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62" r:id="rId2"/>
    <p:sldId id="409" r:id="rId3"/>
    <p:sldId id="410" r:id="rId4"/>
    <p:sldId id="403" r:id="rId5"/>
    <p:sldId id="404" r:id="rId6"/>
    <p:sldId id="411" r:id="rId7"/>
    <p:sldId id="405" r:id="rId8"/>
    <p:sldId id="407" r:id="rId9"/>
    <p:sldId id="412" r:id="rId10"/>
    <p:sldId id="408" r:id="rId11"/>
    <p:sldId id="385" r:id="rId12"/>
    <p:sldId id="384" r:id="rId13"/>
    <p:sldId id="381" r:id="rId14"/>
    <p:sldId id="387" r:id="rId15"/>
    <p:sldId id="422" r:id="rId16"/>
    <p:sldId id="423" r:id="rId17"/>
    <p:sldId id="424" r:id="rId18"/>
    <p:sldId id="425" r:id="rId19"/>
    <p:sldId id="426" r:id="rId20"/>
    <p:sldId id="390" r:id="rId21"/>
    <p:sldId id="391" r:id="rId22"/>
    <p:sldId id="389" r:id="rId23"/>
    <p:sldId id="413" r:id="rId24"/>
    <p:sldId id="416" r:id="rId25"/>
    <p:sldId id="396" r:id="rId26"/>
    <p:sldId id="397" r:id="rId27"/>
    <p:sldId id="400" r:id="rId28"/>
    <p:sldId id="415" r:id="rId29"/>
    <p:sldId id="419" r:id="rId30"/>
    <p:sldId id="420" r:id="rId31"/>
    <p:sldId id="417" r:id="rId32"/>
    <p:sldId id="418" r:id="rId33"/>
    <p:sldId id="414" r:id="rId34"/>
    <p:sldId id="421" r:id="rId35"/>
    <p:sldId id="358" r:id="rId3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C3A7"/>
    <a:srgbClr val="E94B54"/>
    <a:srgbClr val="505050"/>
    <a:srgbClr val="E5E5EA"/>
    <a:srgbClr val="F0F0F2"/>
    <a:srgbClr val="0654BA"/>
    <a:srgbClr val="0088CE"/>
    <a:srgbClr val="84A809"/>
    <a:srgbClr val="F9406E"/>
    <a:srgbClr val="F08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5244" autoAdjust="0"/>
  </p:normalViewPr>
  <p:slideViewPr>
    <p:cSldViewPr snapToGrid="0" snapToObjects="1">
      <p:cViewPr varScale="1">
        <p:scale>
          <a:sx n="86" d="100"/>
          <a:sy n="86" d="100"/>
        </p:scale>
        <p:origin x="57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540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6B425F-CF38-9342-B2AD-FD917CF72E91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AD99D5-BF7D-BB47-B9A5-BD43216E2E52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4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8AB48D-50D5-5841-902F-7443313F6960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9A031D-0176-2B46-83F3-CA88517B4A79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50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43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9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97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3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03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22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85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32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96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23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3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6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16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27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97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1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96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1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2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9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5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9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A031D-0176-2B46-83F3-CA88517B4A7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1" y="2171701"/>
            <a:ext cx="6096000" cy="4032278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1523571" y="2726267"/>
            <a:ext cx="4389120" cy="2743200"/>
          </a:xfrm>
          <a:solidFill>
            <a:schemeClr val="bg1"/>
          </a:solidFill>
        </p:spPr>
        <p:txBody>
          <a:bodyPr/>
          <a:lstStyle/>
          <a:p>
            <a:endParaRPr lang="ko-KR" alt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  <p15:guide id="3" orient="horz" pos="55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519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578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76720" cy="6858000"/>
          </a:xfrm>
          <a:custGeom>
            <a:avLst/>
            <a:gdLst>
              <a:gd name="connsiteX0" fmla="*/ 0 w 6776720"/>
              <a:gd name="connsiteY0" fmla="*/ 0 h 6858000"/>
              <a:gd name="connsiteX1" fmla="*/ 3116857 w 6776720"/>
              <a:gd name="connsiteY1" fmla="*/ 0 h 6858000"/>
              <a:gd name="connsiteX2" fmla="*/ 3947304 w 6776720"/>
              <a:gd name="connsiteY2" fmla="*/ 0 h 6858000"/>
              <a:gd name="connsiteX3" fmla="*/ 6776720 w 6776720"/>
              <a:gd name="connsiteY3" fmla="*/ 6858000 h 6858000"/>
              <a:gd name="connsiteX4" fmla="*/ 3116857 w 6776720"/>
              <a:gd name="connsiteY4" fmla="*/ 6858000 h 6858000"/>
              <a:gd name="connsiteX5" fmla="*/ 2829417 w 6776720"/>
              <a:gd name="connsiteY5" fmla="*/ 6858000 h 6858000"/>
              <a:gd name="connsiteX6" fmla="*/ 0 w 677672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720" h="6858000">
                <a:moveTo>
                  <a:pt x="0" y="0"/>
                </a:moveTo>
                <a:lnTo>
                  <a:pt x="3116857" y="0"/>
                </a:lnTo>
                <a:lnTo>
                  <a:pt x="3947304" y="0"/>
                </a:lnTo>
                <a:lnTo>
                  <a:pt x="6776720" y="6858000"/>
                </a:lnTo>
                <a:lnTo>
                  <a:pt x="3116857" y="6858000"/>
                </a:lnTo>
                <a:lnTo>
                  <a:pt x="282941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58041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5415280" y="0"/>
            <a:ext cx="6776720" cy="6858000"/>
          </a:xfrm>
          <a:custGeom>
            <a:avLst/>
            <a:gdLst>
              <a:gd name="connsiteX0" fmla="*/ 5943600 w 5943600"/>
              <a:gd name="connsiteY0" fmla="*/ 0 h 6858000"/>
              <a:gd name="connsiteX1" fmla="*/ 3209925 w 5943600"/>
              <a:gd name="connsiteY1" fmla="*/ 0 h 6858000"/>
              <a:gd name="connsiteX2" fmla="*/ 2481572 w 5943600"/>
              <a:gd name="connsiteY2" fmla="*/ 0 h 6858000"/>
              <a:gd name="connsiteX3" fmla="*/ 0 w 5943600"/>
              <a:gd name="connsiteY3" fmla="*/ 6858000 h 6858000"/>
              <a:gd name="connsiteX4" fmla="*/ 3209925 w 5943600"/>
              <a:gd name="connsiteY4" fmla="*/ 6858000 h 6858000"/>
              <a:gd name="connsiteX5" fmla="*/ 3462028 w 5943600"/>
              <a:gd name="connsiteY5" fmla="*/ 6858000 h 6858000"/>
              <a:gd name="connsiteX6" fmla="*/ 5943600 w 59436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3600" h="6858000">
                <a:moveTo>
                  <a:pt x="5943600" y="0"/>
                </a:moveTo>
                <a:lnTo>
                  <a:pt x="3209925" y="0"/>
                </a:lnTo>
                <a:lnTo>
                  <a:pt x="2481572" y="0"/>
                </a:lnTo>
                <a:lnTo>
                  <a:pt x="0" y="6858000"/>
                </a:lnTo>
                <a:lnTo>
                  <a:pt x="3209925" y="6858000"/>
                </a:lnTo>
                <a:lnTo>
                  <a:pt x="3462028" y="6858000"/>
                </a:lnTo>
                <a:lnTo>
                  <a:pt x="594360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031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88080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70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7"/>
          <p:cNvSpPr>
            <a:spLocks noGrp="1"/>
          </p:cNvSpPr>
          <p:nvPr>
            <p:ph type="pic" sz="quarter" idx="11"/>
          </p:nvPr>
        </p:nvSpPr>
        <p:spPr>
          <a:xfrm>
            <a:off x="4815840" y="0"/>
            <a:ext cx="3688080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427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3429000"/>
            <a:ext cx="12192000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3810001" y="2346962"/>
            <a:ext cx="2153918" cy="2153918"/>
          </a:xfrm>
          <a:prstGeom prst="diamond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1"/>
          </p:nvPr>
        </p:nvSpPr>
        <p:spPr>
          <a:xfrm>
            <a:off x="5019041" y="3616962"/>
            <a:ext cx="2153918" cy="2153918"/>
          </a:xfrm>
          <a:prstGeom prst="diamond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2"/>
          </p:nvPr>
        </p:nvSpPr>
        <p:spPr>
          <a:xfrm>
            <a:off x="5019041" y="1076962"/>
            <a:ext cx="2153918" cy="2153918"/>
          </a:xfrm>
          <a:prstGeom prst="diamond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Рисунок 6"/>
          <p:cNvSpPr>
            <a:spLocks noGrp="1"/>
          </p:cNvSpPr>
          <p:nvPr>
            <p:ph type="pic" sz="quarter" idx="13"/>
          </p:nvPr>
        </p:nvSpPr>
        <p:spPr>
          <a:xfrm>
            <a:off x="6228081" y="2346962"/>
            <a:ext cx="2153918" cy="2153918"/>
          </a:xfrm>
          <a:prstGeom prst="diamond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63143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/>
          <p:cNvSpPr>
            <a:spLocks noGrp="1"/>
          </p:cNvSpPr>
          <p:nvPr>
            <p:ph type="pic" sz="quarter" idx="11"/>
          </p:nvPr>
        </p:nvSpPr>
        <p:spPr>
          <a:xfrm>
            <a:off x="1192554" y="2441864"/>
            <a:ext cx="1641836" cy="1641835"/>
          </a:xfrm>
          <a:custGeom>
            <a:avLst/>
            <a:gdLst>
              <a:gd name="connsiteX0" fmla="*/ 826881 w 1641836"/>
              <a:gd name="connsiteY0" fmla="*/ 9 h 1641835"/>
              <a:gd name="connsiteX1" fmla="*/ 1089169 w 1641836"/>
              <a:gd name="connsiteY1" fmla="*/ 110891 h 1641835"/>
              <a:gd name="connsiteX2" fmla="*/ 1534767 w 1641836"/>
              <a:gd name="connsiteY2" fmla="*/ 563009 h 1641835"/>
              <a:gd name="connsiteX3" fmla="*/ 1530945 w 1641836"/>
              <a:gd name="connsiteY3" fmla="*/ 1089168 h 1641835"/>
              <a:gd name="connsiteX4" fmla="*/ 1078826 w 1641836"/>
              <a:gd name="connsiteY4" fmla="*/ 1534766 h 1641835"/>
              <a:gd name="connsiteX5" fmla="*/ 552667 w 1641836"/>
              <a:gd name="connsiteY5" fmla="*/ 1530944 h 1641835"/>
              <a:gd name="connsiteX6" fmla="*/ 107069 w 1641836"/>
              <a:gd name="connsiteY6" fmla="*/ 1078826 h 1641835"/>
              <a:gd name="connsiteX7" fmla="*/ 110891 w 1641836"/>
              <a:gd name="connsiteY7" fmla="*/ 552668 h 1641835"/>
              <a:gd name="connsiteX8" fmla="*/ 563010 w 1641836"/>
              <a:gd name="connsiteY8" fmla="*/ 107069 h 1641835"/>
              <a:gd name="connsiteX9" fmla="*/ 826881 w 1641836"/>
              <a:gd name="connsiteY9" fmla="*/ 9 h 164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1836" h="1641835">
                <a:moveTo>
                  <a:pt x="826881" y="9"/>
                </a:moveTo>
                <a:cubicBezTo>
                  <a:pt x="922097" y="700"/>
                  <a:pt x="1017049" y="37716"/>
                  <a:pt x="1089169" y="110891"/>
                </a:cubicBezTo>
                <a:lnTo>
                  <a:pt x="1534767" y="563009"/>
                </a:lnTo>
                <a:cubicBezTo>
                  <a:pt x="1679006" y="709359"/>
                  <a:pt x="1677295" y="944928"/>
                  <a:pt x="1530945" y="1089168"/>
                </a:cubicBezTo>
                <a:lnTo>
                  <a:pt x="1078826" y="1534766"/>
                </a:lnTo>
                <a:cubicBezTo>
                  <a:pt x="932476" y="1679005"/>
                  <a:pt x="696906" y="1677294"/>
                  <a:pt x="552667" y="1530944"/>
                </a:cubicBezTo>
                <a:lnTo>
                  <a:pt x="107069" y="1078826"/>
                </a:lnTo>
                <a:cubicBezTo>
                  <a:pt x="-37170" y="932476"/>
                  <a:pt x="-35459" y="696907"/>
                  <a:pt x="110891" y="552668"/>
                </a:cubicBezTo>
                <a:lnTo>
                  <a:pt x="563010" y="107069"/>
                </a:lnTo>
                <a:cubicBezTo>
                  <a:pt x="636185" y="34949"/>
                  <a:pt x="731665" y="-683"/>
                  <a:pt x="826881" y="9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2"/>
          </p:nvPr>
        </p:nvSpPr>
        <p:spPr>
          <a:xfrm>
            <a:off x="3948299" y="2441863"/>
            <a:ext cx="1641836" cy="1641835"/>
          </a:xfrm>
          <a:custGeom>
            <a:avLst/>
            <a:gdLst>
              <a:gd name="connsiteX0" fmla="*/ 826881 w 1641836"/>
              <a:gd name="connsiteY0" fmla="*/ 9 h 1641835"/>
              <a:gd name="connsiteX1" fmla="*/ 1089169 w 1641836"/>
              <a:gd name="connsiteY1" fmla="*/ 110891 h 1641835"/>
              <a:gd name="connsiteX2" fmla="*/ 1534767 w 1641836"/>
              <a:gd name="connsiteY2" fmla="*/ 563009 h 1641835"/>
              <a:gd name="connsiteX3" fmla="*/ 1530945 w 1641836"/>
              <a:gd name="connsiteY3" fmla="*/ 1089168 h 1641835"/>
              <a:gd name="connsiteX4" fmla="*/ 1078826 w 1641836"/>
              <a:gd name="connsiteY4" fmla="*/ 1534766 h 1641835"/>
              <a:gd name="connsiteX5" fmla="*/ 552667 w 1641836"/>
              <a:gd name="connsiteY5" fmla="*/ 1530944 h 1641835"/>
              <a:gd name="connsiteX6" fmla="*/ 107069 w 1641836"/>
              <a:gd name="connsiteY6" fmla="*/ 1078826 h 1641835"/>
              <a:gd name="connsiteX7" fmla="*/ 110891 w 1641836"/>
              <a:gd name="connsiteY7" fmla="*/ 552668 h 1641835"/>
              <a:gd name="connsiteX8" fmla="*/ 563010 w 1641836"/>
              <a:gd name="connsiteY8" fmla="*/ 107069 h 1641835"/>
              <a:gd name="connsiteX9" fmla="*/ 826881 w 1641836"/>
              <a:gd name="connsiteY9" fmla="*/ 9 h 164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1836" h="1641835">
                <a:moveTo>
                  <a:pt x="826881" y="9"/>
                </a:moveTo>
                <a:cubicBezTo>
                  <a:pt x="922097" y="700"/>
                  <a:pt x="1017049" y="37716"/>
                  <a:pt x="1089169" y="110891"/>
                </a:cubicBezTo>
                <a:lnTo>
                  <a:pt x="1534767" y="563009"/>
                </a:lnTo>
                <a:cubicBezTo>
                  <a:pt x="1679006" y="709359"/>
                  <a:pt x="1677295" y="944928"/>
                  <a:pt x="1530945" y="1089168"/>
                </a:cubicBezTo>
                <a:lnTo>
                  <a:pt x="1078826" y="1534766"/>
                </a:lnTo>
                <a:cubicBezTo>
                  <a:pt x="932476" y="1679005"/>
                  <a:pt x="696906" y="1677294"/>
                  <a:pt x="552667" y="1530944"/>
                </a:cubicBezTo>
                <a:lnTo>
                  <a:pt x="107069" y="1078826"/>
                </a:lnTo>
                <a:cubicBezTo>
                  <a:pt x="-37170" y="932476"/>
                  <a:pt x="-35459" y="696907"/>
                  <a:pt x="110891" y="552668"/>
                </a:cubicBezTo>
                <a:lnTo>
                  <a:pt x="563010" y="107069"/>
                </a:lnTo>
                <a:cubicBezTo>
                  <a:pt x="636185" y="34949"/>
                  <a:pt x="731665" y="-683"/>
                  <a:pt x="826881" y="9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3"/>
          </p:nvPr>
        </p:nvSpPr>
        <p:spPr>
          <a:xfrm>
            <a:off x="6704045" y="2441863"/>
            <a:ext cx="1641836" cy="1641835"/>
          </a:xfrm>
          <a:custGeom>
            <a:avLst/>
            <a:gdLst>
              <a:gd name="connsiteX0" fmla="*/ 826881 w 1641836"/>
              <a:gd name="connsiteY0" fmla="*/ 9 h 1641835"/>
              <a:gd name="connsiteX1" fmla="*/ 1089169 w 1641836"/>
              <a:gd name="connsiteY1" fmla="*/ 110891 h 1641835"/>
              <a:gd name="connsiteX2" fmla="*/ 1534767 w 1641836"/>
              <a:gd name="connsiteY2" fmla="*/ 563009 h 1641835"/>
              <a:gd name="connsiteX3" fmla="*/ 1530945 w 1641836"/>
              <a:gd name="connsiteY3" fmla="*/ 1089168 h 1641835"/>
              <a:gd name="connsiteX4" fmla="*/ 1078826 w 1641836"/>
              <a:gd name="connsiteY4" fmla="*/ 1534766 h 1641835"/>
              <a:gd name="connsiteX5" fmla="*/ 552667 w 1641836"/>
              <a:gd name="connsiteY5" fmla="*/ 1530944 h 1641835"/>
              <a:gd name="connsiteX6" fmla="*/ 107069 w 1641836"/>
              <a:gd name="connsiteY6" fmla="*/ 1078826 h 1641835"/>
              <a:gd name="connsiteX7" fmla="*/ 110891 w 1641836"/>
              <a:gd name="connsiteY7" fmla="*/ 552668 h 1641835"/>
              <a:gd name="connsiteX8" fmla="*/ 563010 w 1641836"/>
              <a:gd name="connsiteY8" fmla="*/ 107069 h 1641835"/>
              <a:gd name="connsiteX9" fmla="*/ 826881 w 1641836"/>
              <a:gd name="connsiteY9" fmla="*/ 9 h 164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1836" h="1641835">
                <a:moveTo>
                  <a:pt x="826881" y="9"/>
                </a:moveTo>
                <a:cubicBezTo>
                  <a:pt x="922097" y="700"/>
                  <a:pt x="1017049" y="37716"/>
                  <a:pt x="1089169" y="110891"/>
                </a:cubicBezTo>
                <a:lnTo>
                  <a:pt x="1534767" y="563009"/>
                </a:lnTo>
                <a:cubicBezTo>
                  <a:pt x="1679006" y="709359"/>
                  <a:pt x="1677295" y="944928"/>
                  <a:pt x="1530945" y="1089168"/>
                </a:cubicBezTo>
                <a:lnTo>
                  <a:pt x="1078826" y="1534766"/>
                </a:lnTo>
                <a:cubicBezTo>
                  <a:pt x="932476" y="1679005"/>
                  <a:pt x="696906" y="1677294"/>
                  <a:pt x="552667" y="1530944"/>
                </a:cubicBezTo>
                <a:lnTo>
                  <a:pt x="107069" y="1078826"/>
                </a:lnTo>
                <a:cubicBezTo>
                  <a:pt x="-37170" y="932476"/>
                  <a:pt x="-35459" y="696907"/>
                  <a:pt x="110891" y="552668"/>
                </a:cubicBezTo>
                <a:lnTo>
                  <a:pt x="563010" y="107069"/>
                </a:lnTo>
                <a:cubicBezTo>
                  <a:pt x="636185" y="34949"/>
                  <a:pt x="731665" y="-683"/>
                  <a:pt x="826881" y="9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4"/>
          </p:nvPr>
        </p:nvSpPr>
        <p:spPr>
          <a:xfrm>
            <a:off x="9459791" y="2441863"/>
            <a:ext cx="1641836" cy="1641835"/>
          </a:xfrm>
          <a:custGeom>
            <a:avLst/>
            <a:gdLst>
              <a:gd name="connsiteX0" fmla="*/ 826881 w 1641836"/>
              <a:gd name="connsiteY0" fmla="*/ 9 h 1641835"/>
              <a:gd name="connsiteX1" fmla="*/ 1089169 w 1641836"/>
              <a:gd name="connsiteY1" fmla="*/ 110891 h 1641835"/>
              <a:gd name="connsiteX2" fmla="*/ 1534767 w 1641836"/>
              <a:gd name="connsiteY2" fmla="*/ 563009 h 1641835"/>
              <a:gd name="connsiteX3" fmla="*/ 1530945 w 1641836"/>
              <a:gd name="connsiteY3" fmla="*/ 1089168 h 1641835"/>
              <a:gd name="connsiteX4" fmla="*/ 1078826 w 1641836"/>
              <a:gd name="connsiteY4" fmla="*/ 1534766 h 1641835"/>
              <a:gd name="connsiteX5" fmla="*/ 552667 w 1641836"/>
              <a:gd name="connsiteY5" fmla="*/ 1530944 h 1641835"/>
              <a:gd name="connsiteX6" fmla="*/ 107069 w 1641836"/>
              <a:gd name="connsiteY6" fmla="*/ 1078826 h 1641835"/>
              <a:gd name="connsiteX7" fmla="*/ 110891 w 1641836"/>
              <a:gd name="connsiteY7" fmla="*/ 552668 h 1641835"/>
              <a:gd name="connsiteX8" fmla="*/ 563010 w 1641836"/>
              <a:gd name="connsiteY8" fmla="*/ 107069 h 1641835"/>
              <a:gd name="connsiteX9" fmla="*/ 826881 w 1641836"/>
              <a:gd name="connsiteY9" fmla="*/ 9 h 164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1836" h="1641835">
                <a:moveTo>
                  <a:pt x="826881" y="9"/>
                </a:moveTo>
                <a:cubicBezTo>
                  <a:pt x="922097" y="700"/>
                  <a:pt x="1017049" y="37716"/>
                  <a:pt x="1089169" y="110891"/>
                </a:cubicBezTo>
                <a:lnTo>
                  <a:pt x="1534767" y="563009"/>
                </a:lnTo>
                <a:cubicBezTo>
                  <a:pt x="1679006" y="709359"/>
                  <a:pt x="1677295" y="944928"/>
                  <a:pt x="1530945" y="1089168"/>
                </a:cubicBezTo>
                <a:lnTo>
                  <a:pt x="1078826" y="1534766"/>
                </a:lnTo>
                <a:cubicBezTo>
                  <a:pt x="932476" y="1679005"/>
                  <a:pt x="696906" y="1677294"/>
                  <a:pt x="552667" y="1530944"/>
                </a:cubicBezTo>
                <a:lnTo>
                  <a:pt x="107069" y="1078826"/>
                </a:lnTo>
                <a:cubicBezTo>
                  <a:pt x="-37170" y="932476"/>
                  <a:pt x="-35459" y="696907"/>
                  <a:pt x="110891" y="552668"/>
                </a:cubicBezTo>
                <a:lnTo>
                  <a:pt x="563010" y="107069"/>
                </a:lnTo>
                <a:cubicBezTo>
                  <a:pt x="636185" y="34949"/>
                  <a:pt x="731665" y="-683"/>
                  <a:pt x="826881" y="9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110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00736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>
          <a:xfrm>
            <a:off x="5339080" y="2249428"/>
            <a:ext cx="1513840" cy="151586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6"/>
          </p:nvPr>
        </p:nvSpPr>
        <p:spPr>
          <a:xfrm>
            <a:off x="1912620" y="2249428"/>
            <a:ext cx="1513840" cy="151586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/>
          </p:nvPr>
        </p:nvSpPr>
        <p:spPr>
          <a:xfrm>
            <a:off x="8765540" y="2249428"/>
            <a:ext cx="1513840" cy="151586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2868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4531361" y="0"/>
            <a:ext cx="7660640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5117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1617499" y="1048247"/>
            <a:ext cx="2612116" cy="941469"/>
          </a:xfrm>
        </p:spPr>
        <p:txBody>
          <a:bodyPr anchor="ctr"/>
          <a:lstStyle>
            <a:lvl1pPr marL="0" indent="0" algn="ctr">
              <a:buNone/>
              <a:defRPr sz="10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fr-FR" dirty="0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41700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60640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572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6"/>
          <p:cNvSpPr>
            <a:spLocks noGrp="1"/>
          </p:cNvSpPr>
          <p:nvPr>
            <p:ph type="pic" sz="quarter" idx="10"/>
          </p:nvPr>
        </p:nvSpPr>
        <p:spPr>
          <a:xfrm>
            <a:off x="1087121" y="0"/>
            <a:ext cx="4450079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25260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13"/>
          <p:cNvSpPr>
            <a:spLocks noGrp="1"/>
          </p:cNvSpPr>
          <p:nvPr>
            <p:ph type="pic" sz="quarter" idx="13"/>
          </p:nvPr>
        </p:nvSpPr>
        <p:spPr>
          <a:xfrm>
            <a:off x="1751354" y="1324264"/>
            <a:ext cx="1641836" cy="1641835"/>
          </a:xfrm>
          <a:custGeom>
            <a:avLst/>
            <a:gdLst>
              <a:gd name="connsiteX0" fmla="*/ 826881 w 1641836"/>
              <a:gd name="connsiteY0" fmla="*/ 9 h 1641835"/>
              <a:gd name="connsiteX1" fmla="*/ 1089169 w 1641836"/>
              <a:gd name="connsiteY1" fmla="*/ 110891 h 1641835"/>
              <a:gd name="connsiteX2" fmla="*/ 1534767 w 1641836"/>
              <a:gd name="connsiteY2" fmla="*/ 563009 h 1641835"/>
              <a:gd name="connsiteX3" fmla="*/ 1530945 w 1641836"/>
              <a:gd name="connsiteY3" fmla="*/ 1089168 h 1641835"/>
              <a:gd name="connsiteX4" fmla="*/ 1078826 w 1641836"/>
              <a:gd name="connsiteY4" fmla="*/ 1534766 h 1641835"/>
              <a:gd name="connsiteX5" fmla="*/ 552667 w 1641836"/>
              <a:gd name="connsiteY5" fmla="*/ 1530944 h 1641835"/>
              <a:gd name="connsiteX6" fmla="*/ 107069 w 1641836"/>
              <a:gd name="connsiteY6" fmla="*/ 1078826 h 1641835"/>
              <a:gd name="connsiteX7" fmla="*/ 110891 w 1641836"/>
              <a:gd name="connsiteY7" fmla="*/ 552668 h 1641835"/>
              <a:gd name="connsiteX8" fmla="*/ 563010 w 1641836"/>
              <a:gd name="connsiteY8" fmla="*/ 107069 h 1641835"/>
              <a:gd name="connsiteX9" fmla="*/ 826881 w 1641836"/>
              <a:gd name="connsiteY9" fmla="*/ 9 h 164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1836" h="1641835">
                <a:moveTo>
                  <a:pt x="826881" y="9"/>
                </a:moveTo>
                <a:cubicBezTo>
                  <a:pt x="922097" y="700"/>
                  <a:pt x="1017049" y="37716"/>
                  <a:pt x="1089169" y="110891"/>
                </a:cubicBezTo>
                <a:lnTo>
                  <a:pt x="1534767" y="563009"/>
                </a:lnTo>
                <a:cubicBezTo>
                  <a:pt x="1679006" y="709359"/>
                  <a:pt x="1677295" y="944928"/>
                  <a:pt x="1530945" y="1089168"/>
                </a:cubicBezTo>
                <a:lnTo>
                  <a:pt x="1078826" y="1534766"/>
                </a:lnTo>
                <a:cubicBezTo>
                  <a:pt x="932476" y="1679005"/>
                  <a:pt x="696906" y="1677294"/>
                  <a:pt x="552667" y="1530944"/>
                </a:cubicBezTo>
                <a:lnTo>
                  <a:pt x="107069" y="1078826"/>
                </a:lnTo>
                <a:cubicBezTo>
                  <a:pt x="-37170" y="932476"/>
                  <a:pt x="-35459" y="696907"/>
                  <a:pt x="110891" y="552668"/>
                </a:cubicBezTo>
                <a:lnTo>
                  <a:pt x="563010" y="107069"/>
                </a:lnTo>
                <a:cubicBezTo>
                  <a:pt x="636185" y="34949"/>
                  <a:pt x="731665" y="-683"/>
                  <a:pt x="826881" y="9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544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1862367" y="2306320"/>
            <a:ext cx="2330626" cy="2245360"/>
          </a:xfrm>
          <a:prstGeom prst="decagon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71134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4927600" y="1388946"/>
            <a:ext cx="2336800" cy="2329613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059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4381344" y="1960880"/>
            <a:ext cx="3429312" cy="225552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1"/>
          </p:nvPr>
        </p:nvSpPr>
        <p:spPr>
          <a:xfrm>
            <a:off x="8813281" y="2316480"/>
            <a:ext cx="2347998" cy="154432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2946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4381344" y="1960880"/>
            <a:ext cx="3429312" cy="225552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1"/>
          </p:nvPr>
        </p:nvSpPr>
        <p:spPr>
          <a:xfrm>
            <a:off x="8813281" y="2316480"/>
            <a:ext cx="2347998" cy="154432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Рисунок 8"/>
          <p:cNvSpPr>
            <a:spLocks noGrp="1"/>
          </p:cNvSpPr>
          <p:nvPr>
            <p:ph type="pic" sz="quarter" idx="12"/>
          </p:nvPr>
        </p:nvSpPr>
        <p:spPr>
          <a:xfrm>
            <a:off x="1030721" y="2316480"/>
            <a:ext cx="2347998" cy="154432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79662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4381344" y="1960880"/>
            <a:ext cx="3429312" cy="225552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Рисунок 8"/>
          <p:cNvSpPr>
            <a:spLocks noGrp="1"/>
          </p:cNvSpPr>
          <p:nvPr>
            <p:ph type="pic" sz="quarter" idx="12"/>
          </p:nvPr>
        </p:nvSpPr>
        <p:spPr>
          <a:xfrm>
            <a:off x="1030721" y="2316480"/>
            <a:ext cx="2347998" cy="154432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7982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0"/>
          <p:cNvSpPr>
            <a:spLocks noGrp="1"/>
          </p:cNvSpPr>
          <p:nvPr>
            <p:ph type="pic" sz="quarter" idx="12"/>
          </p:nvPr>
        </p:nvSpPr>
        <p:spPr>
          <a:xfrm>
            <a:off x="6889350" y="2830645"/>
            <a:ext cx="1196710" cy="1196710"/>
          </a:xfrm>
          <a:prstGeom prst="decagon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3"/>
          </p:nvPr>
        </p:nvSpPr>
        <p:spPr>
          <a:xfrm>
            <a:off x="9756360" y="2830645"/>
            <a:ext cx="1196710" cy="1196710"/>
          </a:xfrm>
          <a:prstGeom prst="decagon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6858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1155330" y="2830645"/>
            <a:ext cx="1196710" cy="1196710"/>
          </a:xfrm>
          <a:prstGeom prst="decagon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1"/>
          </p:nvPr>
        </p:nvSpPr>
        <p:spPr>
          <a:xfrm>
            <a:off x="4022340" y="2830645"/>
            <a:ext cx="1196710" cy="1196710"/>
          </a:xfrm>
          <a:prstGeom prst="decagon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2"/>
          </p:nvPr>
        </p:nvSpPr>
        <p:spPr>
          <a:xfrm>
            <a:off x="6889350" y="2830645"/>
            <a:ext cx="1196710" cy="1196710"/>
          </a:xfrm>
          <a:prstGeom prst="decagon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3"/>
          </p:nvPr>
        </p:nvSpPr>
        <p:spPr>
          <a:xfrm>
            <a:off x="9756360" y="2830645"/>
            <a:ext cx="1196710" cy="1196710"/>
          </a:xfrm>
          <a:prstGeom prst="decagon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554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1747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1155330" y="2830645"/>
            <a:ext cx="1196710" cy="1196710"/>
          </a:xfrm>
          <a:prstGeom prst="decagon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1"/>
          </p:nvPr>
        </p:nvSpPr>
        <p:spPr>
          <a:xfrm>
            <a:off x="4022340" y="2830645"/>
            <a:ext cx="1196710" cy="1196710"/>
          </a:xfrm>
          <a:prstGeom prst="decagon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4951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0"/>
          <p:cNvSpPr>
            <a:spLocks noGrp="1"/>
          </p:cNvSpPr>
          <p:nvPr>
            <p:ph type="pic" sz="quarter" idx="11"/>
          </p:nvPr>
        </p:nvSpPr>
        <p:spPr>
          <a:xfrm>
            <a:off x="4337160" y="2031667"/>
            <a:ext cx="3517680" cy="3517680"/>
          </a:xfrm>
          <a:prstGeom prst="decagon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3109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6693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4070350" y="3429000"/>
            <a:ext cx="4051300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70350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21650" y="0"/>
            <a:ext cx="4070350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8250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518299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728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6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0234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6095999" y="0"/>
            <a:ext cx="3037367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9133367" y="3429000"/>
            <a:ext cx="3058634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67417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90762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574489" y="1202069"/>
            <a:ext cx="2370137" cy="237013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1"/>
          </p:nvPr>
        </p:nvSpPr>
        <p:spPr>
          <a:xfrm>
            <a:off x="3470089" y="1202069"/>
            <a:ext cx="2370137" cy="237013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2"/>
          </p:nvPr>
        </p:nvSpPr>
        <p:spPr>
          <a:xfrm>
            <a:off x="6365689" y="1202069"/>
            <a:ext cx="2370137" cy="237013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Рисунок 6"/>
          <p:cNvSpPr>
            <a:spLocks noGrp="1"/>
          </p:cNvSpPr>
          <p:nvPr>
            <p:ph type="pic" sz="quarter" idx="13"/>
          </p:nvPr>
        </p:nvSpPr>
        <p:spPr>
          <a:xfrm>
            <a:off x="9261289" y="1202069"/>
            <a:ext cx="2370137" cy="237013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44979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7687340" y="627062"/>
            <a:ext cx="3455692" cy="560387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1"/>
          </p:nvPr>
        </p:nvSpPr>
        <p:spPr>
          <a:xfrm>
            <a:off x="4242391" y="627062"/>
            <a:ext cx="3299747" cy="2722194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2"/>
          </p:nvPr>
        </p:nvSpPr>
        <p:spPr>
          <a:xfrm>
            <a:off x="4242391" y="3508743"/>
            <a:ext cx="3299747" cy="2722194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3242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1219201" y="866454"/>
            <a:ext cx="9753598" cy="512509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39809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073889" y="627063"/>
            <a:ext cx="6914816" cy="272219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2"/>
          </p:nvPr>
        </p:nvSpPr>
        <p:spPr>
          <a:xfrm>
            <a:off x="4688958" y="3508743"/>
            <a:ext cx="3299747" cy="2722194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Рисунок 6"/>
          <p:cNvSpPr>
            <a:spLocks noGrp="1"/>
          </p:cNvSpPr>
          <p:nvPr>
            <p:ph type="pic" sz="quarter" idx="13"/>
          </p:nvPr>
        </p:nvSpPr>
        <p:spPr>
          <a:xfrm>
            <a:off x="1073889" y="3508744"/>
            <a:ext cx="3455692" cy="272219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451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244304" y="712787"/>
            <a:ext cx="3252788" cy="54324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1"/>
          </p:nvPr>
        </p:nvSpPr>
        <p:spPr>
          <a:xfrm>
            <a:off x="7701812" y="712787"/>
            <a:ext cx="3252788" cy="263646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2"/>
          </p:nvPr>
        </p:nvSpPr>
        <p:spPr>
          <a:xfrm>
            <a:off x="7701812" y="3508743"/>
            <a:ext cx="3252788" cy="263646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2599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6"/>
          <p:cNvSpPr>
            <a:spLocks noGrp="1"/>
          </p:cNvSpPr>
          <p:nvPr>
            <p:ph type="pic" sz="quarter" idx="11"/>
          </p:nvPr>
        </p:nvSpPr>
        <p:spPr>
          <a:xfrm>
            <a:off x="2757673" y="712787"/>
            <a:ext cx="3252788" cy="263646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757673" y="3508743"/>
            <a:ext cx="3252788" cy="263646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3"/>
          </p:nvPr>
        </p:nvSpPr>
        <p:spPr>
          <a:xfrm>
            <a:off x="6174268" y="712787"/>
            <a:ext cx="3252788" cy="263646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4"/>
          </p:nvPr>
        </p:nvSpPr>
        <p:spPr>
          <a:xfrm>
            <a:off x="6174268" y="3508743"/>
            <a:ext cx="3252788" cy="263646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5746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052777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1"/>
          </p:nvPr>
        </p:nvSpPr>
        <p:spPr>
          <a:xfrm>
            <a:off x="4052776" y="3429000"/>
            <a:ext cx="4086447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2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39223" y="0"/>
            <a:ext cx="4052777" cy="3429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72994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4831644" y="1559309"/>
            <a:ext cx="2139245" cy="375405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005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026377" y="1559309"/>
            <a:ext cx="2139245" cy="375405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826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347096" y="1828800"/>
            <a:ext cx="2945219" cy="5029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70313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/>
          <p:cNvSpPr>
            <a:spLocks noGrp="1"/>
          </p:cNvSpPr>
          <p:nvPr>
            <p:ph type="pic" sz="quarter" idx="10"/>
          </p:nvPr>
        </p:nvSpPr>
        <p:spPr>
          <a:xfrm>
            <a:off x="1573618" y="1828800"/>
            <a:ext cx="2945219" cy="5029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35830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4306888" y="1096963"/>
            <a:ext cx="3582987" cy="47212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06149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1265976" y="1096963"/>
            <a:ext cx="3582987" cy="4750944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4724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3444240" y="777240"/>
            <a:ext cx="5303520" cy="5303520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664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635625" y="1584325"/>
            <a:ext cx="5294313" cy="276383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42915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584325"/>
            <a:ext cx="4625163" cy="276383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22643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3448843" y="1584325"/>
            <a:ext cx="5294313" cy="276383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542301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264194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8320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932110" y="2189301"/>
            <a:ext cx="6099495" cy="3861914"/>
          </a:xfrm>
          <a:custGeom>
            <a:avLst/>
            <a:gdLst>
              <a:gd name="connsiteX0" fmla="*/ 3382460 w 6099495"/>
              <a:gd name="connsiteY0" fmla="*/ 3262814 h 3861914"/>
              <a:gd name="connsiteX1" fmla="*/ 3385534 w 6099495"/>
              <a:gd name="connsiteY1" fmla="*/ 3272249 h 3861914"/>
              <a:gd name="connsiteX2" fmla="*/ 3382461 w 6099495"/>
              <a:gd name="connsiteY2" fmla="*/ 3262814 h 3861914"/>
              <a:gd name="connsiteX3" fmla="*/ 3408586 w 6099495"/>
              <a:gd name="connsiteY3" fmla="*/ 3144881 h 3861914"/>
              <a:gd name="connsiteX4" fmla="*/ 3403975 w 6099495"/>
              <a:gd name="connsiteY4" fmla="*/ 3165323 h 3861914"/>
              <a:gd name="connsiteX5" fmla="*/ 3405512 w 6099495"/>
              <a:gd name="connsiteY5" fmla="*/ 3174758 h 3861914"/>
              <a:gd name="connsiteX6" fmla="*/ 3403975 w 6099495"/>
              <a:gd name="connsiteY6" fmla="*/ 3181048 h 3861914"/>
              <a:gd name="connsiteX7" fmla="*/ 3403975 w 6099495"/>
              <a:gd name="connsiteY7" fmla="*/ 3192055 h 3861914"/>
              <a:gd name="connsiteX8" fmla="*/ 3411659 w 6099495"/>
              <a:gd name="connsiteY8" fmla="*/ 3204634 h 3861914"/>
              <a:gd name="connsiteX9" fmla="*/ 3403543 w 6099495"/>
              <a:gd name="connsiteY9" fmla="*/ 3228362 h 3861914"/>
              <a:gd name="connsiteX10" fmla="*/ 3400902 w 6099495"/>
              <a:gd name="connsiteY10" fmla="*/ 3236082 h 3861914"/>
              <a:gd name="connsiteX11" fmla="*/ 3400902 w 6099495"/>
              <a:gd name="connsiteY11" fmla="*/ 3236083 h 3861914"/>
              <a:gd name="connsiteX12" fmla="*/ 3403543 w 6099495"/>
              <a:gd name="connsiteY12" fmla="*/ 3228362 h 3861914"/>
              <a:gd name="connsiteX13" fmla="*/ 3411660 w 6099495"/>
              <a:gd name="connsiteY13" fmla="*/ 3204634 h 3861914"/>
              <a:gd name="connsiteX14" fmla="*/ 3403976 w 6099495"/>
              <a:gd name="connsiteY14" fmla="*/ 3192054 h 3861914"/>
              <a:gd name="connsiteX15" fmla="*/ 3403976 w 6099495"/>
              <a:gd name="connsiteY15" fmla="*/ 3181047 h 3861914"/>
              <a:gd name="connsiteX16" fmla="*/ 3405513 w 6099495"/>
              <a:gd name="connsiteY16" fmla="*/ 3174757 h 3861914"/>
              <a:gd name="connsiteX17" fmla="*/ 3403976 w 6099495"/>
              <a:gd name="connsiteY17" fmla="*/ 3165323 h 3861914"/>
              <a:gd name="connsiteX18" fmla="*/ 3421501 w 6099495"/>
              <a:gd name="connsiteY18" fmla="*/ 3130087 h 3861914"/>
              <a:gd name="connsiteX19" fmla="*/ 3417806 w 6099495"/>
              <a:gd name="connsiteY19" fmla="*/ 3138592 h 3861914"/>
              <a:gd name="connsiteX20" fmla="*/ 3417807 w 6099495"/>
              <a:gd name="connsiteY20" fmla="*/ 3138591 h 3861914"/>
              <a:gd name="connsiteX21" fmla="*/ 4186280 w 6099495"/>
              <a:gd name="connsiteY21" fmla="*/ 3075776 h 3861914"/>
              <a:gd name="connsiteX22" fmla="*/ 4187736 w 6099495"/>
              <a:gd name="connsiteY22" fmla="*/ 3077267 h 3861914"/>
              <a:gd name="connsiteX23" fmla="*/ 4187736 w 6099495"/>
              <a:gd name="connsiteY23" fmla="*/ 3077266 h 3861914"/>
              <a:gd name="connsiteX24" fmla="*/ 4517754 w 6099495"/>
              <a:gd name="connsiteY24" fmla="*/ 3041421 h 3861914"/>
              <a:gd name="connsiteX25" fmla="*/ 4522754 w 6099495"/>
              <a:gd name="connsiteY25" fmla="*/ 3047390 h 3861914"/>
              <a:gd name="connsiteX26" fmla="*/ 4522755 w 6099495"/>
              <a:gd name="connsiteY26" fmla="*/ 3047390 h 3861914"/>
              <a:gd name="connsiteX27" fmla="*/ 3408586 w 6099495"/>
              <a:gd name="connsiteY27" fmla="*/ 3037955 h 3861914"/>
              <a:gd name="connsiteX28" fmla="*/ 3408586 w 6099495"/>
              <a:gd name="connsiteY28" fmla="*/ 3037956 h 3861914"/>
              <a:gd name="connsiteX29" fmla="*/ 3411659 w 6099495"/>
              <a:gd name="connsiteY29" fmla="*/ 3041100 h 3861914"/>
              <a:gd name="connsiteX30" fmla="*/ 3423954 w 6099495"/>
              <a:gd name="connsiteY30" fmla="*/ 3056825 h 3861914"/>
              <a:gd name="connsiteX31" fmla="*/ 3427027 w 6099495"/>
              <a:gd name="connsiteY31" fmla="*/ 3080411 h 3861914"/>
              <a:gd name="connsiteX32" fmla="*/ 3423954 w 6099495"/>
              <a:gd name="connsiteY32" fmla="*/ 3056824 h 3861914"/>
              <a:gd name="connsiteX33" fmla="*/ 3411660 w 6099495"/>
              <a:gd name="connsiteY33" fmla="*/ 3041100 h 3861914"/>
              <a:gd name="connsiteX34" fmla="*/ 3388608 w 6099495"/>
              <a:gd name="connsiteY34" fmla="*/ 2997072 h 3861914"/>
              <a:gd name="connsiteX35" fmla="*/ 3391681 w 6099495"/>
              <a:gd name="connsiteY35" fmla="*/ 3000217 h 3861914"/>
              <a:gd name="connsiteX36" fmla="*/ 3400902 w 6099495"/>
              <a:gd name="connsiteY36" fmla="*/ 3009652 h 3861914"/>
              <a:gd name="connsiteX37" fmla="*/ 3405512 w 6099495"/>
              <a:gd name="connsiteY37" fmla="*/ 3020659 h 3861914"/>
              <a:gd name="connsiteX38" fmla="*/ 3411659 w 6099495"/>
              <a:gd name="connsiteY38" fmla="*/ 3026948 h 3861914"/>
              <a:gd name="connsiteX39" fmla="*/ 3409231 w 6099495"/>
              <a:gd name="connsiteY39" fmla="*/ 3035646 h 3861914"/>
              <a:gd name="connsiteX40" fmla="*/ 3411660 w 6099495"/>
              <a:gd name="connsiteY40" fmla="*/ 3026948 h 3861914"/>
              <a:gd name="connsiteX41" fmla="*/ 3405513 w 6099495"/>
              <a:gd name="connsiteY41" fmla="*/ 3020658 h 3861914"/>
              <a:gd name="connsiteX42" fmla="*/ 3400902 w 6099495"/>
              <a:gd name="connsiteY42" fmla="*/ 3009651 h 3861914"/>
              <a:gd name="connsiteX43" fmla="*/ 3391681 w 6099495"/>
              <a:gd name="connsiteY43" fmla="*/ 3000216 h 3861914"/>
              <a:gd name="connsiteX44" fmla="*/ 3359409 w 6099495"/>
              <a:gd name="connsiteY44" fmla="*/ 2932602 h 3861914"/>
              <a:gd name="connsiteX45" fmla="*/ 3365556 w 6099495"/>
              <a:gd name="connsiteY45" fmla="*/ 2942037 h 3861914"/>
              <a:gd name="connsiteX46" fmla="*/ 3382460 w 6099495"/>
              <a:gd name="connsiteY46" fmla="*/ 2959334 h 3861914"/>
              <a:gd name="connsiteX47" fmla="*/ 3394755 w 6099495"/>
              <a:gd name="connsiteY47" fmla="*/ 2979775 h 3861914"/>
              <a:gd name="connsiteX48" fmla="*/ 3382461 w 6099495"/>
              <a:gd name="connsiteY48" fmla="*/ 2959333 h 3861914"/>
              <a:gd name="connsiteX49" fmla="*/ 3365556 w 6099495"/>
              <a:gd name="connsiteY49" fmla="*/ 2942036 h 3861914"/>
              <a:gd name="connsiteX50" fmla="*/ 3743605 w 6099495"/>
              <a:gd name="connsiteY50" fmla="*/ 2868132 h 3861914"/>
              <a:gd name="connsiteX51" fmla="*/ 3746678 w 6099495"/>
              <a:gd name="connsiteY51" fmla="*/ 2879139 h 3861914"/>
              <a:gd name="connsiteX52" fmla="*/ 3729774 w 6099495"/>
              <a:gd name="connsiteY52" fmla="*/ 2888573 h 3861914"/>
              <a:gd name="connsiteX53" fmla="*/ 3746679 w 6099495"/>
              <a:gd name="connsiteY53" fmla="*/ 2879139 h 3861914"/>
              <a:gd name="connsiteX54" fmla="*/ 3711332 w 6099495"/>
              <a:gd name="connsiteY54" fmla="*/ 2750199 h 3861914"/>
              <a:gd name="connsiteX55" fmla="*/ 3711332 w 6099495"/>
              <a:gd name="connsiteY55" fmla="*/ 2764351 h 3861914"/>
              <a:gd name="connsiteX56" fmla="*/ 3711332 w 6099495"/>
              <a:gd name="connsiteY56" fmla="*/ 2770640 h 3861914"/>
              <a:gd name="connsiteX57" fmla="*/ 3711332 w 6099495"/>
              <a:gd name="connsiteY57" fmla="*/ 2770641 h 3861914"/>
              <a:gd name="connsiteX58" fmla="*/ 3711332 w 6099495"/>
              <a:gd name="connsiteY58" fmla="*/ 2784792 h 3861914"/>
              <a:gd name="connsiteX59" fmla="*/ 3726700 w 6099495"/>
              <a:gd name="connsiteY59" fmla="*/ 2814669 h 3861914"/>
              <a:gd name="connsiteX60" fmla="*/ 3711333 w 6099495"/>
              <a:gd name="connsiteY60" fmla="*/ 2784792 h 3861914"/>
              <a:gd name="connsiteX61" fmla="*/ 3711333 w 6099495"/>
              <a:gd name="connsiteY61" fmla="*/ 2770640 h 3861914"/>
              <a:gd name="connsiteX62" fmla="*/ 3711333 w 6099495"/>
              <a:gd name="connsiteY62" fmla="*/ 2764351 h 3861914"/>
              <a:gd name="connsiteX63" fmla="*/ 3711333 w 6099495"/>
              <a:gd name="connsiteY63" fmla="*/ 2750199 h 3861914"/>
              <a:gd name="connsiteX64" fmla="*/ 4940760 w 6099495"/>
              <a:gd name="connsiteY64" fmla="*/ 2714033 h 3861914"/>
              <a:gd name="connsiteX65" fmla="*/ 4954591 w 6099495"/>
              <a:gd name="connsiteY65" fmla="*/ 2734475 h 3861914"/>
              <a:gd name="connsiteX66" fmla="*/ 4960738 w 6099495"/>
              <a:gd name="connsiteY66" fmla="*/ 2764351 h 3861914"/>
              <a:gd name="connsiteX67" fmla="*/ 4963811 w 6099495"/>
              <a:gd name="connsiteY67" fmla="*/ 2773786 h 3861914"/>
              <a:gd name="connsiteX68" fmla="*/ 4965372 w 6099495"/>
              <a:gd name="connsiteY68" fmla="*/ 2774185 h 3861914"/>
              <a:gd name="connsiteX69" fmla="*/ 4963812 w 6099495"/>
              <a:gd name="connsiteY69" fmla="*/ 2773786 h 3861914"/>
              <a:gd name="connsiteX70" fmla="*/ 4960738 w 6099495"/>
              <a:gd name="connsiteY70" fmla="*/ 2764351 h 3861914"/>
              <a:gd name="connsiteX71" fmla="*/ 4954591 w 6099495"/>
              <a:gd name="connsiteY71" fmla="*/ 2734474 h 3861914"/>
              <a:gd name="connsiteX72" fmla="*/ 4911561 w 6099495"/>
              <a:gd name="connsiteY72" fmla="*/ 2673149 h 3861914"/>
              <a:gd name="connsiteX73" fmla="*/ 4911561 w 6099495"/>
              <a:gd name="connsiteY73" fmla="*/ 2673150 h 3861914"/>
              <a:gd name="connsiteX74" fmla="*/ 4913743 w 6099495"/>
              <a:gd name="connsiteY74" fmla="*/ 2680590 h 3861914"/>
              <a:gd name="connsiteX75" fmla="*/ 4920781 w 6099495"/>
              <a:gd name="connsiteY75" fmla="*/ 2704598 h 3861914"/>
              <a:gd name="connsiteX76" fmla="*/ 4930147 w 6099495"/>
              <a:gd name="connsiteY76" fmla="*/ 2709021 h 3861914"/>
              <a:gd name="connsiteX77" fmla="*/ 4920782 w 6099495"/>
              <a:gd name="connsiteY77" fmla="*/ 2704598 h 3861914"/>
              <a:gd name="connsiteX78" fmla="*/ 4913743 w 6099495"/>
              <a:gd name="connsiteY78" fmla="*/ 2680590 h 3861914"/>
              <a:gd name="connsiteX79" fmla="*/ 2973676 w 6099495"/>
              <a:gd name="connsiteY79" fmla="*/ 2673149 h 3861914"/>
              <a:gd name="connsiteX80" fmla="*/ 2979823 w 6099495"/>
              <a:gd name="connsiteY80" fmla="*/ 2681012 h 3861914"/>
              <a:gd name="connsiteX81" fmla="*/ 2984434 w 6099495"/>
              <a:gd name="connsiteY81" fmla="*/ 2676294 h 3861914"/>
              <a:gd name="connsiteX82" fmla="*/ 2979823 w 6099495"/>
              <a:gd name="connsiteY82" fmla="*/ 2681011 h 3861914"/>
              <a:gd name="connsiteX83" fmla="*/ 3708651 w 6099495"/>
              <a:gd name="connsiteY83" fmla="*/ 2668810 h 3861914"/>
              <a:gd name="connsiteX84" fmla="*/ 3700575 w 6099495"/>
              <a:gd name="connsiteY84" fmla="*/ 2684156 h 3861914"/>
              <a:gd name="connsiteX85" fmla="*/ 3700575 w 6099495"/>
              <a:gd name="connsiteY85" fmla="*/ 2684157 h 3861914"/>
              <a:gd name="connsiteX86" fmla="*/ 3703649 w 6099495"/>
              <a:gd name="connsiteY86" fmla="*/ 2704599 h 3861914"/>
              <a:gd name="connsiteX87" fmla="*/ 3714406 w 6099495"/>
              <a:gd name="connsiteY87" fmla="*/ 2720323 h 3861914"/>
              <a:gd name="connsiteX88" fmla="*/ 3717480 w 6099495"/>
              <a:gd name="connsiteY88" fmla="*/ 2734475 h 3861914"/>
              <a:gd name="connsiteX89" fmla="*/ 3720553 w 6099495"/>
              <a:gd name="connsiteY89" fmla="*/ 2737620 h 3861914"/>
              <a:gd name="connsiteX90" fmla="*/ 3720553 w 6099495"/>
              <a:gd name="connsiteY90" fmla="*/ 2737619 h 3861914"/>
              <a:gd name="connsiteX91" fmla="*/ 3717480 w 6099495"/>
              <a:gd name="connsiteY91" fmla="*/ 2734474 h 3861914"/>
              <a:gd name="connsiteX92" fmla="*/ 3714406 w 6099495"/>
              <a:gd name="connsiteY92" fmla="*/ 2720322 h 3861914"/>
              <a:gd name="connsiteX93" fmla="*/ 3703649 w 6099495"/>
              <a:gd name="connsiteY93" fmla="*/ 2704598 h 3861914"/>
              <a:gd name="connsiteX94" fmla="*/ 3700575 w 6099495"/>
              <a:gd name="connsiteY94" fmla="*/ 2684157 h 3861914"/>
              <a:gd name="connsiteX95" fmla="*/ 3045905 w 6099495"/>
              <a:gd name="connsiteY95" fmla="*/ 2657425 h 3861914"/>
              <a:gd name="connsiteX96" fmla="*/ 3048978 w 6099495"/>
              <a:gd name="connsiteY96" fmla="*/ 2660570 h 3861914"/>
              <a:gd name="connsiteX97" fmla="*/ 3045905 w 6099495"/>
              <a:gd name="connsiteY97" fmla="*/ 2663715 h 3861914"/>
              <a:gd name="connsiteX98" fmla="*/ 3059736 w 6099495"/>
              <a:gd name="connsiteY98" fmla="*/ 2670005 h 3861914"/>
              <a:gd name="connsiteX99" fmla="*/ 3076641 w 6099495"/>
              <a:gd name="connsiteY99" fmla="*/ 2684156 h 3861914"/>
              <a:gd name="connsiteX100" fmla="*/ 3059736 w 6099495"/>
              <a:gd name="connsiteY100" fmla="*/ 2670004 h 3861914"/>
              <a:gd name="connsiteX101" fmla="*/ 3045905 w 6099495"/>
              <a:gd name="connsiteY101" fmla="*/ 2663715 h 3861914"/>
              <a:gd name="connsiteX102" fmla="*/ 3048979 w 6099495"/>
              <a:gd name="connsiteY102" fmla="*/ 2660570 h 3861914"/>
              <a:gd name="connsiteX103" fmla="*/ 2993654 w 6099495"/>
              <a:gd name="connsiteY103" fmla="*/ 2654280 h 3861914"/>
              <a:gd name="connsiteX104" fmla="*/ 2984434 w 6099495"/>
              <a:gd name="connsiteY104" fmla="*/ 2670004 h 3861914"/>
              <a:gd name="connsiteX105" fmla="*/ 2984434 w 6099495"/>
              <a:gd name="connsiteY105" fmla="*/ 2670005 h 3861914"/>
              <a:gd name="connsiteX106" fmla="*/ 3714631 w 6099495"/>
              <a:gd name="connsiteY106" fmla="*/ 2652748 h 3861914"/>
              <a:gd name="connsiteX107" fmla="*/ 3711332 w 6099495"/>
              <a:gd name="connsiteY107" fmla="*/ 2663715 h 3861914"/>
              <a:gd name="connsiteX108" fmla="*/ 3711333 w 6099495"/>
              <a:gd name="connsiteY108" fmla="*/ 2663714 h 3861914"/>
              <a:gd name="connsiteX109" fmla="*/ 3171921 w 6099495"/>
              <a:gd name="connsiteY109" fmla="*/ 2652708 h 3861914"/>
              <a:gd name="connsiteX110" fmla="*/ 3198046 w 6099495"/>
              <a:gd name="connsiteY110" fmla="*/ 2654280 h 3861914"/>
              <a:gd name="connsiteX111" fmla="*/ 3171922 w 6099495"/>
              <a:gd name="connsiteY111" fmla="*/ 2652708 h 3861914"/>
              <a:gd name="connsiteX112" fmla="*/ 3218025 w 6099495"/>
              <a:gd name="connsiteY112" fmla="*/ 2646418 h 3861914"/>
              <a:gd name="connsiteX113" fmla="*/ 3276422 w 6099495"/>
              <a:gd name="connsiteY113" fmla="*/ 2679439 h 3861914"/>
              <a:gd name="connsiteX114" fmla="*/ 3287180 w 6099495"/>
              <a:gd name="connsiteY114" fmla="*/ 2681012 h 3861914"/>
              <a:gd name="connsiteX115" fmla="*/ 3293327 w 6099495"/>
              <a:gd name="connsiteY115" fmla="*/ 2687301 h 3861914"/>
              <a:gd name="connsiteX116" fmla="*/ 3293328 w 6099495"/>
              <a:gd name="connsiteY116" fmla="*/ 2687301 h 3861914"/>
              <a:gd name="connsiteX117" fmla="*/ 3287180 w 6099495"/>
              <a:gd name="connsiteY117" fmla="*/ 2681011 h 3861914"/>
              <a:gd name="connsiteX118" fmla="*/ 3276423 w 6099495"/>
              <a:gd name="connsiteY118" fmla="*/ 2679439 h 3861914"/>
              <a:gd name="connsiteX119" fmla="*/ 4894656 w 6099495"/>
              <a:gd name="connsiteY119" fmla="*/ 2643273 h 3861914"/>
              <a:gd name="connsiteX120" fmla="*/ 4899266 w 6099495"/>
              <a:gd name="connsiteY120" fmla="*/ 2660570 h 3861914"/>
              <a:gd name="connsiteX121" fmla="*/ 4911392 w 6099495"/>
              <a:gd name="connsiteY121" fmla="*/ 2672977 h 3861914"/>
              <a:gd name="connsiteX122" fmla="*/ 4899267 w 6099495"/>
              <a:gd name="connsiteY122" fmla="*/ 2660570 h 3861914"/>
              <a:gd name="connsiteX123" fmla="*/ 4894657 w 6099495"/>
              <a:gd name="connsiteY123" fmla="*/ 2643273 h 3861914"/>
              <a:gd name="connsiteX124" fmla="*/ 2832292 w 6099495"/>
              <a:gd name="connsiteY124" fmla="*/ 2616541 h 3861914"/>
              <a:gd name="connsiteX125" fmla="*/ 2827723 w 6099495"/>
              <a:gd name="connsiteY125" fmla="*/ 2621217 h 3861914"/>
              <a:gd name="connsiteX126" fmla="*/ 2832292 w 6099495"/>
              <a:gd name="connsiteY126" fmla="*/ 2616542 h 3861914"/>
              <a:gd name="connsiteX127" fmla="*/ 2864564 w 6099495"/>
              <a:gd name="connsiteY127" fmla="*/ 2619686 h 3861914"/>
              <a:gd name="connsiteX128" fmla="*/ 2864564 w 6099495"/>
              <a:gd name="connsiteY128" fmla="*/ 2625976 h 3861914"/>
              <a:gd name="connsiteX129" fmla="*/ 2875322 w 6099495"/>
              <a:gd name="connsiteY129" fmla="*/ 2636983 h 3861914"/>
              <a:gd name="connsiteX130" fmla="*/ 2881469 w 6099495"/>
              <a:gd name="connsiteY130" fmla="*/ 2640128 h 3861914"/>
              <a:gd name="connsiteX131" fmla="*/ 2875323 w 6099495"/>
              <a:gd name="connsiteY131" fmla="*/ 2636983 h 3861914"/>
              <a:gd name="connsiteX132" fmla="*/ 2864565 w 6099495"/>
              <a:gd name="connsiteY132" fmla="*/ 2625976 h 3861914"/>
              <a:gd name="connsiteX133" fmla="*/ 2864565 w 6099495"/>
              <a:gd name="connsiteY133" fmla="*/ 2619686 h 3861914"/>
              <a:gd name="connsiteX134" fmla="*/ 2737011 w 6099495"/>
              <a:gd name="connsiteY134" fmla="*/ 2599245 h 3861914"/>
              <a:gd name="connsiteX135" fmla="*/ 2740085 w 6099495"/>
              <a:gd name="connsiteY135" fmla="*/ 2602390 h 3861914"/>
              <a:gd name="connsiteX136" fmla="*/ 2773894 w 6099495"/>
              <a:gd name="connsiteY136" fmla="*/ 2607107 h 3861914"/>
              <a:gd name="connsiteX137" fmla="*/ 2740085 w 6099495"/>
              <a:gd name="connsiteY137" fmla="*/ 2602389 h 3861914"/>
              <a:gd name="connsiteX138" fmla="*/ 4822428 w 6099495"/>
              <a:gd name="connsiteY138" fmla="*/ 2575658 h 3861914"/>
              <a:gd name="connsiteX139" fmla="*/ 4828574 w 6099495"/>
              <a:gd name="connsiteY139" fmla="*/ 2581948 h 3861914"/>
              <a:gd name="connsiteX140" fmla="*/ 4836258 w 6099495"/>
              <a:gd name="connsiteY140" fmla="*/ 2596100 h 3861914"/>
              <a:gd name="connsiteX141" fmla="*/ 4836258 w 6099495"/>
              <a:gd name="connsiteY141" fmla="*/ 2605534 h 3861914"/>
              <a:gd name="connsiteX142" fmla="*/ 4836259 w 6099495"/>
              <a:gd name="connsiteY142" fmla="*/ 2605535 h 3861914"/>
              <a:gd name="connsiteX143" fmla="*/ 4836259 w 6099495"/>
              <a:gd name="connsiteY143" fmla="*/ 2596100 h 3861914"/>
              <a:gd name="connsiteX144" fmla="*/ 4828575 w 6099495"/>
              <a:gd name="connsiteY144" fmla="*/ 2581948 h 3861914"/>
              <a:gd name="connsiteX145" fmla="*/ 836010 w 6099495"/>
              <a:gd name="connsiteY145" fmla="*/ 2555216 h 3861914"/>
              <a:gd name="connsiteX146" fmla="*/ 851377 w 6099495"/>
              <a:gd name="connsiteY146" fmla="*/ 2569368 h 3861914"/>
              <a:gd name="connsiteX147" fmla="*/ 854364 w 6099495"/>
              <a:gd name="connsiteY147" fmla="*/ 2575481 h 3861914"/>
              <a:gd name="connsiteX148" fmla="*/ 851378 w 6099495"/>
              <a:gd name="connsiteY148" fmla="*/ 2569368 h 3861914"/>
              <a:gd name="connsiteX149" fmla="*/ 2650951 w 6099495"/>
              <a:gd name="connsiteY149" fmla="*/ 2542637 h 3861914"/>
              <a:gd name="connsiteX150" fmla="*/ 2657099 w 6099495"/>
              <a:gd name="connsiteY150" fmla="*/ 2548927 h 3861914"/>
              <a:gd name="connsiteX151" fmla="*/ 2674004 w 6099495"/>
              <a:gd name="connsiteY151" fmla="*/ 2572513 h 3861914"/>
              <a:gd name="connsiteX152" fmla="*/ 2657099 w 6099495"/>
              <a:gd name="connsiteY152" fmla="*/ 2548926 h 3861914"/>
              <a:gd name="connsiteX153" fmla="*/ 4764030 w 6099495"/>
              <a:gd name="connsiteY153" fmla="*/ 2534775 h 3861914"/>
              <a:gd name="connsiteX154" fmla="*/ 4802449 w 6099495"/>
              <a:gd name="connsiteY154" fmla="*/ 2569368 h 3861914"/>
              <a:gd name="connsiteX155" fmla="*/ 4808693 w 6099495"/>
              <a:gd name="connsiteY155" fmla="*/ 2571334 h 3861914"/>
              <a:gd name="connsiteX156" fmla="*/ 4802450 w 6099495"/>
              <a:gd name="connsiteY156" fmla="*/ 2569368 h 3861914"/>
              <a:gd name="connsiteX157" fmla="*/ 839083 w 6099495"/>
              <a:gd name="connsiteY157" fmla="*/ 2519050 h 3861914"/>
              <a:gd name="connsiteX158" fmla="*/ 836010 w 6099495"/>
              <a:gd name="connsiteY158" fmla="*/ 2528484 h 3861914"/>
              <a:gd name="connsiteX159" fmla="*/ 831399 w 6099495"/>
              <a:gd name="connsiteY159" fmla="*/ 2545781 h 3861914"/>
              <a:gd name="connsiteX160" fmla="*/ 831399 w 6099495"/>
              <a:gd name="connsiteY160" fmla="*/ 2545782 h 3861914"/>
              <a:gd name="connsiteX161" fmla="*/ 836010 w 6099495"/>
              <a:gd name="connsiteY161" fmla="*/ 2528485 h 3861914"/>
              <a:gd name="connsiteX162" fmla="*/ 4744051 w 6099495"/>
              <a:gd name="connsiteY162" fmla="*/ 2515905 h 3861914"/>
              <a:gd name="connsiteX163" fmla="*/ 4747125 w 6099495"/>
              <a:gd name="connsiteY163" fmla="*/ 2528485 h 3861914"/>
              <a:gd name="connsiteX164" fmla="*/ 4744052 w 6099495"/>
              <a:gd name="connsiteY164" fmla="*/ 2515905 h 3861914"/>
              <a:gd name="connsiteX165" fmla="*/ 3772804 w 6099495"/>
              <a:gd name="connsiteY165" fmla="*/ 2515905 h 3861914"/>
              <a:gd name="connsiteX166" fmla="*/ 3772804 w 6099495"/>
              <a:gd name="connsiteY166" fmla="*/ 2515906 h 3861914"/>
              <a:gd name="connsiteX167" fmla="*/ 3775877 w 6099495"/>
              <a:gd name="connsiteY167" fmla="*/ 2539492 h 3861914"/>
              <a:gd name="connsiteX168" fmla="*/ 3773517 w 6099495"/>
              <a:gd name="connsiteY168" fmla="*/ 2549152 h 3861914"/>
              <a:gd name="connsiteX169" fmla="*/ 3775878 w 6099495"/>
              <a:gd name="connsiteY169" fmla="*/ 2539492 h 3861914"/>
              <a:gd name="connsiteX170" fmla="*/ 3803539 w 6099495"/>
              <a:gd name="connsiteY170" fmla="*/ 2464015 h 3861914"/>
              <a:gd name="connsiteX171" fmla="*/ 3803539 w 6099495"/>
              <a:gd name="connsiteY171" fmla="*/ 2471877 h 3861914"/>
              <a:gd name="connsiteX172" fmla="*/ 3803540 w 6099495"/>
              <a:gd name="connsiteY172" fmla="*/ 2471877 h 3861914"/>
              <a:gd name="connsiteX173" fmla="*/ 3803540 w 6099495"/>
              <a:gd name="connsiteY173" fmla="*/ 2464015 h 3861914"/>
              <a:gd name="connsiteX174" fmla="*/ 4701021 w 6099495"/>
              <a:gd name="connsiteY174" fmla="*/ 2457725 h 3861914"/>
              <a:gd name="connsiteX175" fmla="*/ 4704095 w 6099495"/>
              <a:gd name="connsiteY175" fmla="*/ 2464014 h 3861914"/>
              <a:gd name="connsiteX176" fmla="*/ 4714852 w 6099495"/>
              <a:gd name="connsiteY176" fmla="*/ 2478166 h 3861914"/>
              <a:gd name="connsiteX177" fmla="*/ 4727147 w 6099495"/>
              <a:gd name="connsiteY177" fmla="*/ 2501753 h 3861914"/>
              <a:gd name="connsiteX178" fmla="*/ 4714853 w 6099495"/>
              <a:gd name="connsiteY178" fmla="*/ 2478167 h 3861914"/>
              <a:gd name="connsiteX179" fmla="*/ 4704096 w 6099495"/>
              <a:gd name="connsiteY179" fmla="*/ 2464015 h 3861914"/>
              <a:gd name="connsiteX180" fmla="*/ 4701022 w 6099495"/>
              <a:gd name="connsiteY180" fmla="*/ 2457725 h 3861914"/>
              <a:gd name="connsiteX181" fmla="*/ 926679 w 6099495"/>
              <a:gd name="connsiteY181" fmla="*/ 2391682 h 3861914"/>
              <a:gd name="connsiteX182" fmla="*/ 911312 w 6099495"/>
              <a:gd name="connsiteY182" fmla="*/ 2404262 h 3861914"/>
              <a:gd name="connsiteX183" fmla="*/ 894407 w 6099495"/>
              <a:gd name="connsiteY183" fmla="*/ 2410551 h 3861914"/>
              <a:gd name="connsiteX184" fmla="*/ 880576 w 6099495"/>
              <a:gd name="connsiteY184" fmla="*/ 2427848 h 3861914"/>
              <a:gd name="connsiteX185" fmla="*/ 871355 w 6099495"/>
              <a:gd name="connsiteY185" fmla="*/ 2468732 h 3861914"/>
              <a:gd name="connsiteX186" fmla="*/ 848304 w 6099495"/>
              <a:gd name="connsiteY186" fmla="*/ 2498608 h 3861914"/>
              <a:gd name="connsiteX187" fmla="*/ 871356 w 6099495"/>
              <a:gd name="connsiteY187" fmla="*/ 2468732 h 3861914"/>
              <a:gd name="connsiteX188" fmla="*/ 880576 w 6099495"/>
              <a:gd name="connsiteY188" fmla="*/ 2427849 h 3861914"/>
              <a:gd name="connsiteX189" fmla="*/ 894408 w 6099495"/>
              <a:gd name="connsiteY189" fmla="*/ 2410552 h 3861914"/>
              <a:gd name="connsiteX190" fmla="*/ 911312 w 6099495"/>
              <a:gd name="connsiteY190" fmla="*/ 2404262 h 3861914"/>
              <a:gd name="connsiteX191" fmla="*/ 926680 w 6099495"/>
              <a:gd name="connsiteY191" fmla="*/ 2391683 h 3861914"/>
              <a:gd name="connsiteX192" fmla="*/ 3841959 w 6099495"/>
              <a:gd name="connsiteY192" fmla="*/ 2350799 h 3861914"/>
              <a:gd name="connsiteX193" fmla="*/ 3835812 w 6099495"/>
              <a:gd name="connsiteY193" fmla="*/ 2383820 h 3861914"/>
              <a:gd name="connsiteX194" fmla="*/ 3821981 w 6099495"/>
              <a:gd name="connsiteY194" fmla="*/ 2401117 h 3861914"/>
              <a:gd name="connsiteX195" fmla="*/ 3825054 w 6099495"/>
              <a:gd name="connsiteY195" fmla="*/ 2421559 h 3861914"/>
              <a:gd name="connsiteX196" fmla="*/ 3821981 w 6099495"/>
              <a:gd name="connsiteY196" fmla="*/ 2448291 h 3861914"/>
              <a:gd name="connsiteX197" fmla="*/ 3821923 w 6099495"/>
              <a:gd name="connsiteY197" fmla="*/ 2448350 h 3861914"/>
              <a:gd name="connsiteX198" fmla="*/ 3818907 w 6099495"/>
              <a:gd name="connsiteY198" fmla="*/ 2451435 h 3861914"/>
              <a:gd name="connsiteX199" fmla="*/ 3803540 w 6099495"/>
              <a:gd name="connsiteY199" fmla="*/ 2464014 h 3861914"/>
              <a:gd name="connsiteX200" fmla="*/ 3818908 w 6099495"/>
              <a:gd name="connsiteY200" fmla="*/ 2451435 h 3861914"/>
              <a:gd name="connsiteX201" fmla="*/ 3821923 w 6099495"/>
              <a:gd name="connsiteY201" fmla="*/ 2448350 h 3861914"/>
              <a:gd name="connsiteX202" fmla="*/ 3821981 w 6099495"/>
              <a:gd name="connsiteY202" fmla="*/ 2448291 h 3861914"/>
              <a:gd name="connsiteX203" fmla="*/ 3821981 w 6099495"/>
              <a:gd name="connsiteY203" fmla="*/ 2448291 h 3861914"/>
              <a:gd name="connsiteX204" fmla="*/ 3821982 w 6099495"/>
              <a:gd name="connsiteY204" fmla="*/ 2448290 h 3861914"/>
              <a:gd name="connsiteX205" fmla="*/ 3825055 w 6099495"/>
              <a:gd name="connsiteY205" fmla="*/ 2421558 h 3861914"/>
              <a:gd name="connsiteX206" fmla="*/ 3821982 w 6099495"/>
              <a:gd name="connsiteY206" fmla="*/ 2401117 h 3861914"/>
              <a:gd name="connsiteX207" fmla="*/ 3835813 w 6099495"/>
              <a:gd name="connsiteY207" fmla="*/ 2383820 h 3861914"/>
              <a:gd name="connsiteX208" fmla="*/ 3841960 w 6099495"/>
              <a:gd name="connsiteY208" fmla="*/ 2350799 h 3861914"/>
              <a:gd name="connsiteX209" fmla="*/ 4914634 w 6099495"/>
              <a:gd name="connsiteY209" fmla="*/ 2324067 h 3861914"/>
              <a:gd name="connsiteX210" fmla="*/ 4902340 w 6099495"/>
              <a:gd name="connsiteY210" fmla="*/ 2330357 h 3861914"/>
              <a:gd name="connsiteX211" fmla="*/ 4902341 w 6099495"/>
              <a:gd name="connsiteY211" fmla="*/ 2330357 h 3861914"/>
              <a:gd name="connsiteX212" fmla="*/ 4914635 w 6099495"/>
              <a:gd name="connsiteY212" fmla="*/ 2324067 h 3861914"/>
              <a:gd name="connsiteX213" fmla="*/ 4899267 w 6099495"/>
              <a:gd name="connsiteY213" fmla="*/ 2316205 h 3861914"/>
              <a:gd name="connsiteX214" fmla="*/ 4744051 w 6099495"/>
              <a:gd name="connsiteY214" fmla="*/ 2333501 h 3861914"/>
              <a:gd name="connsiteX215" fmla="*/ 4737904 w 6099495"/>
              <a:gd name="connsiteY215" fmla="*/ 2333501 h 3861914"/>
              <a:gd name="connsiteX216" fmla="*/ 4736367 w 6099495"/>
              <a:gd name="connsiteY216" fmla="*/ 2336646 h 3861914"/>
              <a:gd name="connsiteX217" fmla="*/ 4704095 w 6099495"/>
              <a:gd name="connsiteY217" fmla="*/ 2353943 h 3861914"/>
              <a:gd name="connsiteX218" fmla="*/ 4704095 w 6099495"/>
              <a:gd name="connsiteY218" fmla="*/ 2360233 h 3861914"/>
              <a:gd name="connsiteX219" fmla="*/ 4691801 w 6099495"/>
              <a:gd name="connsiteY219" fmla="*/ 2360233 h 3861914"/>
              <a:gd name="connsiteX220" fmla="*/ 4657991 w 6099495"/>
              <a:gd name="connsiteY220" fmla="*/ 2377530 h 3861914"/>
              <a:gd name="connsiteX221" fmla="*/ 4661065 w 6099495"/>
              <a:gd name="connsiteY221" fmla="*/ 2380675 h 3861914"/>
              <a:gd name="connsiteX222" fmla="*/ 4657991 w 6099495"/>
              <a:gd name="connsiteY222" fmla="*/ 2383820 h 3861914"/>
              <a:gd name="connsiteX223" fmla="*/ 4651844 w 6099495"/>
              <a:gd name="connsiteY223" fmla="*/ 2391682 h 3861914"/>
              <a:gd name="connsiteX224" fmla="*/ 4645697 w 6099495"/>
              <a:gd name="connsiteY224" fmla="*/ 2401117 h 3861914"/>
              <a:gd name="connsiteX225" fmla="*/ 4634940 w 6099495"/>
              <a:gd name="connsiteY225" fmla="*/ 2424703 h 3861914"/>
              <a:gd name="connsiteX226" fmla="*/ 4634941 w 6099495"/>
              <a:gd name="connsiteY226" fmla="*/ 2424703 h 3861914"/>
              <a:gd name="connsiteX227" fmla="*/ 4634940 w 6099495"/>
              <a:gd name="connsiteY227" fmla="*/ 2424704 h 3861914"/>
              <a:gd name="connsiteX228" fmla="*/ 4642624 w 6099495"/>
              <a:gd name="connsiteY228" fmla="*/ 2434138 h 3861914"/>
              <a:gd name="connsiteX229" fmla="*/ 4634941 w 6099495"/>
              <a:gd name="connsiteY229" fmla="*/ 2424703 h 3861914"/>
              <a:gd name="connsiteX230" fmla="*/ 4645698 w 6099495"/>
              <a:gd name="connsiteY230" fmla="*/ 2401117 h 3861914"/>
              <a:gd name="connsiteX231" fmla="*/ 4651845 w 6099495"/>
              <a:gd name="connsiteY231" fmla="*/ 2391682 h 3861914"/>
              <a:gd name="connsiteX232" fmla="*/ 4657992 w 6099495"/>
              <a:gd name="connsiteY232" fmla="*/ 2383820 h 3861914"/>
              <a:gd name="connsiteX233" fmla="*/ 4661066 w 6099495"/>
              <a:gd name="connsiteY233" fmla="*/ 2380675 h 3861914"/>
              <a:gd name="connsiteX234" fmla="*/ 4657992 w 6099495"/>
              <a:gd name="connsiteY234" fmla="*/ 2377530 h 3861914"/>
              <a:gd name="connsiteX235" fmla="*/ 4691801 w 6099495"/>
              <a:gd name="connsiteY235" fmla="*/ 2360234 h 3861914"/>
              <a:gd name="connsiteX236" fmla="*/ 4704096 w 6099495"/>
              <a:gd name="connsiteY236" fmla="*/ 2360234 h 3861914"/>
              <a:gd name="connsiteX237" fmla="*/ 4704096 w 6099495"/>
              <a:gd name="connsiteY237" fmla="*/ 2353944 h 3861914"/>
              <a:gd name="connsiteX238" fmla="*/ 4736368 w 6099495"/>
              <a:gd name="connsiteY238" fmla="*/ 2336647 h 3861914"/>
              <a:gd name="connsiteX239" fmla="*/ 4737905 w 6099495"/>
              <a:gd name="connsiteY239" fmla="*/ 2333502 h 3861914"/>
              <a:gd name="connsiteX240" fmla="*/ 4744052 w 6099495"/>
              <a:gd name="connsiteY240" fmla="*/ 2333502 h 3861914"/>
              <a:gd name="connsiteX241" fmla="*/ 3858864 w 6099495"/>
              <a:gd name="connsiteY241" fmla="*/ 2316205 h 3861914"/>
              <a:gd name="connsiteX242" fmla="*/ 3858864 w 6099495"/>
              <a:gd name="connsiteY242" fmla="*/ 2316206 h 3861914"/>
              <a:gd name="connsiteX243" fmla="*/ 3861937 w 6099495"/>
              <a:gd name="connsiteY243" fmla="*/ 2320923 h 3861914"/>
              <a:gd name="connsiteX244" fmla="*/ 3855790 w 6099495"/>
              <a:gd name="connsiteY244" fmla="*/ 2336647 h 3861914"/>
              <a:gd name="connsiteX245" fmla="*/ 3855791 w 6099495"/>
              <a:gd name="connsiteY245" fmla="*/ 2336646 h 3861914"/>
              <a:gd name="connsiteX246" fmla="*/ 3861938 w 6099495"/>
              <a:gd name="connsiteY246" fmla="*/ 2320922 h 3861914"/>
              <a:gd name="connsiteX247" fmla="*/ 900554 w 6099495"/>
              <a:gd name="connsiteY247" fmla="*/ 2265887 h 3861914"/>
              <a:gd name="connsiteX248" fmla="*/ 897481 w 6099495"/>
              <a:gd name="connsiteY248" fmla="*/ 2286329 h 3861914"/>
              <a:gd name="connsiteX249" fmla="*/ 900554 w 6099495"/>
              <a:gd name="connsiteY249" fmla="*/ 2295763 h 3861914"/>
              <a:gd name="connsiteX250" fmla="*/ 897481 w 6099495"/>
              <a:gd name="connsiteY250" fmla="*/ 2300481 h 3861914"/>
              <a:gd name="connsiteX251" fmla="*/ 900555 w 6099495"/>
              <a:gd name="connsiteY251" fmla="*/ 2295764 h 3861914"/>
              <a:gd name="connsiteX252" fmla="*/ 897481 w 6099495"/>
              <a:gd name="connsiteY252" fmla="*/ 2286329 h 3861914"/>
              <a:gd name="connsiteX253" fmla="*/ 900555 w 6099495"/>
              <a:gd name="connsiteY253" fmla="*/ 2265887 h 3861914"/>
              <a:gd name="connsiteX254" fmla="*/ 3802003 w 6099495"/>
              <a:gd name="connsiteY254" fmla="*/ 2242300 h 3861914"/>
              <a:gd name="connsiteX255" fmla="*/ 3802003 w 6099495"/>
              <a:gd name="connsiteY255" fmla="*/ 2242301 h 3861914"/>
              <a:gd name="connsiteX256" fmla="*/ 3812760 w 6099495"/>
              <a:gd name="connsiteY256" fmla="*/ 2250163 h 3861914"/>
              <a:gd name="connsiteX257" fmla="*/ 3818907 w 6099495"/>
              <a:gd name="connsiteY257" fmla="*/ 2262743 h 3861914"/>
              <a:gd name="connsiteX258" fmla="*/ 3815834 w 6099495"/>
              <a:gd name="connsiteY258" fmla="*/ 2273749 h 3861914"/>
              <a:gd name="connsiteX259" fmla="*/ 3818908 w 6099495"/>
              <a:gd name="connsiteY259" fmla="*/ 2262742 h 3861914"/>
              <a:gd name="connsiteX260" fmla="*/ 3812760 w 6099495"/>
              <a:gd name="connsiteY260" fmla="*/ 2250163 h 3861914"/>
              <a:gd name="connsiteX261" fmla="*/ 3803539 w 6099495"/>
              <a:gd name="connsiteY261" fmla="*/ 2232866 h 3861914"/>
              <a:gd name="connsiteX262" fmla="*/ 3802229 w 6099495"/>
              <a:gd name="connsiteY262" fmla="*/ 2240915 h 3861914"/>
              <a:gd name="connsiteX263" fmla="*/ 3803540 w 6099495"/>
              <a:gd name="connsiteY263" fmla="*/ 2232866 h 3861914"/>
              <a:gd name="connsiteX264" fmla="*/ 3881916 w 6099495"/>
              <a:gd name="connsiteY264" fmla="*/ 2229720 h 3861914"/>
              <a:gd name="connsiteX265" fmla="*/ 3877691 w 6099495"/>
              <a:gd name="connsiteY265" fmla="*/ 2239089 h 3861914"/>
              <a:gd name="connsiteX266" fmla="*/ 3872695 w 6099495"/>
              <a:gd name="connsiteY266" fmla="*/ 2250163 h 3861914"/>
              <a:gd name="connsiteX267" fmla="*/ 3868085 w 6099495"/>
              <a:gd name="connsiteY267" fmla="*/ 2276894 h 3861914"/>
              <a:gd name="connsiteX268" fmla="*/ 3871158 w 6099495"/>
              <a:gd name="connsiteY268" fmla="*/ 2286329 h 3861914"/>
              <a:gd name="connsiteX269" fmla="*/ 3861938 w 6099495"/>
              <a:gd name="connsiteY269" fmla="*/ 2306770 h 3861914"/>
              <a:gd name="connsiteX270" fmla="*/ 3783562 w 6099495"/>
              <a:gd name="connsiteY270" fmla="*/ 2313060 h 3861914"/>
              <a:gd name="connsiteX271" fmla="*/ 3783562 w 6099495"/>
              <a:gd name="connsiteY271" fmla="*/ 2303626 h 3861914"/>
              <a:gd name="connsiteX272" fmla="*/ 3788971 w 6099495"/>
              <a:gd name="connsiteY272" fmla="*/ 2297538 h 3861914"/>
              <a:gd name="connsiteX273" fmla="*/ 3783561 w 6099495"/>
              <a:gd name="connsiteY273" fmla="*/ 2303626 h 3861914"/>
              <a:gd name="connsiteX274" fmla="*/ 3783561 w 6099495"/>
              <a:gd name="connsiteY274" fmla="*/ 2313061 h 3861914"/>
              <a:gd name="connsiteX275" fmla="*/ 3861937 w 6099495"/>
              <a:gd name="connsiteY275" fmla="*/ 2306771 h 3861914"/>
              <a:gd name="connsiteX276" fmla="*/ 3859817 w 6099495"/>
              <a:gd name="connsiteY276" fmla="*/ 2313282 h 3861914"/>
              <a:gd name="connsiteX277" fmla="*/ 3861938 w 6099495"/>
              <a:gd name="connsiteY277" fmla="*/ 2306770 h 3861914"/>
              <a:gd name="connsiteX278" fmla="*/ 3871159 w 6099495"/>
              <a:gd name="connsiteY278" fmla="*/ 2286328 h 3861914"/>
              <a:gd name="connsiteX279" fmla="*/ 3868085 w 6099495"/>
              <a:gd name="connsiteY279" fmla="*/ 2276894 h 3861914"/>
              <a:gd name="connsiteX280" fmla="*/ 3872696 w 6099495"/>
              <a:gd name="connsiteY280" fmla="*/ 2250162 h 3861914"/>
              <a:gd name="connsiteX281" fmla="*/ 3877691 w 6099495"/>
              <a:gd name="connsiteY281" fmla="*/ 2239089 h 3861914"/>
              <a:gd name="connsiteX282" fmla="*/ 3881916 w 6099495"/>
              <a:gd name="connsiteY282" fmla="*/ 2229721 h 3861914"/>
              <a:gd name="connsiteX283" fmla="*/ 3881917 w 6099495"/>
              <a:gd name="connsiteY283" fmla="*/ 2229720 h 3861914"/>
              <a:gd name="connsiteX284" fmla="*/ 911312 w 6099495"/>
              <a:gd name="connsiteY284" fmla="*/ 2215569 h 3861914"/>
              <a:gd name="connsiteX285" fmla="*/ 903628 w 6099495"/>
              <a:gd name="connsiteY285" fmla="*/ 2248590 h 3861914"/>
              <a:gd name="connsiteX286" fmla="*/ 899897 w 6099495"/>
              <a:gd name="connsiteY286" fmla="*/ 2253362 h 3861914"/>
              <a:gd name="connsiteX287" fmla="*/ 903628 w 6099495"/>
              <a:gd name="connsiteY287" fmla="*/ 2248591 h 3861914"/>
              <a:gd name="connsiteX288" fmla="*/ 3904967 w 6099495"/>
              <a:gd name="connsiteY288" fmla="*/ 2212424 h 3861914"/>
              <a:gd name="connsiteX289" fmla="*/ 3888063 w 6099495"/>
              <a:gd name="connsiteY289" fmla="*/ 2218714 h 3861914"/>
              <a:gd name="connsiteX290" fmla="*/ 3904968 w 6099495"/>
              <a:gd name="connsiteY290" fmla="*/ 2212424 h 3861914"/>
              <a:gd name="connsiteX291" fmla="*/ 4049426 w 6099495"/>
              <a:gd name="connsiteY291" fmla="*/ 2195127 h 3861914"/>
              <a:gd name="connsiteX292" fmla="*/ 4052499 w 6099495"/>
              <a:gd name="connsiteY292" fmla="*/ 2201417 h 3861914"/>
              <a:gd name="connsiteX293" fmla="*/ 4052499 w 6099495"/>
              <a:gd name="connsiteY293" fmla="*/ 2201416 h 3861914"/>
              <a:gd name="connsiteX294" fmla="*/ 3924946 w 6099495"/>
              <a:gd name="connsiteY294" fmla="*/ 2158961 h 3861914"/>
              <a:gd name="connsiteX295" fmla="*/ 3928019 w 6099495"/>
              <a:gd name="connsiteY295" fmla="*/ 2174685 h 3861914"/>
              <a:gd name="connsiteX296" fmla="*/ 3917262 w 6099495"/>
              <a:gd name="connsiteY296" fmla="*/ 2212424 h 3861914"/>
              <a:gd name="connsiteX297" fmla="*/ 3928020 w 6099495"/>
              <a:gd name="connsiteY297" fmla="*/ 2174686 h 3861914"/>
              <a:gd name="connsiteX298" fmla="*/ 3932264 w 6099495"/>
              <a:gd name="connsiteY298" fmla="*/ 2116101 h 3861914"/>
              <a:gd name="connsiteX299" fmla="*/ 3918799 w 6099495"/>
              <a:gd name="connsiteY299" fmla="*/ 2124367 h 3861914"/>
              <a:gd name="connsiteX300" fmla="*/ 3914189 w 6099495"/>
              <a:gd name="connsiteY300" fmla="*/ 2151099 h 3861914"/>
              <a:gd name="connsiteX301" fmla="*/ 3911115 w 6099495"/>
              <a:gd name="connsiteY301" fmla="*/ 2144809 h 3861914"/>
              <a:gd name="connsiteX302" fmla="*/ 3914188 w 6099495"/>
              <a:gd name="connsiteY302" fmla="*/ 2151099 h 3861914"/>
              <a:gd name="connsiteX303" fmla="*/ 3914188 w 6099495"/>
              <a:gd name="connsiteY303" fmla="*/ 2152671 h 3861914"/>
              <a:gd name="connsiteX304" fmla="*/ 3914189 w 6099495"/>
              <a:gd name="connsiteY304" fmla="*/ 2152671 h 3861914"/>
              <a:gd name="connsiteX305" fmla="*/ 3914189 w 6099495"/>
              <a:gd name="connsiteY305" fmla="*/ 2151099 h 3861914"/>
              <a:gd name="connsiteX306" fmla="*/ 3918799 w 6099495"/>
              <a:gd name="connsiteY306" fmla="*/ 2124368 h 3861914"/>
              <a:gd name="connsiteX307" fmla="*/ 3934167 w 6099495"/>
              <a:gd name="connsiteY307" fmla="*/ 2114933 h 3861914"/>
              <a:gd name="connsiteX308" fmla="*/ 3954145 w 6099495"/>
              <a:gd name="connsiteY308" fmla="*/ 2118078 h 3861914"/>
              <a:gd name="connsiteX309" fmla="*/ 3964903 w 6099495"/>
              <a:gd name="connsiteY309" fmla="*/ 2127512 h 3861914"/>
              <a:gd name="connsiteX310" fmla="*/ 3980270 w 6099495"/>
              <a:gd name="connsiteY310" fmla="*/ 2138519 h 3861914"/>
              <a:gd name="connsiteX311" fmla="*/ 3980271 w 6099495"/>
              <a:gd name="connsiteY311" fmla="*/ 2138519 h 3861914"/>
              <a:gd name="connsiteX312" fmla="*/ 3964903 w 6099495"/>
              <a:gd name="connsiteY312" fmla="*/ 2127512 h 3861914"/>
              <a:gd name="connsiteX313" fmla="*/ 3954145 w 6099495"/>
              <a:gd name="connsiteY313" fmla="*/ 2118077 h 3861914"/>
              <a:gd name="connsiteX314" fmla="*/ 3881916 w 6099495"/>
              <a:gd name="connsiteY314" fmla="*/ 2097636 h 3861914"/>
              <a:gd name="connsiteX315" fmla="*/ 3872695 w 6099495"/>
              <a:gd name="connsiteY315" fmla="*/ 2105498 h 3861914"/>
              <a:gd name="connsiteX316" fmla="*/ 3872695 w 6099495"/>
              <a:gd name="connsiteY316" fmla="*/ 2111788 h 3861914"/>
              <a:gd name="connsiteX317" fmla="*/ 3895747 w 6099495"/>
              <a:gd name="connsiteY317" fmla="*/ 2152671 h 3861914"/>
              <a:gd name="connsiteX318" fmla="*/ 3872696 w 6099495"/>
              <a:gd name="connsiteY318" fmla="*/ 2111788 h 3861914"/>
              <a:gd name="connsiteX319" fmla="*/ 3872696 w 6099495"/>
              <a:gd name="connsiteY319" fmla="*/ 2105498 h 3861914"/>
              <a:gd name="connsiteX320" fmla="*/ 4035944 w 6099495"/>
              <a:gd name="connsiteY320" fmla="*/ 2067044 h 3861914"/>
              <a:gd name="connsiteX321" fmla="*/ 4035595 w 6099495"/>
              <a:gd name="connsiteY321" fmla="*/ 2067759 h 3861914"/>
              <a:gd name="connsiteX322" fmla="*/ 4000249 w 6099495"/>
              <a:gd name="connsiteY322" fmla="*/ 2077194 h 3861914"/>
              <a:gd name="connsiteX323" fmla="*/ 4035595 w 6099495"/>
              <a:gd name="connsiteY323" fmla="*/ 2067760 h 3861914"/>
              <a:gd name="connsiteX324" fmla="*/ 4828574 w 6099495"/>
              <a:gd name="connsiteY324" fmla="*/ 2003289 h 3861914"/>
              <a:gd name="connsiteX325" fmla="*/ 4828575 w 6099495"/>
              <a:gd name="connsiteY325" fmla="*/ 2003290 h 3861914"/>
              <a:gd name="connsiteX326" fmla="*/ 4830998 w 6099495"/>
              <a:gd name="connsiteY326" fmla="*/ 2004942 h 3861914"/>
              <a:gd name="connsiteX327" fmla="*/ 4055572 w 6099495"/>
              <a:gd name="connsiteY327" fmla="*/ 2003289 h 3861914"/>
              <a:gd name="connsiteX328" fmla="*/ 4052498 w 6099495"/>
              <a:gd name="connsiteY328" fmla="*/ 2014296 h 3861914"/>
              <a:gd name="connsiteX329" fmla="*/ 4052498 w 6099495"/>
              <a:gd name="connsiteY329" fmla="*/ 2017441 h 3861914"/>
              <a:gd name="connsiteX330" fmla="*/ 4043278 w 6099495"/>
              <a:gd name="connsiteY330" fmla="*/ 2020586 h 3861914"/>
              <a:gd name="connsiteX331" fmla="*/ 4043279 w 6099495"/>
              <a:gd name="connsiteY331" fmla="*/ 2020586 h 3861914"/>
              <a:gd name="connsiteX332" fmla="*/ 4052499 w 6099495"/>
              <a:gd name="connsiteY332" fmla="*/ 2017441 h 3861914"/>
              <a:gd name="connsiteX333" fmla="*/ 4052499 w 6099495"/>
              <a:gd name="connsiteY333" fmla="*/ 2014297 h 3861914"/>
              <a:gd name="connsiteX334" fmla="*/ 4055573 w 6099495"/>
              <a:gd name="connsiteY334" fmla="*/ 2003289 h 3861914"/>
              <a:gd name="connsiteX335" fmla="*/ 4819354 w 6099495"/>
              <a:gd name="connsiteY335" fmla="*/ 1993855 h 3861914"/>
              <a:gd name="connsiteX336" fmla="*/ 4810133 w 6099495"/>
              <a:gd name="connsiteY336" fmla="*/ 2000144 h 3861914"/>
              <a:gd name="connsiteX337" fmla="*/ 4807059 w 6099495"/>
              <a:gd name="connsiteY337" fmla="*/ 2009579 h 3861914"/>
              <a:gd name="connsiteX338" fmla="*/ 4793228 w 6099495"/>
              <a:gd name="connsiteY338" fmla="*/ 2017441 h 3861914"/>
              <a:gd name="connsiteX339" fmla="*/ 4782471 w 6099495"/>
              <a:gd name="connsiteY339" fmla="*/ 2017441 h 3861914"/>
              <a:gd name="connsiteX340" fmla="*/ 4756346 w 6099495"/>
              <a:gd name="connsiteY340" fmla="*/ 2009579 h 3861914"/>
              <a:gd name="connsiteX341" fmla="*/ 4782471 w 6099495"/>
              <a:gd name="connsiteY341" fmla="*/ 2017442 h 3861914"/>
              <a:gd name="connsiteX342" fmla="*/ 4793229 w 6099495"/>
              <a:gd name="connsiteY342" fmla="*/ 2017442 h 3861914"/>
              <a:gd name="connsiteX343" fmla="*/ 4807060 w 6099495"/>
              <a:gd name="connsiteY343" fmla="*/ 2009579 h 3861914"/>
              <a:gd name="connsiteX344" fmla="*/ 4810133 w 6099495"/>
              <a:gd name="connsiteY344" fmla="*/ 2000145 h 3861914"/>
              <a:gd name="connsiteX345" fmla="*/ 4104749 w 6099495"/>
              <a:gd name="connsiteY345" fmla="*/ 1993855 h 3861914"/>
              <a:gd name="connsiteX346" fmla="*/ 4078624 w 6099495"/>
              <a:gd name="connsiteY346" fmla="*/ 2003289 h 3861914"/>
              <a:gd name="connsiteX347" fmla="*/ 4078625 w 6099495"/>
              <a:gd name="connsiteY347" fmla="*/ 2003289 h 3861914"/>
              <a:gd name="connsiteX348" fmla="*/ 4104750 w 6099495"/>
              <a:gd name="connsiteY348" fmla="*/ 1993855 h 3861914"/>
              <a:gd name="connsiteX349" fmla="*/ 1020424 w 6099495"/>
              <a:gd name="connsiteY349" fmla="*/ 1982848 h 3861914"/>
              <a:gd name="connsiteX350" fmla="*/ 1598255 w 6099495"/>
              <a:gd name="connsiteY350" fmla="*/ 2077195 h 3861914"/>
              <a:gd name="connsiteX351" fmla="*/ 1598255 w 6099495"/>
              <a:gd name="connsiteY351" fmla="*/ 2077194 h 3861914"/>
              <a:gd name="connsiteX352" fmla="*/ 1598254 w 6099495"/>
              <a:gd name="connsiteY352" fmla="*/ 2077194 h 3861914"/>
              <a:gd name="connsiteX353" fmla="*/ 4175441 w 6099495"/>
              <a:gd name="connsiteY353" fmla="*/ 1979703 h 3861914"/>
              <a:gd name="connsiteX354" fmla="*/ 4155463 w 6099495"/>
              <a:gd name="connsiteY354" fmla="*/ 1987565 h 3861914"/>
              <a:gd name="connsiteX355" fmla="*/ 4150853 w 6099495"/>
              <a:gd name="connsiteY355" fmla="*/ 2011152 h 3861914"/>
              <a:gd name="connsiteX356" fmla="*/ 4141632 w 6099495"/>
              <a:gd name="connsiteY356" fmla="*/ 2014296 h 3861914"/>
              <a:gd name="connsiteX357" fmla="*/ 4141633 w 6099495"/>
              <a:gd name="connsiteY357" fmla="*/ 2014297 h 3861914"/>
              <a:gd name="connsiteX358" fmla="*/ 4150854 w 6099495"/>
              <a:gd name="connsiteY358" fmla="*/ 2011152 h 3861914"/>
              <a:gd name="connsiteX359" fmla="*/ 4155464 w 6099495"/>
              <a:gd name="connsiteY359" fmla="*/ 1987565 h 3861914"/>
              <a:gd name="connsiteX360" fmla="*/ 4175442 w 6099495"/>
              <a:gd name="connsiteY360" fmla="*/ 1979703 h 3861914"/>
              <a:gd name="connsiteX361" fmla="*/ 4876215 w 6099495"/>
              <a:gd name="connsiteY361" fmla="*/ 1973413 h 3861914"/>
              <a:gd name="connsiteX362" fmla="*/ 4871604 w 6099495"/>
              <a:gd name="connsiteY362" fmla="*/ 1993855 h 3861914"/>
              <a:gd name="connsiteX363" fmla="*/ 4842405 w 6099495"/>
              <a:gd name="connsiteY363" fmla="*/ 2006434 h 3861914"/>
              <a:gd name="connsiteX364" fmla="*/ 4842406 w 6099495"/>
              <a:gd name="connsiteY364" fmla="*/ 2006434 h 3861914"/>
              <a:gd name="connsiteX365" fmla="*/ 4871605 w 6099495"/>
              <a:gd name="connsiteY365" fmla="*/ 1993855 h 3861914"/>
              <a:gd name="connsiteX366" fmla="*/ 4908487 w 6099495"/>
              <a:gd name="connsiteY366" fmla="*/ 1959261 h 3861914"/>
              <a:gd name="connsiteX367" fmla="*/ 4885435 w 6099495"/>
              <a:gd name="connsiteY367" fmla="*/ 1982847 h 3861914"/>
              <a:gd name="connsiteX368" fmla="*/ 4885436 w 6099495"/>
              <a:gd name="connsiteY368" fmla="*/ 1982848 h 3861914"/>
              <a:gd name="connsiteX369" fmla="*/ 4908488 w 6099495"/>
              <a:gd name="connsiteY369" fmla="*/ 1959261 h 3861914"/>
              <a:gd name="connsiteX370" fmla="*/ 4704095 w 6099495"/>
              <a:gd name="connsiteY370" fmla="*/ 1959261 h 3861914"/>
              <a:gd name="connsiteX371" fmla="*/ 4701021 w 6099495"/>
              <a:gd name="connsiteY371" fmla="*/ 1962405 h 3861914"/>
              <a:gd name="connsiteX372" fmla="*/ 4701022 w 6099495"/>
              <a:gd name="connsiteY372" fmla="*/ 1962406 h 3861914"/>
              <a:gd name="connsiteX373" fmla="*/ 4704096 w 6099495"/>
              <a:gd name="connsiteY373" fmla="*/ 1959261 h 3861914"/>
              <a:gd name="connsiteX374" fmla="*/ 4220008 w 6099495"/>
              <a:gd name="connsiteY374" fmla="*/ 1949826 h 3861914"/>
              <a:gd name="connsiteX375" fmla="*/ 4213861 w 6099495"/>
              <a:gd name="connsiteY375" fmla="*/ 1959261 h 3861914"/>
              <a:gd name="connsiteX376" fmla="*/ 4204640 w 6099495"/>
              <a:gd name="connsiteY376" fmla="*/ 1990710 h 3861914"/>
              <a:gd name="connsiteX377" fmla="*/ 4193883 w 6099495"/>
              <a:gd name="connsiteY377" fmla="*/ 2000144 h 3861914"/>
              <a:gd name="connsiteX378" fmla="*/ 4193884 w 6099495"/>
              <a:gd name="connsiteY378" fmla="*/ 2000145 h 3861914"/>
              <a:gd name="connsiteX379" fmla="*/ 4204641 w 6099495"/>
              <a:gd name="connsiteY379" fmla="*/ 1990710 h 3861914"/>
              <a:gd name="connsiteX380" fmla="*/ 4213862 w 6099495"/>
              <a:gd name="connsiteY380" fmla="*/ 1959261 h 3861914"/>
              <a:gd name="connsiteX381" fmla="*/ 4220009 w 6099495"/>
              <a:gd name="connsiteY381" fmla="*/ 1949827 h 3861914"/>
              <a:gd name="connsiteX382" fmla="*/ 3782195 w 6099495"/>
              <a:gd name="connsiteY382" fmla="*/ 1889904 h 3861914"/>
              <a:gd name="connsiteX383" fmla="*/ 3777414 w 6099495"/>
              <a:gd name="connsiteY383" fmla="*/ 1905798 h 3861914"/>
              <a:gd name="connsiteX384" fmla="*/ 3780488 w 6099495"/>
              <a:gd name="connsiteY384" fmla="*/ 1926240 h 3861914"/>
              <a:gd name="connsiteX385" fmla="*/ 3769425 w 6099495"/>
              <a:gd name="connsiteY385" fmla="*/ 1939302 h 3861914"/>
              <a:gd name="connsiteX386" fmla="*/ 3760510 w 6099495"/>
              <a:gd name="connsiteY386" fmla="*/ 1949826 h 3861914"/>
              <a:gd name="connsiteX387" fmla="*/ 3759723 w 6099495"/>
              <a:gd name="connsiteY387" fmla="*/ 1952243 h 3861914"/>
              <a:gd name="connsiteX388" fmla="*/ 3757436 w 6099495"/>
              <a:gd name="connsiteY388" fmla="*/ 1959261 h 3861914"/>
              <a:gd name="connsiteX389" fmla="*/ 3763583 w 6099495"/>
              <a:gd name="connsiteY389" fmla="*/ 1976558 h 3861914"/>
              <a:gd name="connsiteX390" fmla="*/ 3783562 w 6099495"/>
              <a:gd name="connsiteY390" fmla="*/ 1997000 h 3861914"/>
              <a:gd name="connsiteX391" fmla="*/ 3815834 w 6099495"/>
              <a:gd name="connsiteY391" fmla="*/ 2017441 h 3861914"/>
              <a:gd name="connsiteX392" fmla="*/ 3832739 w 6099495"/>
              <a:gd name="connsiteY392" fmla="*/ 2023731 h 3861914"/>
              <a:gd name="connsiteX393" fmla="*/ 3865011 w 6099495"/>
              <a:gd name="connsiteY393" fmla="*/ 2053608 h 3861914"/>
              <a:gd name="connsiteX394" fmla="*/ 3872695 w 6099495"/>
              <a:gd name="connsiteY394" fmla="*/ 2077194 h 3861914"/>
              <a:gd name="connsiteX395" fmla="*/ 3881916 w 6099495"/>
              <a:gd name="connsiteY395" fmla="*/ 2091346 h 3861914"/>
              <a:gd name="connsiteX396" fmla="*/ 3872696 w 6099495"/>
              <a:gd name="connsiteY396" fmla="*/ 2077194 h 3861914"/>
              <a:gd name="connsiteX397" fmla="*/ 3865012 w 6099495"/>
              <a:gd name="connsiteY397" fmla="*/ 2053607 h 3861914"/>
              <a:gd name="connsiteX398" fmla="*/ 3832739 w 6099495"/>
              <a:gd name="connsiteY398" fmla="*/ 2023731 h 3861914"/>
              <a:gd name="connsiteX399" fmla="*/ 3815835 w 6099495"/>
              <a:gd name="connsiteY399" fmla="*/ 2017441 h 3861914"/>
              <a:gd name="connsiteX400" fmla="*/ 3783562 w 6099495"/>
              <a:gd name="connsiteY400" fmla="*/ 1997000 h 3861914"/>
              <a:gd name="connsiteX401" fmla="*/ 3763584 w 6099495"/>
              <a:gd name="connsiteY401" fmla="*/ 1976558 h 3861914"/>
              <a:gd name="connsiteX402" fmla="*/ 3757437 w 6099495"/>
              <a:gd name="connsiteY402" fmla="*/ 1959261 h 3861914"/>
              <a:gd name="connsiteX403" fmla="*/ 3759723 w 6099495"/>
              <a:gd name="connsiteY403" fmla="*/ 1952243 h 3861914"/>
              <a:gd name="connsiteX404" fmla="*/ 3760510 w 6099495"/>
              <a:gd name="connsiteY404" fmla="*/ 1949827 h 3861914"/>
              <a:gd name="connsiteX405" fmla="*/ 3769425 w 6099495"/>
              <a:gd name="connsiteY405" fmla="*/ 1939302 h 3861914"/>
              <a:gd name="connsiteX406" fmla="*/ 3780489 w 6099495"/>
              <a:gd name="connsiteY406" fmla="*/ 1926240 h 3861914"/>
              <a:gd name="connsiteX407" fmla="*/ 3777415 w 6099495"/>
              <a:gd name="connsiteY407" fmla="*/ 1905798 h 3861914"/>
              <a:gd name="connsiteX408" fmla="*/ 3752826 w 6099495"/>
              <a:gd name="connsiteY408" fmla="*/ 1861770 h 3861914"/>
              <a:gd name="connsiteX409" fmla="*/ 3780488 w 6099495"/>
              <a:gd name="connsiteY409" fmla="*/ 1875922 h 3861914"/>
              <a:gd name="connsiteX410" fmla="*/ 3783562 w 6099495"/>
              <a:gd name="connsiteY410" fmla="*/ 1885357 h 3861914"/>
              <a:gd name="connsiteX411" fmla="*/ 3783562 w 6099495"/>
              <a:gd name="connsiteY411" fmla="*/ 1885356 h 3861914"/>
              <a:gd name="connsiteX412" fmla="*/ 3780489 w 6099495"/>
              <a:gd name="connsiteY412" fmla="*/ 1875922 h 3861914"/>
              <a:gd name="connsiteX413" fmla="*/ 3752827 w 6099495"/>
              <a:gd name="connsiteY413" fmla="*/ 1861770 h 3861914"/>
              <a:gd name="connsiteX414" fmla="*/ 3276423 w 6099495"/>
              <a:gd name="connsiteY414" fmla="*/ 1855480 h 3861914"/>
              <a:gd name="connsiteX415" fmla="*/ 3279496 w 6099495"/>
              <a:gd name="connsiteY415" fmla="*/ 2182547 h 3861914"/>
              <a:gd name="connsiteX416" fmla="*/ 2414287 w 6099495"/>
              <a:gd name="connsiteY416" fmla="*/ 2162105 h 3861914"/>
              <a:gd name="connsiteX417" fmla="*/ 2414287 w 6099495"/>
              <a:gd name="connsiteY417" fmla="*/ 2162106 h 3861914"/>
              <a:gd name="connsiteX418" fmla="*/ 3279496 w 6099495"/>
              <a:gd name="connsiteY418" fmla="*/ 2182548 h 3861914"/>
              <a:gd name="connsiteX419" fmla="*/ 3279496 w 6099495"/>
              <a:gd name="connsiteY419" fmla="*/ 2256452 h 3861914"/>
              <a:gd name="connsiteX420" fmla="*/ 3279496 w 6099495"/>
              <a:gd name="connsiteY420" fmla="*/ 2256453 h 3861914"/>
              <a:gd name="connsiteX421" fmla="*/ 3781224 w 6099495"/>
              <a:gd name="connsiteY421" fmla="*/ 2233871 h 3861914"/>
              <a:gd name="connsiteX422" fmla="*/ 3279497 w 6099495"/>
              <a:gd name="connsiteY422" fmla="*/ 2256452 h 3861914"/>
              <a:gd name="connsiteX423" fmla="*/ 3279497 w 6099495"/>
              <a:gd name="connsiteY423" fmla="*/ 2182548 h 3861914"/>
              <a:gd name="connsiteX424" fmla="*/ 4335266 w 6099495"/>
              <a:gd name="connsiteY424" fmla="*/ 1849190 h 3861914"/>
              <a:gd name="connsiteX425" fmla="*/ 4322972 w 6099495"/>
              <a:gd name="connsiteY425" fmla="*/ 1855480 h 3861914"/>
              <a:gd name="connsiteX426" fmla="*/ 4322972 w 6099495"/>
              <a:gd name="connsiteY426" fmla="*/ 1875922 h 3861914"/>
              <a:gd name="connsiteX427" fmla="*/ 4279942 w 6099495"/>
              <a:gd name="connsiteY427" fmla="*/ 1938819 h 3861914"/>
              <a:gd name="connsiteX428" fmla="*/ 4270722 w 6099495"/>
              <a:gd name="connsiteY428" fmla="*/ 1963978 h 3861914"/>
              <a:gd name="connsiteX429" fmla="*/ 4243060 w 6099495"/>
              <a:gd name="connsiteY429" fmla="*/ 1967123 h 3861914"/>
              <a:gd name="connsiteX430" fmla="*/ 4243061 w 6099495"/>
              <a:gd name="connsiteY430" fmla="*/ 1967123 h 3861914"/>
              <a:gd name="connsiteX431" fmla="*/ 4270723 w 6099495"/>
              <a:gd name="connsiteY431" fmla="*/ 1963978 h 3861914"/>
              <a:gd name="connsiteX432" fmla="*/ 4279943 w 6099495"/>
              <a:gd name="connsiteY432" fmla="*/ 1938819 h 3861914"/>
              <a:gd name="connsiteX433" fmla="*/ 4322973 w 6099495"/>
              <a:gd name="connsiteY433" fmla="*/ 1875922 h 3861914"/>
              <a:gd name="connsiteX434" fmla="*/ 4322973 w 6099495"/>
              <a:gd name="connsiteY434" fmla="*/ 1855480 h 3861914"/>
              <a:gd name="connsiteX435" fmla="*/ 4335267 w 6099495"/>
              <a:gd name="connsiteY435" fmla="*/ 1849190 h 3861914"/>
              <a:gd name="connsiteX436" fmla="*/ 4369076 w 6099495"/>
              <a:gd name="connsiteY436" fmla="*/ 1838183 h 3861914"/>
              <a:gd name="connsiteX437" fmla="*/ 4352171 w 6099495"/>
              <a:gd name="connsiteY437" fmla="*/ 1852335 h 3861914"/>
              <a:gd name="connsiteX438" fmla="*/ 4352172 w 6099495"/>
              <a:gd name="connsiteY438" fmla="*/ 1852335 h 3861914"/>
              <a:gd name="connsiteX439" fmla="*/ 4369077 w 6099495"/>
              <a:gd name="connsiteY439" fmla="*/ 1838183 h 3861914"/>
              <a:gd name="connsiteX440" fmla="*/ 4536586 w 6099495"/>
              <a:gd name="connsiteY440" fmla="*/ 1825604 h 3861914"/>
              <a:gd name="connsiteX441" fmla="*/ 4530438 w 6099495"/>
              <a:gd name="connsiteY441" fmla="*/ 1831893 h 3861914"/>
              <a:gd name="connsiteX442" fmla="*/ 4522755 w 6099495"/>
              <a:gd name="connsiteY442" fmla="*/ 1841328 h 3861914"/>
              <a:gd name="connsiteX443" fmla="*/ 4530439 w 6099495"/>
              <a:gd name="connsiteY443" fmla="*/ 1831893 h 3861914"/>
              <a:gd name="connsiteX444" fmla="*/ 3241077 w 6099495"/>
              <a:gd name="connsiteY444" fmla="*/ 1817741 h 3861914"/>
              <a:gd name="connsiteX445" fmla="*/ 3241077 w 6099495"/>
              <a:gd name="connsiteY445" fmla="*/ 1817742 h 3861914"/>
              <a:gd name="connsiteX446" fmla="*/ 3247224 w 6099495"/>
              <a:gd name="connsiteY446" fmla="*/ 1841328 h 3861914"/>
              <a:gd name="connsiteX447" fmla="*/ 4602667 w 6099495"/>
              <a:gd name="connsiteY447" fmla="*/ 1808307 h 3861914"/>
              <a:gd name="connsiteX448" fmla="*/ 4591910 w 6099495"/>
              <a:gd name="connsiteY448" fmla="*/ 1819314 h 3861914"/>
              <a:gd name="connsiteX449" fmla="*/ 4588836 w 6099495"/>
              <a:gd name="connsiteY449" fmla="*/ 1825604 h 3861914"/>
              <a:gd name="connsiteX450" fmla="*/ 4579615 w 6099495"/>
              <a:gd name="connsiteY450" fmla="*/ 1831893 h 3861914"/>
              <a:gd name="connsiteX451" fmla="*/ 4576542 w 6099495"/>
              <a:gd name="connsiteY451" fmla="*/ 1835038 h 3861914"/>
              <a:gd name="connsiteX452" fmla="*/ 4559638 w 6099495"/>
              <a:gd name="connsiteY452" fmla="*/ 1838183 h 3861914"/>
              <a:gd name="connsiteX453" fmla="*/ 4576543 w 6099495"/>
              <a:gd name="connsiteY453" fmla="*/ 1835038 h 3861914"/>
              <a:gd name="connsiteX454" fmla="*/ 4579616 w 6099495"/>
              <a:gd name="connsiteY454" fmla="*/ 1831893 h 3861914"/>
              <a:gd name="connsiteX455" fmla="*/ 4588837 w 6099495"/>
              <a:gd name="connsiteY455" fmla="*/ 1825604 h 3861914"/>
              <a:gd name="connsiteX456" fmla="*/ 4591911 w 6099495"/>
              <a:gd name="connsiteY456" fmla="*/ 1819314 h 3861914"/>
              <a:gd name="connsiteX457" fmla="*/ 4602668 w 6099495"/>
              <a:gd name="connsiteY457" fmla="*/ 1808307 h 3861914"/>
              <a:gd name="connsiteX458" fmla="*/ 4424400 w 6099495"/>
              <a:gd name="connsiteY458" fmla="*/ 1781575 h 3861914"/>
              <a:gd name="connsiteX459" fmla="*/ 4413430 w 6099495"/>
              <a:gd name="connsiteY459" fmla="*/ 1787188 h 3861914"/>
              <a:gd name="connsiteX460" fmla="*/ 4424400 w 6099495"/>
              <a:gd name="connsiteY460" fmla="*/ 1781576 h 3861914"/>
              <a:gd name="connsiteX461" fmla="*/ 4977642 w 6099495"/>
              <a:gd name="connsiteY461" fmla="*/ 1772140 h 3861914"/>
              <a:gd name="connsiteX462" fmla="*/ 4954591 w 6099495"/>
              <a:gd name="connsiteY462" fmla="*/ 1872777 h 3861914"/>
              <a:gd name="connsiteX463" fmla="*/ 4934612 w 6099495"/>
              <a:gd name="connsiteY463" fmla="*/ 1908943 h 3861914"/>
              <a:gd name="connsiteX464" fmla="*/ 4931539 w 6099495"/>
              <a:gd name="connsiteY464" fmla="*/ 1926240 h 3861914"/>
              <a:gd name="connsiteX465" fmla="*/ 4937686 w 6099495"/>
              <a:gd name="connsiteY465" fmla="*/ 1938819 h 3861914"/>
              <a:gd name="connsiteX466" fmla="*/ 4917708 w 6099495"/>
              <a:gd name="connsiteY466" fmla="*/ 1962406 h 3861914"/>
              <a:gd name="connsiteX467" fmla="*/ 4937687 w 6099495"/>
              <a:gd name="connsiteY467" fmla="*/ 1938820 h 3861914"/>
              <a:gd name="connsiteX468" fmla="*/ 4931539 w 6099495"/>
              <a:gd name="connsiteY468" fmla="*/ 1926240 h 3861914"/>
              <a:gd name="connsiteX469" fmla="*/ 4934613 w 6099495"/>
              <a:gd name="connsiteY469" fmla="*/ 1908943 h 3861914"/>
              <a:gd name="connsiteX470" fmla="*/ 4954591 w 6099495"/>
              <a:gd name="connsiteY470" fmla="*/ 1872777 h 3861914"/>
              <a:gd name="connsiteX471" fmla="*/ 4977643 w 6099495"/>
              <a:gd name="connsiteY471" fmla="*/ 1772141 h 3861914"/>
              <a:gd name="connsiteX472" fmla="*/ 4983790 w 6099495"/>
              <a:gd name="connsiteY472" fmla="*/ 1772141 h 3861914"/>
              <a:gd name="connsiteX473" fmla="*/ 4983789 w 6099495"/>
              <a:gd name="connsiteY473" fmla="*/ 1772140 h 3861914"/>
              <a:gd name="connsiteX474" fmla="*/ 3239540 w 6099495"/>
              <a:gd name="connsiteY474" fmla="*/ 1764278 h 3861914"/>
              <a:gd name="connsiteX475" fmla="*/ 3224172 w 6099495"/>
              <a:gd name="connsiteY475" fmla="*/ 1781575 h 3861914"/>
              <a:gd name="connsiteX476" fmla="*/ 3221098 w 6099495"/>
              <a:gd name="connsiteY476" fmla="*/ 1798872 h 3861914"/>
              <a:gd name="connsiteX477" fmla="*/ 3221099 w 6099495"/>
              <a:gd name="connsiteY477" fmla="*/ 1798872 h 3861914"/>
              <a:gd name="connsiteX478" fmla="*/ 3224172 w 6099495"/>
              <a:gd name="connsiteY478" fmla="*/ 1781576 h 3861914"/>
              <a:gd name="connsiteX479" fmla="*/ 3239540 w 6099495"/>
              <a:gd name="connsiteY479" fmla="*/ 1764279 h 3861914"/>
              <a:gd name="connsiteX480" fmla="*/ 4707168 w 6099495"/>
              <a:gd name="connsiteY480" fmla="*/ 1754844 h 3861914"/>
              <a:gd name="connsiteX481" fmla="*/ 4713411 w 6099495"/>
              <a:gd name="connsiteY481" fmla="*/ 1768897 h 3861914"/>
              <a:gd name="connsiteX482" fmla="*/ 4707169 w 6099495"/>
              <a:gd name="connsiteY482" fmla="*/ 1754844 h 3861914"/>
              <a:gd name="connsiteX483" fmla="*/ 5049871 w 6099495"/>
              <a:gd name="connsiteY483" fmla="*/ 1723395 h 3861914"/>
              <a:gd name="connsiteX484" fmla="*/ 5040650 w 6099495"/>
              <a:gd name="connsiteY484" fmla="*/ 1737547 h 3861914"/>
              <a:gd name="connsiteX485" fmla="*/ 5029893 w 6099495"/>
              <a:gd name="connsiteY485" fmla="*/ 1775285 h 3861914"/>
              <a:gd name="connsiteX486" fmla="*/ 5020672 w 6099495"/>
              <a:gd name="connsiteY486" fmla="*/ 1794155 h 3861914"/>
              <a:gd name="connsiteX487" fmla="*/ 5006841 w 6099495"/>
              <a:gd name="connsiteY487" fmla="*/ 1795727 h 3861914"/>
              <a:gd name="connsiteX488" fmla="*/ 4997621 w 6099495"/>
              <a:gd name="connsiteY488" fmla="*/ 1787865 h 3861914"/>
              <a:gd name="connsiteX489" fmla="*/ 5006842 w 6099495"/>
              <a:gd name="connsiteY489" fmla="*/ 1795728 h 3861914"/>
              <a:gd name="connsiteX490" fmla="*/ 5020673 w 6099495"/>
              <a:gd name="connsiteY490" fmla="*/ 1794155 h 3861914"/>
              <a:gd name="connsiteX491" fmla="*/ 5029894 w 6099495"/>
              <a:gd name="connsiteY491" fmla="*/ 1775286 h 3861914"/>
              <a:gd name="connsiteX492" fmla="*/ 5040651 w 6099495"/>
              <a:gd name="connsiteY492" fmla="*/ 1737547 h 3861914"/>
              <a:gd name="connsiteX493" fmla="*/ 5049872 w 6099495"/>
              <a:gd name="connsiteY493" fmla="*/ 1723396 h 3861914"/>
              <a:gd name="connsiteX494" fmla="*/ 5059587 w 6099495"/>
              <a:gd name="connsiteY494" fmla="*/ 1729608 h 3861914"/>
              <a:gd name="connsiteX495" fmla="*/ 5049872 w 6099495"/>
              <a:gd name="connsiteY495" fmla="*/ 1723395 h 3861914"/>
              <a:gd name="connsiteX496" fmla="*/ 5049872 w 6099495"/>
              <a:gd name="connsiteY496" fmla="*/ 1723396 h 3861914"/>
              <a:gd name="connsiteX497" fmla="*/ 2440412 w 6099495"/>
              <a:gd name="connsiteY497" fmla="*/ 1707670 h 3861914"/>
              <a:gd name="connsiteX498" fmla="*/ 2440412 w 6099495"/>
              <a:gd name="connsiteY498" fmla="*/ 1707671 h 3861914"/>
              <a:gd name="connsiteX499" fmla="*/ 2416877 w 6099495"/>
              <a:gd name="connsiteY499" fmla="*/ 2117059 h 3861914"/>
              <a:gd name="connsiteX500" fmla="*/ 2440413 w 6099495"/>
              <a:gd name="connsiteY500" fmla="*/ 1707670 h 3861914"/>
              <a:gd name="connsiteX501" fmla="*/ 3619126 w 6099495"/>
              <a:gd name="connsiteY501" fmla="*/ 1704526 h 3861914"/>
              <a:gd name="connsiteX502" fmla="*/ 3631420 w 6099495"/>
              <a:gd name="connsiteY502" fmla="*/ 1731257 h 3861914"/>
              <a:gd name="connsiteX503" fmla="*/ 3631420 w 6099495"/>
              <a:gd name="connsiteY503" fmla="*/ 1743837 h 3861914"/>
              <a:gd name="connsiteX504" fmla="*/ 3665229 w 6099495"/>
              <a:gd name="connsiteY504" fmla="*/ 1781576 h 3861914"/>
              <a:gd name="connsiteX505" fmla="*/ 3700575 w 6099495"/>
              <a:gd name="connsiteY505" fmla="*/ 1808307 h 3861914"/>
              <a:gd name="connsiteX506" fmla="*/ 3708259 w 6099495"/>
              <a:gd name="connsiteY506" fmla="*/ 1817742 h 3861914"/>
              <a:gd name="connsiteX507" fmla="*/ 3729774 w 6099495"/>
              <a:gd name="connsiteY507" fmla="*/ 1872777 h 3861914"/>
              <a:gd name="connsiteX508" fmla="*/ 3731311 w 6099495"/>
              <a:gd name="connsiteY508" fmla="*/ 1879067 h 3861914"/>
              <a:gd name="connsiteX509" fmla="*/ 3731312 w 6099495"/>
              <a:gd name="connsiteY509" fmla="*/ 1879066 h 3861914"/>
              <a:gd name="connsiteX510" fmla="*/ 3729775 w 6099495"/>
              <a:gd name="connsiteY510" fmla="*/ 1872777 h 3861914"/>
              <a:gd name="connsiteX511" fmla="*/ 3708260 w 6099495"/>
              <a:gd name="connsiteY511" fmla="*/ 1817741 h 3861914"/>
              <a:gd name="connsiteX512" fmla="*/ 3700576 w 6099495"/>
              <a:gd name="connsiteY512" fmla="*/ 1808307 h 3861914"/>
              <a:gd name="connsiteX513" fmla="*/ 3665230 w 6099495"/>
              <a:gd name="connsiteY513" fmla="*/ 1781575 h 3861914"/>
              <a:gd name="connsiteX514" fmla="*/ 3631421 w 6099495"/>
              <a:gd name="connsiteY514" fmla="*/ 1743837 h 3861914"/>
              <a:gd name="connsiteX515" fmla="*/ 3631421 w 6099495"/>
              <a:gd name="connsiteY515" fmla="*/ 1731257 h 3861914"/>
              <a:gd name="connsiteX516" fmla="*/ 3193436 w 6099495"/>
              <a:gd name="connsiteY516" fmla="*/ 1704526 h 3861914"/>
              <a:gd name="connsiteX517" fmla="*/ 3187289 w 6099495"/>
              <a:gd name="connsiteY517" fmla="*/ 1723395 h 3861914"/>
              <a:gd name="connsiteX518" fmla="*/ 3187290 w 6099495"/>
              <a:gd name="connsiteY518" fmla="*/ 1723395 h 3861914"/>
              <a:gd name="connsiteX519" fmla="*/ 3193437 w 6099495"/>
              <a:gd name="connsiteY519" fmla="*/ 1704526 h 3861914"/>
              <a:gd name="connsiteX520" fmla="*/ 5095975 w 6099495"/>
              <a:gd name="connsiteY520" fmla="*/ 1673077 h 3861914"/>
              <a:gd name="connsiteX521" fmla="*/ 5086754 w 6099495"/>
              <a:gd name="connsiteY521" fmla="*/ 1693518 h 3861914"/>
              <a:gd name="connsiteX522" fmla="*/ 5082144 w 6099495"/>
              <a:gd name="connsiteY522" fmla="*/ 1704525 h 3861914"/>
              <a:gd name="connsiteX523" fmla="*/ 5072923 w 6099495"/>
              <a:gd name="connsiteY523" fmla="*/ 1707670 h 3861914"/>
              <a:gd name="connsiteX524" fmla="*/ 5062165 w 6099495"/>
              <a:gd name="connsiteY524" fmla="*/ 1731257 h 3861914"/>
              <a:gd name="connsiteX525" fmla="*/ 5062166 w 6099495"/>
              <a:gd name="connsiteY525" fmla="*/ 1731257 h 3861914"/>
              <a:gd name="connsiteX526" fmla="*/ 5072924 w 6099495"/>
              <a:gd name="connsiteY526" fmla="*/ 1707671 h 3861914"/>
              <a:gd name="connsiteX527" fmla="*/ 5082144 w 6099495"/>
              <a:gd name="connsiteY527" fmla="*/ 1704526 h 3861914"/>
              <a:gd name="connsiteX528" fmla="*/ 5086755 w 6099495"/>
              <a:gd name="connsiteY528" fmla="*/ 1693519 h 3861914"/>
              <a:gd name="connsiteX529" fmla="*/ 5105195 w 6099495"/>
              <a:gd name="connsiteY529" fmla="*/ 1663642 h 3861914"/>
              <a:gd name="connsiteX530" fmla="*/ 5102122 w 6099495"/>
              <a:gd name="connsiteY530" fmla="*/ 1669932 h 3861914"/>
              <a:gd name="connsiteX531" fmla="*/ 5105196 w 6099495"/>
              <a:gd name="connsiteY531" fmla="*/ 1663643 h 3861914"/>
              <a:gd name="connsiteX532" fmla="*/ 3625273 w 6099495"/>
              <a:gd name="connsiteY532" fmla="*/ 1663642 h 3861914"/>
              <a:gd name="connsiteX533" fmla="*/ 3619126 w 6099495"/>
              <a:gd name="connsiteY533" fmla="*/ 1677794 h 3861914"/>
              <a:gd name="connsiteX534" fmla="*/ 3619126 w 6099495"/>
              <a:gd name="connsiteY534" fmla="*/ 1677795 h 3861914"/>
              <a:gd name="connsiteX535" fmla="*/ 3625273 w 6099495"/>
              <a:gd name="connsiteY535" fmla="*/ 1663643 h 3861914"/>
              <a:gd name="connsiteX536" fmla="*/ 3160829 w 6099495"/>
              <a:gd name="connsiteY536" fmla="*/ 1656428 h 3861914"/>
              <a:gd name="connsiteX537" fmla="*/ 3164237 w 6099495"/>
              <a:gd name="connsiteY537" fmla="*/ 1660497 h 3861914"/>
              <a:gd name="connsiteX538" fmla="*/ 3170384 w 6099495"/>
              <a:gd name="connsiteY538" fmla="*/ 1680939 h 3861914"/>
              <a:gd name="connsiteX539" fmla="*/ 3184216 w 6099495"/>
              <a:gd name="connsiteY539" fmla="*/ 1699808 h 3861914"/>
              <a:gd name="connsiteX540" fmla="*/ 3170385 w 6099495"/>
              <a:gd name="connsiteY540" fmla="*/ 1680939 h 3861914"/>
              <a:gd name="connsiteX541" fmla="*/ 3164238 w 6099495"/>
              <a:gd name="connsiteY541" fmla="*/ 1660498 h 3861914"/>
              <a:gd name="connsiteX542" fmla="*/ 5200477 w 6099495"/>
              <a:gd name="connsiteY542" fmla="*/ 1646345 h 3861914"/>
              <a:gd name="connsiteX543" fmla="*/ 5200477 w 6099495"/>
              <a:gd name="connsiteY543" fmla="*/ 1646346 h 3861914"/>
              <a:gd name="connsiteX544" fmla="*/ 5211234 w 6099495"/>
              <a:gd name="connsiteY544" fmla="*/ 1660498 h 3861914"/>
              <a:gd name="connsiteX545" fmla="*/ 5234286 w 6099495"/>
              <a:gd name="connsiteY545" fmla="*/ 1660498 h 3861914"/>
              <a:gd name="connsiteX546" fmla="*/ 5246580 w 6099495"/>
              <a:gd name="connsiteY546" fmla="*/ 1669932 h 3861914"/>
              <a:gd name="connsiteX547" fmla="*/ 5257338 w 6099495"/>
              <a:gd name="connsiteY547" fmla="*/ 1674650 h 3861914"/>
              <a:gd name="connsiteX548" fmla="*/ 5266770 w 6099495"/>
              <a:gd name="connsiteY548" fmla="*/ 1686714 h 3861914"/>
              <a:gd name="connsiteX549" fmla="*/ 5257338 w 6099495"/>
              <a:gd name="connsiteY549" fmla="*/ 1674649 h 3861914"/>
              <a:gd name="connsiteX550" fmla="*/ 5246580 w 6099495"/>
              <a:gd name="connsiteY550" fmla="*/ 1669932 h 3861914"/>
              <a:gd name="connsiteX551" fmla="*/ 5234286 w 6099495"/>
              <a:gd name="connsiteY551" fmla="*/ 1660497 h 3861914"/>
              <a:gd name="connsiteX552" fmla="*/ 5211234 w 6099495"/>
              <a:gd name="connsiteY552" fmla="*/ 1660497 h 3861914"/>
              <a:gd name="connsiteX553" fmla="*/ 3591464 w 6099495"/>
              <a:gd name="connsiteY553" fmla="*/ 1622758 h 3861914"/>
              <a:gd name="connsiteX554" fmla="*/ 3147333 w 6099495"/>
              <a:gd name="connsiteY554" fmla="*/ 1633765 h 3861914"/>
              <a:gd name="connsiteX555" fmla="*/ 3141186 w 6099495"/>
              <a:gd name="connsiteY555" fmla="*/ 1627476 h 3861914"/>
              <a:gd name="connsiteX556" fmla="*/ 3147333 w 6099495"/>
              <a:gd name="connsiteY556" fmla="*/ 1633766 h 3861914"/>
              <a:gd name="connsiteX557" fmla="*/ 3591464 w 6099495"/>
              <a:gd name="connsiteY557" fmla="*/ 1622759 h 3861914"/>
              <a:gd name="connsiteX558" fmla="*/ 3625273 w 6099495"/>
              <a:gd name="connsiteY558" fmla="*/ 1654208 h 3861914"/>
              <a:gd name="connsiteX559" fmla="*/ 3634494 w 6099495"/>
              <a:gd name="connsiteY559" fmla="*/ 1643200 h 3861914"/>
              <a:gd name="connsiteX560" fmla="*/ 3625273 w 6099495"/>
              <a:gd name="connsiteY560" fmla="*/ 1654207 h 3861914"/>
              <a:gd name="connsiteX561" fmla="*/ 4816280 w 6099495"/>
              <a:gd name="connsiteY561" fmla="*/ 1613324 h 3861914"/>
              <a:gd name="connsiteX562" fmla="*/ 4819354 w 6099495"/>
              <a:gd name="connsiteY562" fmla="*/ 1622759 h 3861914"/>
              <a:gd name="connsiteX563" fmla="*/ 4822427 w 6099495"/>
              <a:gd name="connsiteY563" fmla="*/ 1640055 h 3861914"/>
              <a:gd name="connsiteX564" fmla="*/ 4819354 w 6099495"/>
              <a:gd name="connsiteY564" fmla="*/ 1622758 h 3861914"/>
              <a:gd name="connsiteX565" fmla="*/ 5165130 w 6099495"/>
              <a:gd name="connsiteY565" fmla="*/ 1599172 h 3861914"/>
              <a:gd name="connsiteX566" fmla="*/ 5177424 w 6099495"/>
              <a:gd name="connsiteY566" fmla="*/ 1627476 h 3861914"/>
              <a:gd name="connsiteX567" fmla="*/ 5171277 w 6099495"/>
              <a:gd name="connsiteY567" fmla="*/ 1657352 h 3861914"/>
              <a:gd name="connsiteX568" fmla="*/ 5168204 w 6099495"/>
              <a:gd name="connsiteY568" fmla="*/ 1657352 h 3861914"/>
              <a:gd name="connsiteX569" fmla="*/ 5158983 w 6099495"/>
              <a:gd name="connsiteY569" fmla="*/ 1654207 h 3861914"/>
              <a:gd name="connsiteX570" fmla="*/ 5108269 w 6099495"/>
              <a:gd name="connsiteY570" fmla="*/ 1622758 h 3861914"/>
              <a:gd name="connsiteX571" fmla="*/ 5105195 w 6099495"/>
              <a:gd name="connsiteY571" fmla="*/ 1625903 h 3861914"/>
              <a:gd name="connsiteX572" fmla="*/ 5102122 w 6099495"/>
              <a:gd name="connsiteY572" fmla="*/ 1630621 h 3861914"/>
              <a:gd name="connsiteX573" fmla="*/ 5099048 w 6099495"/>
              <a:gd name="connsiteY573" fmla="*/ 1660497 h 3861914"/>
              <a:gd name="connsiteX574" fmla="*/ 5099049 w 6099495"/>
              <a:gd name="connsiteY574" fmla="*/ 1660497 h 3861914"/>
              <a:gd name="connsiteX575" fmla="*/ 5102122 w 6099495"/>
              <a:gd name="connsiteY575" fmla="*/ 1630621 h 3861914"/>
              <a:gd name="connsiteX576" fmla="*/ 5105196 w 6099495"/>
              <a:gd name="connsiteY576" fmla="*/ 1625904 h 3861914"/>
              <a:gd name="connsiteX577" fmla="*/ 5108270 w 6099495"/>
              <a:gd name="connsiteY577" fmla="*/ 1622759 h 3861914"/>
              <a:gd name="connsiteX578" fmla="*/ 5158983 w 6099495"/>
              <a:gd name="connsiteY578" fmla="*/ 1654208 h 3861914"/>
              <a:gd name="connsiteX579" fmla="*/ 5168204 w 6099495"/>
              <a:gd name="connsiteY579" fmla="*/ 1657353 h 3861914"/>
              <a:gd name="connsiteX580" fmla="*/ 5171278 w 6099495"/>
              <a:gd name="connsiteY580" fmla="*/ 1657353 h 3861914"/>
              <a:gd name="connsiteX581" fmla="*/ 5177425 w 6099495"/>
              <a:gd name="connsiteY581" fmla="*/ 1627476 h 3861914"/>
              <a:gd name="connsiteX582" fmla="*/ 5185109 w 6099495"/>
              <a:gd name="connsiteY582" fmla="*/ 1625904 h 3861914"/>
              <a:gd name="connsiteX583" fmla="*/ 5197403 w 6099495"/>
              <a:gd name="connsiteY583" fmla="*/ 1630621 h 3861914"/>
              <a:gd name="connsiteX584" fmla="*/ 5208160 w 6099495"/>
              <a:gd name="connsiteY584" fmla="*/ 1633766 h 3861914"/>
              <a:gd name="connsiteX585" fmla="*/ 5208161 w 6099495"/>
              <a:gd name="connsiteY585" fmla="*/ 1633766 h 3861914"/>
              <a:gd name="connsiteX586" fmla="*/ 5197403 w 6099495"/>
              <a:gd name="connsiteY586" fmla="*/ 1630621 h 3861914"/>
              <a:gd name="connsiteX587" fmla="*/ 5185109 w 6099495"/>
              <a:gd name="connsiteY587" fmla="*/ 1625903 h 3861914"/>
              <a:gd name="connsiteX588" fmla="*/ 5177425 w 6099495"/>
              <a:gd name="connsiteY588" fmla="*/ 1627476 h 3861914"/>
              <a:gd name="connsiteX589" fmla="*/ 5165131 w 6099495"/>
              <a:gd name="connsiteY589" fmla="*/ 1599172 h 3861914"/>
              <a:gd name="connsiteX590" fmla="*/ 5154373 w 6099495"/>
              <a:gd name="connsiteY590" fmla="*/ 1586592 h 3861914"/>
              <a:gd name="connsiteX591" fmla="*/ 5154372 w 6099495"/>
              <a:gd name="connsiteY591" fmla="*/ 1586593 h 3861914"/>
              <a:gd name="connsiteX592" fmla="*/ 5158983 w 6099495"/>
              <a:gd name="connsiteY592" fmla="*/ 1599172 h 3861914"/>
              <a:gd name="connsiteX593" fmla="*/ 5128248 w 6099495"/>
              <a:gd name="connsiteY593" fmla="*/ 1583447 h 3861914"/>
              <a:gd name="connsiteX594" fmla="*/ 5128247 w 6099495"/>
              <a:gd name="connsiteY594" fmla="*/ 1583448 h 3861914"/>
              <a:gd name="connsiteX595" fmla="*/ 5135931 w 6099495"/>
              <a:gd name="connsiteY595" fmla="*/ 1586592 h 3861914"/>
              <a:gd name="connsiteX596" fmla="*/ 5145152 w 6099495"/>
              <a:gd name="connsiteY596" fmla="*/ 1589737 h 3861914"/>
              <a:gd name="connsiteX597" fmla="*/ 5135932 w 6099495"/>
              <a:gd name="connsiteY597" fmla="*/ 1586592 h 3861914"/>
              <a:gd name="connsiteX598" fmla="*/ 3138112 w 6099495"/>
              <a:gd name="connsiteY598" fmla="*/ 1563006 h 3861914"/>
              <a:gd name="connsiteX599" fmla="*/ 3128891 w 6099495"/>
              <a:gd name="connsiteY599" fmla="*/ 1575585 h 3861914"/>
              <a:gd name="connsiteX600" fmla="*/ 3131965 w 6099495"/>
              <a:gd name="connsiteY600" fmla="*/ 1589737 h 3861914"/>
              <a:gd name="connsiteX601" fmla="*/ 3128892 w 6099495"/>
              <a:gd name="connsiteY601" fmla="*/ 1575585 h 3861914"/>
              <a:gd name="connsiteX602" fmla="*/ 3674450 w 6099495"/>
              <a:gd name="connsiteY602" fmla="*/ 1548854 h 3861914"/>
              <a:gd name="connsiteX603" fmla="*/ 3671377 w 6099495"/>
              <a:gd name="connsiteY603" fmla="*/ 1572440 h 3861914"/>
              <a:gd name="connsiteX604" fmla="*/ 3654472 w 6099495"/>
              <a:gd name="connsiteY604" fmla="*/ 1607034 h 3861914"/>
              <a:gd name="connsiteX605" fmla="*/ 3637568 w 6099495"/>
              <a:gd name="connsiteY605" fmla="*/ 1619613 h 3861914"/>
              <a:gd name="connsiteX606" fmla="*/ 3631420 w 6099495"/>
              <a:gd name="connsiteY606" fmla="*/ 1630621 h 3861914"/>
              <a:gd name="connsiteX607" fmla="*/ 3634050 w 6099495"/>
              <a:gd name="connsiteY607" fmla="*/ 1641383 h 3861914"/>
              <a:gd name="connsiteX608" fmla="*/ 3631421 w 6099495"/>
              <a:gd name="connsiteY608" fmla="*/ 1630621 h 3861914"/>
              <a:gd name="connsiteX609" fmla="*/ 3637568 w 6099495"/>
              <a:gd name="connsiteY609" fmla="*/ 1619614 h 3861914"/>
              <a:gd name="connsiteX610" fmla="*/ 3654472 w 6099495"/>
              <a:gd name="connsiteY610" fmla="*/ 1607034 h 3861914"/>
              <a:gd name="connsiteX611" fmla="*/ 3671377 w 6099495"/>
              <a:gd name="connsiteY611" fmla="*/ 1572441 h 3861914"/>
              <a:gd name="connsiteX612" fmla="*/ 3104592 w 6099495"/>
              <a:gd name="connsiteY612" fmla="*/ 1463031 h 3861914"/>
              <a:gd name="connsiteX613" fmla="*/ 3099692 w 6099495"/>
              <a:gd name="connsiteY613" fmla="*/ 1471804 h 3861914"/>
              <a:gd name="connsiteX614" fmla="*/ 3105840 w 6099495"/>
              <a:gd name="connsiteY614" fmla="*/ 1484384 h 3861914"/>
              <a:gd name="connsiteX615" fmla="*/ 3099693 w 6099495"/>
              <a:gd name="connsiteY615" fmla="*/ 1471804 h 3861914"/>
              <a:gd name="connsiteX616" fmla="*/ 3737459 w 6099495"/>
              <a:gd name="connsiteY616" fmla="*/ 1457652 h 3861914"/>
              <a:gd name="connsiteX617" fmla="*/ 3720554 w 6099495"/>
              <a:gd name="connsiteY617" fmla="*/ 1478094 h 3861914"/>
              <a:gd name="connsiteX618" fmla="*/ 3737459 w 6099495"/>
              <a:gd name="connsiteY618" fmla="*/ 1457653 h 3861914"/>
              <a:gd name="connsiteX619" fmla="*/ 1463018 w 6099495"/>
              <a:gd name="connsiteY619" fmla="*/ 1441928 h 3861914"/>
              <a:gd name="connsiteX620" fmla="*/ 1678167 w 6099495"/>
              <a:gd name="connsiteY620" fmla="*/ 1478094 h 3861914"/>
              <a:gd name="connsiteX621" fmla="*/ 2226827 w 6099495"/>
              <a:gd name="connsiteY621" fmla="*/ 1535953 h 3861914"/>
              <a:gd name="connsiteX622" fmla="*/ 1678168 w 6099495"/>
              <a:gd name="connsiteY622" fmla="*/ 1478094 h 3861914"/>
              <a:gd name="connsiteX623" fmla="*/ 5480171 w 6099495"/>
              <a:gd name="connsiteY623" fmla="*/ 1430921 h 3861914"/>
              <a:gd name="connsiteX624" fmla="*/ 5480171 w 6099495"/>
              <a:gd name="connsiteY624" fmla="*/ 1434065 h 3861914"/>
              <a:gd name="connsiteX625" fmla="*/ 5461730 w 6099495"/>
              <a:gd name="connsiteY625" fmla="*/ 1445073 h 3861914"/>
              <a:gd name="connsiteX626" fmla="*/ 5441752 w 6099495"/>
              <a:gd name="connsiteY626" fmla="*/ 1462369 h 3861914"/>
              <a:gd name="connsiteX627" fmla="*/ 5438678 w 6099495"/>
              <a:gd name="connsiteY627" fmla="*/ 1478094 h 3861914"/>
              <a:gd name="connsiteX628" fmla="*/ 5411016 w 6099495"/>
              <a:gd name="connsiteY628" fmla="*/ 1498535 h 3861914"/>
              <a:gd name="connsiteX629" fmla="*/ 5401795 w 6099495"/>
              <a:gd name="connsiteY629" fmla="*/ 1495391 h 3861914"/>
              <a:gd name="connsiteX630" fmla="*/ 5389501 w 6099495"/>
              <a:gd name="connsiteY630" fmla="*/ 1498535 h 3861914"/>
              <a:gd name="connsiteX631" fmla="*/ 5378743 w 6099495"/>
              <a:gd name="connsiteY631" fmla="*/ 1507970 h 3861914"/>
              <a:gd name="connsiteX632" fmla="*/ 5375670 w 6099495"/>
              <a:gd name="connsiteY632" fmla="*/ 1518977 h 3861914"/>
              <a:gd name="connsiteX633" fmla="*/ 5372596 w 6099495"/>
              <a:gd name="connsiteY633" fmla="*/ 1518977 h 3861914"/>
              <a:gd name="connsiteX634" fmla="*/ 5372596 w 6099495"/>
              <a:gd name="connsiteY634" fmla="*/ 1518978 h 3861914"/>
              <a:gd name="connsiteX635" fmla="*/ 5375670 w 6099495"/>
              <a:gd name="connsiteY635" fmla="*/ 1518978 h 3861914"/>
              <a:gd name="connsiteX636" fmla="*/ 5378743 w 6099495"/>
              <a:gd name="connsiteY636" fmla="*/ 1507971 h 3861914"/>
              <a:gd name="connsiteX637" fmla="*/ 5389501 w 6099495"/>
              <a:gd name="connsiteY637" fmla="*/ 1498536 h 3861914"/>
              <a:gd name="connsiteX638" fmla="*/ 5401795 w 6099495"/>
              <a:gd name="connsiteY638" fmla="*/ 1495391 h 3861914"/>
              <a:gd name="connsiteX639" fmla="*/ 5411016 w 6099495"/>
              <a:gd name="connsiteY639" fmla="*/ 1498536 h 3861914"/>
              <a:gd name="connsiteX640" fmla="*/ 5438679 w 6099495"/>
              <a:gd name="connsiteY640" fmla="*/ 1478094 h 3861914"/>
              <a:gd name="connsiteX641" fmla="*/ 5441752 w 6099495"/>
              <a:gd name="connsiteY641" fmla="*/ 1462370 h 3861914"/>
              <a:gd name="connsiteX642" fmla="*/ 5461730 w 6099495"/>
              <a:gd name="connsiteY642" fmla="*/ 1445073 h 3861914"/>
              <a:gd name="connsiteX643" fmla="*/ 5480172 w 6099495"/>
              <a:gd name="connsiteY643" fmla="*/ 1434066 h 3861914"/>
              <a:gd name="connsiteX644" fmla="*/ 5480172 w 6099495"/>
              <a:gd name="connsiteY644" fmla="*/ 1430921 h 3861914"/>
              <a:gd name="connsiteX645" fmla="*/ 3754363 w 6099495"/>
              <a:gd name="connsiteY645" fmla="*/ 1418341 h 3861914"/>
              <a:gd name="connsiteX646" fmla="*/ 3746679 w 6099495"/>
              <a:gd name="connsiteY646" fmla="*/ 1434065 h 3861914"/>
              <a:gd name="connsiteX647" fmla="*/ 3737459 w 6099495"/>
              <a:gd name="connsiteY647" fmla="*/ 1441928 h 3861914"/>
              <a:gd name="connsiteX648" fmla="*/ 3746679 w 6099495"/>
              <a:gd name="connsiteY648" fmla="*/ 1434066 h 3861914"/>
              <a:gd name="connsiteX649" fmla="*/ 3754363 w 6099495"/>
              <a:gd name="connsiteY649" fmla="*/ 1418342 h 3861914"/>
              <a:gd name="connsiteX650" fmla="*/ 3075104 w 6099495"/>
              <a:gd name="connsiteY650" fmla="*/ 1412051 h 3861914"/>
              <a:gd name="connsiteX651" fmla="*/ 3085861 w 6099495"/>
              <a:gd name="connsiteY651" fmla="*/ 1424631 h 3861914"/>
              <a:gd name="connsiteX652" fmla="*/ 3095082 w 6099495"/>
              <a:gd name="connsiteY652" fmla="*/ 1448218 h 3861914"/>
              <a:gd name="connsiteX653" fmla="*/ 3105840 w 6099495"/>
              <a:gd name="connsiteY653" fmla="*/ 1460797 h 3861914"/>
              <a:gd name="connsiteX654" fmla="*/ 3095082 w 6099495"/>
              <a:gd name="connsiteY654" fmla="*/ 1448217 h 3861914"/>
              <a:gd name="connsiteX655" fmla="*/ 3085862 w 6099495"/>
              <a:gd name="connsiteY655" fmla="*/ 1424631 h 3861914"/>
              <a:gd name="connsiteX656" fmla="*/ 5460193 w 6099495"/>
              <a:gd name="connsiteY656" fmla="*/ 1410479 h 3861914"/>
              <a:gd name="connsiteX657" fmla="*/ 5464803 w 6099495"/>
              <a:gd name="connsiteY657" fmla="*/ 1418341 h 3861914"/>
              <a:gd name="connsiteX658" fmla="*/ 5464804 w 6099495"/>
              <a:gd name="connsiteY658" fmla="*/ 1418342 h 3861914"/>
              <a:gd name="connsiteX659" fmla="*/ 5460194 w 6099495"/>
              <a:gd name="connsiteY659" fmla="*/ 1410479 h 3861914"/>
              <a:gd name="connsiteX660" fmla="*/ 5427921 w 6099495"/>
              <a:gd name="connsiteY660" fmla="*/ 1380603 h 3861914"/>
              <a:gd name="connsiteX661" fmla="*/ 5434068 w 6099495"/>
              <a:gd name="connsiteY661" fmla="*/ 1397900 h 3861914"/>
              <a:gd name="connsiteX662" fmla="*/ 5434068 w 6099495"/>
              <a:gd name="connsiteY662" fmla="*/ 1397899 h 3861914"/>
              <a:gd name="connsiteX663" fmla="*/ 5415626 w 6099495"/>
              <a:gd name="connsiteY663" fmla="*/ 1330284 h 3861914"/>
              <a:gd name="connsiteX664" fmla="*/ 5415626 w 6099495"/>
              <a:gd name="connsiteY664" fmla="*/ 1344436 h 3861914"/>
              <a:gd name="connsiteX665" fmla="*/ 5411016 w 6099495"/>
              <a:gd name="connsiteY665" fmla="*/ 1350726 h 3861914"/>
              <a:gd name="connsiteX666" fmla="*/ 5411016 w 6099495"/>
              <a:gd name="connsiteY666" fmla="*/ 1350727 h 3861914"/>
              <a:gd name="connsiteX667" fmla="*/ 5415627 w 6099495"/>
              <a:gd name="connsiteY667" fmla="*/ 1344437 h 3861914"/>
              <a:gd name="connsiteX668" fmla="*/ 5415627 w 6099495"/>
              <a:gd name="connsiteY668" fmla="*/ 1330285 h 3861914"/>
              <a:gd name="connsiteX669" fmla="*/ 5427921 w 6099495"/>
              <a:gd name="connsiteY669" fmla="*/ 1273676 h 3861914"/>
              <a:gd name="connsiteX670" fmla="*/ 5424847 w 6099495"/>
              <a:gd name="connsiteY670" fmla="*/ 1297263 h 3861914"/>
              <a:gd name="connsiteX671" fmla="*/ 5411016 w 6099495"/>
              <a:gd name="connsiteY671" fmla="*/ 1312988 h 3861914"/>
              <a:gd name="connsiteX672" fmla="*/ 5424847 w 6099495"/>
              <a:gd name="connsiteY672" fmla="*/ 1297264 h 3861914"/>
              <a:gd name="connsiteX673" fmla="*/ 5427921 w 6099495"/>
              <a:gd name="connsiteY673" fmla="*/ 1273677 h 3861914"/>
              <a:gd name="connsiteX674" fmla="*/ 3059736 w 6099495"/>
              <a:gd name="connsiteY674" fmla="*/ 1268959 h 3861914"/>
              <a:gd name="connsiteX675" fmla="*/ 3065883 w 6099495"/>
              <a:gd name="connsiteY675" fmla="*/ 1283111 h 3861914"/>
              <a:gd name="connsiteX676" fmla="*/ 3053589 w 6099495"/>
              <a:gd name="connsiteY676" fmla="*/ 1309843 h 3861914"/>
              <a:gd name="connsiteX677" fmla="*/ 3065883 w 6099495"/>
              <a:gd name="connsiteY677" fmla="*/ 1339719 h 3861914"/>
              <a:gd name="connsiteX678" fmla="*/ 3068957 w 6099495"/>
              <a:gd name="connsiteY678" fmla="*/ 1350726 h 3861914"/>
              <a:gd name="connsiteX679" fmla="*/ 3065883 w 6099495"/>
              <a:gd name="connsiteY679" fmla="*/ 1357016 h 3861914"/>
              <a:gd name="connsiteX680" fmla="*/ 3068957 w 6099495"/>
              <a:gd name="connsiteY680" fmla="*/ 1371168 h 3861914"/>
              <a:gd name="connsiteX681" fmla="*/ 3065884 w 6099495"/>
              <a:gd name="connsiteY681" fmla="*/ 1357016 h 3861914"/>
              <a:gd name="connsiteX682" fmla="*/ 3068957 w 6099495"/>
              <a:gd name="connsiteY682" fmla="*/ 1350726 h 3861914"/>
              <a:gd name="connsiteX683" fmla="*/ 3065884 w 6099495"/>
              <a:gd name="connsiteY683" fmla="*/ 1339719 h 3861914"/>
              <a:gd name="connsiteX684" fmla="*/ 3053589 w 6099495"/>
              <a:gd name="connsiteY684" fmla="*/ 1309843 h 3861914"/>
              <a:gd name="connsiteX685" fmla="*/ 3065884 w 6099495"/>
              <a:gd name="connsiteY685" fmla="*/ 1283111 h 3861914"/>
              <a:gd name="connsiteX686" fmla="*/ 5563717 w 6099495"/>
              <a:gd name="connsiteY686" fmla="*/ 1253806 h 3861914"/>
              <a:gd name="connsiteX687" fmla="*/ 5553937 w 6099495"/>
              <a:gd name="connsiteY687" fmla="*/ 1265814 h 3861914"/>
              <a:gd name="connsiteX688" fmla="*/ 5553937 w 6099495"/>
              <a:gd name="connsiteY688" fmla="*/ 1265815 h 3861914"/>
              <a:gd name="connsiteX689" fmla="*/ 5438678 w 6099495"/>
              <a:gd name="connsiteY689" fmla="*/ 1253235 h 3861914"/>
              <a:gd name="connsiteX690" fmla="*/ 5434068 w 6099495"/>
              <a:gd name="connsiteY690" fmla="*/ 1256380 h 3861914"/>
              <a:gd name="connsiteX691" fmla="*/ 5438679 w 6099495"/>
              <a:gd name="connsiteY691" fmla="*/ 1253235 h 3861914"/>
              <a:gd name="connsiteX692" fmla="*/ 3061359 w 6099495"/>
              <a:gd name="connsiteY692" fmla="*/ 1221980 h 3861914"/>
              <a:gd name="connsiteX693" fmla="*/ 3056662 w 6099495"/>
              <a:gd name="connsiteY693" fmla="*/ 1232793 h 3861914"/>
              <a:gd name="connsiteX694" fmla="*/ 3065883 w 6099495"/>
              <a:gd name="connsiteY694" fmla="*/ 1239083 h 3861914"/>
              <a:gd name="connsiteX695" fmla="*/ 3068957 w 6099495"/>
              <a:gd name="connsiteY695" fmla="*/ 1262669 h 3861914"/>
              <a:gd name="connsiteX696" fmla="*/ 3065884 w 6099495"/>
              <a:gd name="connsiteY696" fmla="*/ 1239083 h 3861914"/>
              <a:gd name="connsiteX697" fmla="*/ 3056663 w 6099495"/>
              <a:gd name="connsiteY697" fmla="*/ 1232793 h 3861914"/>
              <a:gd name="connsiteX698" fmla="*/ 5378743 w 6099495"/>
              <a:gd name="connsiteY698" fmla="*/ 1195055 h 3861914"/>
              <a:gd name="connsiteX699" fmla="*/ 5390804 w 6099495"/>
              <a:gd name="connsiteY699" fmla="*/ 1215248 h 3861914"/>
              <a:gd name="connsiteX700" fmla="*/ 5378744 w 6099495"/>
              <a:gd name="connsiteY700" fmla="*/ 1195055 h 3861914"/>
              <a:gd name="connsiteX701" fmla="*/ 5618482 w 6099495"/>
              <a:gd name="connsiteY701" fmla="*/ 1102280 h 3861914"/>
              <a:gd name="connsiteX702" fmla="*/ 5549327 w 6099495"/>
              <a:gd name="connsiteY702" fmla="*/ 1121150 h 3861914"/>
              <a:gd name="connsiteX703" fmla="*/ 5618482 w 6099495"/>
              <a:gd name="connsiteY703" fmla="*/ 1102281 h 3861914"/>
              <a:gd name="connsiteX704" fmla="*/ 5623092 w 6099495"/>
              <a:gd name="connsiteY704" fmla="*/ 1108571 h 3861914"/>
              <a:gd name="connsiteX705" fmla="*/ 5626166 w 6099495"/>
              <a:gd name="connsiteY705" fmla="*/ 1108571 h 3861914"/>
              <a:gd name="connsiteX706" fmla="*/ 5626166 w 6099495"/>
              <a:gd name="connsiteY706" fmla="*/ 1108570 h 3861914"/>
              <a:gd name="connsiteX707" fmla="*/ 5623092 w 6099495"/>
              <a:gd name="connsiteY707" fmla="*/ 1108570 h 3861914"/>
              <a:gd name="connsiteX708" fmla="*/ 5785991 w 6099495"/>
              <a:gd name="connsiteY708" fmla="*/ 1100708 h 3861914"/>
              <a:gd name="connsiteX709" fmla="*/ 5805969 w 6099495"/>
              <a:gd name="connsiteY709" fmla="*/ 1102281 h 3861914"/>
              <a:gd name="connsiteX710" fmla="*/ 5805969 w 6099495"/>
              <a:gd name="connsiteY710" fmla="*/ 1108570 h 3861914"/>
              <a:gd name="connsiteX711" fmla="*/ 5813653 w 6099495"/>
              <a:gd name="connsiteY711" fmla="*/ 1111715 h 3861914"/>
              <a:gd name="connsiteX712" fmla="*/ 5805970 w 6099495"/>
              <a:gd name="connsiteY712" fmla="*/ 1108570 h 3861914"/>
              <a:gd name="connsiteX713" fmla="*/ 5805970 w 6099495"/>
              <a:gd name="connsiteY713" fmla="*/ 1102280 h 3861914"/>
              <a:gd name="connsiteX714" fmla="*/ 5767550 w 6099495"/>
              <a:gd name="connsiteY714" fmla="*/ 1067687 h 3861914"/>
              <a:gd name="connsiteX715" fmla="*/ 5727594 w 6099495"/>
              <a:gd name="connsiteY715" fmla="*/ 1077121 h 3861914"/>
              <a:gd name="connsiteX716" fmla="*/ 5626166 w 6099495"/>
              <a:gd name="connsiteY716" fmla="*/ 1102280 h 3861914"/>
              <a:gd name="connsiteX717" fmla="*/ 5626166 w 6099495"/>
              <a:gd name="connsiteY717" fmla="*/ 1102281 h 3861914"/>
              <a:gd name="connsiteX718" fmla="*/ 5727593 w 6099495"/>
              <a:gd name="connsiteY718" fmla="*/ 1077122 h 3861914"/>
              <a:gd name="connsiteX719" fmla="*/ 3543823 w 6099495"/>
              <a:gd name="connsiteY719" fmla="*/ 1055108 h 3861914"/>
              <a:gd name="connsiteX720" fmla="*/ 3556117 w 6099495"/>
              <a:gd name="connsiteY720" fmla="*/ 1078695 h 3861914"/>
              <a:gd name="connsiteX721" fmla="*/ 3585316 w 6099495"/>
              <a:gd name="connsiteY721" fmla="*/ 1102281 h 3861914"/>
              <a:gd name="connsiteX722" fmla="*/ 3616052 w 6099495"/>
              <a:gd name="connsiteY722" fmla="*/ 1125868 h 3861914"/>
              <a:gd name="connsiteX723" fmla="*/ 3619126 w 6099495"/>
              <a:gd name="connsiteY723" fmla="*/ 1132158 h 3861914"/>
              <a:gd name="connsiteX724" fmla="*/ 3619126 w 6099495"/>
              <a:gd name="connsiteY724" fmla="*/ 1132157 h 3861914"/>
              <a:gd name="connsiteX725" fmla="*/ 3616052 w 6099495"/>
              <a:gd name="connsiteY725" fmla="*/ 1125867 h 3861914"/>
              <a:gd name="connsiteX726" fmla="*/ 3585317 w 6099495"/>
              <a:gd name="connsiteY726" fmla="*/ 1102281 h 3861914"/>
              <a:gd name="connsiteX727" fmla="*/ 3556118 w 6099495"/>
              <a:gd name="connsiteY727" fmla="*/ 1078694 h 3861914"/>
              <a:gd name="connsiteX728" fmla="*/ 3451616 w 6099495"/>
              <a:gd name="connsiteY728" fmla="*/ 996927 h 3861914"/>
              <a:gd name="connsiteX729" fmla="*/ 3451616 w 6099495"/>
              <a:gd name="connsiteY729" fmla="*/ 996928 h 3861914"/>
              <a:gd name="connsiteX730" fmla="*/ 3457763 w 6099495"/>
              <a:gd name="connsiteY730" fmla="*/ 1006362 h 3861914"/>
              <a:gd name="connsiteX731" fmla="*/ 3470058 w 6099495"/>
              <a:gd name="connsiteY731" fmla="*/ 1014225 h 3861914"/>
              <a:gd name="connsiteX732" fmla="*/ 3473131 w 6099495"/>
              <a:gd name="connsiteY732" fmla="*/ 1020514 h 3861914"/>
              <a:gd name="connsiteX733" fmla="*/ 3470058 w 6099495"/>
              <a:gd name="connsiteY733" fmla="*/ 1014224 h 3861914"/>
              <a:gd name="connsiteX734" fmla="*/ 3457763 w 6099495"/>
              <a:gd name="connsiteY734" fmla="*/ 1006362 h 3861914"/>
              <a:gd name="connsiteX735" fmla="*/ 5526275 w 6099495"/>
              <a:gd name="connsiteY735" fmla="*/ 960761 h 3861914"/>
              <a:gd name="connsiteX736" fmla="*/ 5526275 w 6099495"/>
              <a:gd name="connsiteY736" fmla="*/ 960762 h 3861914"/>
              <a:gd name="connsiteX737" fmla="*/ 5530845 w 6099495"/>
              <a:gd name="connsiteY737" fmla="*/ 976660 h 3861914"/>
              <a:gd name="connsiteX738" fmla="*/ 5759866 w 6099495"/>
              <a:gd name="connsiteY738" fmla="*/ 946610 h 3861914"/>
              <a:gd name="connsiteX739" fmla="*/ 5762940 w 6099495"/>
              <a:gd name="connsiteY739" fmla="*/ 956044 h 3861914"/>
              <a:gd name="connsiteX740" fmla="*/ 5762940 w 6099495"/>
              <a:gd name="connsiteY740" fmla="*/ 956043 h 3861914"/>
              <a:gd name="connsiteX741" fmla="*/ 5759867 w 6099495"/>
              <a:gd name="connsiteY741" fmla="*/ 946610 h 3861914"/>
              <a:gd name="connsiteX742" fmla="*/ 3068957 w 6099495"/>
              <a:gd name="connsiteY742" fmla="*/ 923023 h 3861914"/>
              <a:gd name="connsiteX743" fmla="*/ 3072030 w 6099495"/>
              <a:gd name="connsiteY743" fmla="*/ 1196627 h 3861914"/>
              <a:gd name="connsiteX744" fmla="*/ 3072031 w 6099495"/>
              <a:gd name="connsiteY744" fmla="*/ 1196627 h 3861914"/>
              <a:gd name="connsiteX745" fmla="*/ 3451616 w 6099495"/>
              <a:gd name="connsiteY745" fmla="*/ 916733 h 3861914"/>
              <a:gd name="connsiteX746" fmla="*/ 3454690 w 6099495"/>
              <a:gd name="connsiteY746" fmla="*/ 932458 h 3861914"/>
              <a:gd name="connsiteX747" fmla="*/ 3454690 w 6099495"/>
              <a:gd name="connsiteY747" fmla="*/ 932457 h 3861914"/>
              <a:gd name="connsiteX748" fmla="*/ 5521105 w 6099495"/>
              <a:gd name="connsiteY748" fmla="*/ 908581 h 3861914"/>
              <a:gd name="connsiteX749" fmla="*/ 5526275 w 6099495"/>
              <a:gd name="connsiteY749" fmla="*/ 940320 h 3861914"/>
              <a:gd name="connsiteX750" fmla="*/ 5526275 w 6099495"/>
              <a:gd name="connsiteY750" fmla="*/ 940319 h 3861914"/>
              <a:gd name="connsiteX751" fmla="*/ 1332392 w 6099495"/>
              <a:gd name="connsiteY751" fmla="*/ 885284 h 3861914"/>
              <a:gd name="connsiteX752" fmla="*/ 1338538 w 6099495"/>
              <a:gd name="connsiteY752" fmla="*/ 899436 h 3861914"/>
              <a:gd name="connsiteX753" fmla="*/ 1352369 w 6099495"/>
              <a:gd name="connsiteY753" fmla="*/ 908871 h 3861914"/>
              <a:gd name="connsiteX754" fmla="*/ 1361590 w 6099495"/>
              <a:gd name="connsiteY754" fmla="*/ 893147 h 3861914"/>
              <a:gd name="connsiteX755" fmla="*/ 1367737 w 6099495"/>
              <a:gd name="connsiteY755" fmla="*/ 890002 h 3861914"/>
              <a:gd name="connsiteX756" fmla="*/ 1390789 w 6099495"/>
              <a:gd name="connsiteY756" fmla="*/ 899436 h 3861914"/>
              <a:gd name="connsiteX757" fmla="*/ 1398473 w 6099495"/>
              <a:gd name="connsiteY757" fmla="*/ 899436 h 3861914"/>
              <a:gd name="connsiteX758" fmla="*/ 1410767 w 6099495"/>
              <a:gd name="connsiteY758" fmla="*/ 890002 h 3861914"/>
              <a:gd name="connsiteX759" fmla="*/ 1416915 w 6099495"/>
              <a:gd name="connsiteY759" fmla="*/ 890002 h 3861914"/>
              <a:gd name="connsiteX760" fmla="*/ 1424598 w 6099495"/>
              <a:gd name="connsiteY760" fmla="*/ 896291 h 3861914"/>
              <a:gd name="connsiteX761" fmla="*/ 1450724 w 6099495"/>
              <a:gd name="connsiteY761" fmla="*/ 896291 h 3861914"/>
              <a:gd name="connsiteX762" fmla="*/ 1464555 w 6099495"/>
              <a:gd name="connsiteY762" fmla="*/ 902581 h 3861914"/>
              <a:gd name="connsiteX763" fmla="*/ 1467628 w 6099495"/>
              <a:gd name="connsiteY763" fmla="*/ 899436 h 3861914"/>
              <a:gd name="connsiteX764" fmla="*/ 1499901 w 6099495"/>
              <a:gd name="connsiteY764" fmla="*/ 902581 h 3861914"/>
              <a:gd name="connsiteX765" fmla="*/ 1499901 w 6099495"/>
              <a:gd name="connsiteY765" fmla="*/ 902580 h 3861914"/>
              <a:gd name="connsiteX766" fmla="*/ 1467628 w 6099495"/>
              <a:gd name="connsiteY766" fmla="*/ 899435 h 3861914"/>
              <a:gd name="connsiteX767" fmla="*/ 1464555 w 6099495"/>
              <a:gd name="connsiteY767" fmla="*/ 902580 h 3861914"/>
              <a:gd name="connsiteX768" fmla="*/ 1450724 w 6099495"/>
              <a:gd name="connsiteY768" fmla="*/ 896290 h 3861914"/>
              <a:gd name="connsiteX769" fmla="*/ 1424598 w 6099495"/>
              <a:gd name="connsiteY769" fmla="*/ 896290 h 3861914"/>
              <a:gd name="connsiteX770" fmla="*/ 1416915 w 6099495"/>
              <a:gd name="connsiteY770" fmla="*/ 890001 h 3861914"/>
              <a:gd name="connsiteX771" fmla="*/ 1410767 w 6099495"/>
              <a:gd name="connsiteY771" fmla="*/ 890001 h 3861914"/>
              <a:gd name="connsiteX772" fmla="*/ 1398473 w 6099495"/>
              <a:gd name="connsiteY772" fmla="*/ 899435 h 3861914"/>
              <a:gd name="connsiteX773" fmla="*/ 1390789 w 6099495"/>
              <a:gd name="connsiteY773" fmla="*/ 899435 h 3861914"/>
              <a:gd name="connsiteX774" fmla="*/ 1367737 w 6099495"/>
              <a:gd name="connsiteY774" fmla="*/ 890001 h 3861914"/>
              <a:gd name="connsiteX775" fmla="*/ 1361590 w 6099495"/>
              <a:gd name="connsiteY775" fmla="*/ 893146 h 3861914"/>
              <a:gd name="connsiteX776" fmla="*/ 1352369 w 6099495"/>
              <a:gd name="connsiteY776" fmla="*/ 908870 h 3861914"/>
              <a:gd name="connsiteX777" fmla="*/ 1338538 w 6099495"/>
              <a:gd name="connsiteY777" fmla="*/ 899435 h 3861914"/>
              <a:gd name="connsiteX778" fmla="*/ 1512195 w 6099495"/>
              <a:gd name="connsiteY778" fmla="*/ 878994 h 3861914"/>
              <a:gd name="connsiteX779" fmla="*/ 1496827 w 6099495"/>
              <a:gd name="connsiteY779" fmla="*/ 890001 h 3861914"/>
              <a:gd name="connsiteX780" fmla="*/ 1496828 w 6099495"/>
              <a:gd name="connsiteY780" fmla="*/ 890002 h 3861914"/>
              <a:gd name="connsiteX781" fmla="*/ 1512195 w 6099495"/>
              <a:gd name="connsiteY781" fmla="*/ 878995 h 3861914"/>
              <a:gd name="connsiteX782" fmla="*/ 1526026 w 6099495"/>
              <a:gd name="connsiteY782" fmla="*/ 893147 h 3861914"/>
              <a:gd name="connsiteX783" fmla="*/ 1529100 w 6099495"/>
              <a:gd name="connsiteY783" fmla="*/ 913588 h 3861914"/>
              <a:gd name="connsiteX784" fmla="*/ 1539856 w 6099495"/>
              <a:gd name="connsiteY784" fmla="*/ 923022 h 3861914"/>
              <a:gd name="connsiteX785" fmla="*/ 1539857 w 6099495"/>
              <a:gd name="connsiteY785" fmla="*/ 923021 h 3861914"/>
              <a:gd name="connsiteX786" fmla="*/ 1529100 w 6099495"/>
              <a:gd name="connsiteY786" fmla="*/ 913587 h 3861914"/>
              <a:gd name="connsiteX787" fmla="*/ 1526026 w 6099495"/>
              <a:gd name="connsiteY787" fmla="*/ 893146 h 3861914"/>
              <a:gd name="connsiteX788" fmla="*/ 3031222 w 6099495"/>
              <a:gd name="connsiteY788" fmla="*/ 875859 h 3861914"/>
              <a:gd name="connsiteX789" fmla="*/ 3033611 w 6099495"/>
              <a:gd name="connsiteY789" fmla="*/ 886857 h 3861914"/>
              <a:gd name="connsiteX790" fmla="*/ 3033611 w 6099495"/>
              <a:gd name="connsiteY790" fmla="*/ 886856 h 3861914"/>
              <a:gd name="connsiteX791" fmla="*/ 3977196 w 6099495"/>
              <a:gd name="connsiteY791" fmla="*/ 875849 h 3861914"/>
              <a:gd name="connsiteX792" fmla="*/ 3970685 w 6099495"/>
              <a:gd name="connsiteY792" fmla="*/ 877330 h 3861914"/>
              <a:gd name="connsiteX793" fmla="*/ 3977197 w 6099495"/>
              <a:gd name="connsiteY793" fmla="*/ 875849 h 3861914"/>
              <a:gd name="connsiteX794" fmla="*/ 3437785 w 6099495"/>
              <a:gd name="connsiteY794" fmla="*/ 872704 h 3861914"/>
              <a:gd name="connsiteX795" fmla="*/ 3437785 w 6099495"/>
              <a:gd name="connsiteY795" fmla="*/ 872705 h 3861914"/>
              <a:gd name="connsiteX796" fmla="*/ 3451616 w 6099495"/>
              <a:gd name="connsiteY796" fmla="*/ 882140 h 3861914"/>
              <a:gd name="connsiteX797" fmla="*/ 3460837 w 6099495"/>
              <a:gd name="connsiteY797" fmla="*/ 899436 h 3861914"/>
              <a:gd name="connsiteX798" fmla="*/ 3451616 w 6099495"/>
              <a:gd name="connsiteY798" fmla="*/ 882139 h 3861914"/>
              <a:gd name="connsiteX799" fmla="*/ 920533 w 6099495"/>
              <a:gd name="connsiteY799" fmla="*/ 863270 h 3861914"/>
              <a:gd name="connsiteX800" fmla="*/ 914385 w 6099495"/>
              <a:gd name="connsiteY800" fmla="*/ 866414 h 3861914"/>
              <a:gd name="connsiteX801" fmla="*/ 914385 w 6099495"/>
              <a:gd name="connsiteY801" fmla="*/ 885284 h 3861914"/>
              <a:gd name="connsiteX802" fmla="*/ 900554 w 6099495"/>
              <a:gd name="connsiteY802" fmla="*/ 902581 h 3861914"/>
              <a:gd name="connsiteX803" fmla="*/ 842156 w 6099495"/>
              <a:gd name="connsiteY803" fmla="*/ 1171468 h 3861914"/>
              <a:gd name="connsiteX804" fmla="*/ 842157 w 6099495"/>
              <a:gd name="connsiteY804" fmla="*/ 1171468 h 3861914"/>
              <a:gd name="connsiteX805" fmla="*/ 900555 w 6099495"/>
              <a:gd name="connsiteY805" fmla="*/ 902581 h 3861914"/>
              <a:gd name="connsiteX806" fmla="*/ 914386 w 6099495"/>
              <a:gd name="connsiteY806" fmla="*/ 885284 h 3861914"/>
              <a:gd name="connsiteX807" fmla="*/ 914386 w 6099495"/>
              <a:gd name="connsiteY807" fmla="*/ 866415 h 3861914"/>
              <a:gd name="connsiteX808" fmla="*/ 926679 w 6099495"/>
              <a:gd name="connsiteY808" fmla="*/ 849118 h 3861914"/>
              <a:gd name="connsiteX809" fmla="*/ 920533 w 6099495"/>
              <a:gd name="connsiteY809" fmla="*/ 858552 h 3861914"/>
              <a:gd name="connsiteX810" fmla="*/ 920533 w 6099495"/>
              <a:gd name="connsiteY810" fmla="*/ 858553 h 3861914"/>
              <a:gd name="connsiteX811" fmla="*/ 926680 w 6099495"/>
              <a:gd name="connsiteY811" fmla="*/ 849118 h 3861914"/>
              <a:gd name="connsiteX812" fmla="*/ 1549078 w 6099495"/>
              <a:gd name="connsiteY812" fmla="*/ 845972 h 3861914"/>
              <a:gd name="connsiteX813" fmla="*/ 1549078 w 6099495"/>
              <a:gd name="connsiteY813" fmla="*/ 845973 h 3861914"/>
              <a:gd name="connsiteX814" fmla="*/ 2279049 w 6099495"/>
              <a:gd name="connsiteY814" fmla="*/ 937174 h 3861914"/>
              <a:gd name="connsiteX815" fmla="*/ 917459 w 6099495"/>
              <a:gd name="connsiteY815" fmla="*/ 838111 h 3861914"/>
              <a:gd name="connsiteX816" fmla="*/ 924519 w 6099495"/>
              <a:gd name="connsiteY816" fmla="*/ 846539 h 3861914"/>
              <a:gd name="connsiteX817" fmla="*/ 917460 w 6099495"/>
              <a:gd name="connsiteY817" fmla="*/ 838111 h 3861914"/>
              <a:gd name="connsiteX818" fmla="*/ 3450079 w 6099495"/>
              <a:gd name="connsiteY818" fmla="*/ 834966 h 3861914"/>
              <a:gd name="connsiteX819" fmla="*/ 3450079 w 6099495"/>
              <a:gd name="connsiteY819" fmla="*/ 845973 h 3861914"/>
              <a:gd name="connsiteX820" fmla="*/ 3450080 w 6099495"/>
              <a:gd name="connsiteY820" fmla="*/ 845973 h 3861914"/>
              <a:gd name="connsiteX821" fmla="*/ 3450080 w 6099495"/>
              <a:gd name="connsiteY821" fmla="*/ 834966 h 3861914"/>
              <a:gd name="connsiteX822" fmla="*/ 1309340 w 6099495"/>
              <a:gd name="connsiteY822" fmla="*/ 834965 h 3861914"/>
              <a:gd name="connsiteX823" fmla="*/ 1309340 w 6099495"/>
              <a:gd name="connsiteY823" fmla="*/ 834966 h 3861914"/>
              <a:gd name="connsiteX824" fmla="*/ 1324708 w 6099495"/>
              <a:gd name="connsiteY824" fmla="*/ 834966 h 3861914"/>
              <a:gd name="connsiteX825" fmla="*/ 1332392 w 6099495"/>
              <a:gd name="connsiteY825" fmla="*/ 849118 h 3861914"/>
              <a:gd name="connsiteX826" fmla="*/ 1335465 w 6099495"/>
              <a:gd name="connsiteY826" fmla="*/ 858553 h 3861914"/>
              <a:gd name="connsiteX827" fmla="*/ 1335465 w 6099495"/>
              <a:gd name="connsiteY827" fmla="*/ 858552 h 3861914"/>
              <a:gd name="connsiteX828" fmla="*/ 1332392 w 6099495"/>
              <a:gd name="connsiteY828" fmla="*/ 849117 h 3861914"/>
              <a:gd name="connsiteX829" fmla="*/ 1324708 w 6099495"/>
              <a:gd name="connsiteY829" fmla="*/ 834965 h 3861914"/>
              <a:gd name="connsiteX830" fmla="*/ 3054025 w 6099495"/>
              <a:gd name="connsiteY830" fmla="*/ 807984 h 3861914"/>
              <a:gd name="connsiteX831" fmla="*/ 3056662 w 6099495"/>
              <a:gd name="connsiteY831" fmla="*/ 825531 h 3861914"/>
              <a:gd name="connsiteX832" fmla="*/ 3056662 w 6099495"/>
              <a:gd name="connsiteY832" fmla="*/ 838111 h 3861914"/>
              <a:gd name="connsiteX833" fmla="*/ 3052052 w 6099495"/>
              <a:gd name="connsiteY833" fmla="*/ 855407 h 3861914"/>
              <a:gd name="connsiteX834" fmla="*/ 3030537 w 6099495"/>
              <a:gd name="connsiteY834" fmla="*/ 872704 h 3861914"/>
              <a:gd name="connsiteX835" fmla="*/ 3030537 w 6099495"/>
              <a:gd name="connsiteY835" fmla="*/ 872705 h 3861914"/>
              <a:gd name="connsiteX836" fmla="*/ 3052052 w 6099495"/>
              <a:gd name="connsiteY836" fmla="*/ 855408 h 3861914"/>
              <a:gd name="connsiteX837" fmla="*/ 3056663 w 6099495"/>
              <a:gd name="connsiteY837" fmla="*/ 838111 h 3861914"/>
              <a:gd name="connsiteX838" fmla="*/ 3056663 w 6099495"/>
              <a:gd name="connsiteY838" fmla="*/ 825532 h 3861914"/>
              <a:gd name="connsiteX839" fmla="*/ 5487855 w 6099495"/>
              <a:gd name="connsiteY839" fmla="*/ 790938 h 3861914"/>
              <a:gd name="connsiteX840" fmla="*/ 5480171 w 6099495"/>
              <a:gd name="connsiteY840" fmla="*/ 808235 h 3861914"/>
              <a:gd name="connsiteX841" fmla="*/ 5482671 w 6099495"/>
              <a:gd name="connsiteY841" fmla="*/ 819745 h 3861914"/>
              <a:gd name="connsiteX842" fmla="*/ 5483245 w 6099495"/>
              <a:gd name="connsiteY842" fmla="*/ 822387 h 3861914"/>
              <a:gd name="connsiteX843" fmla="*/ 5488125 w 6099495"/>
              <a:gd name="connsiteY843" fmla="*/ 835096 h 3861914"/>
              <a:gd name="connsiteX844" fmla="*/ 5500149 w 6099495"/>
              <a:gd name="connsiteY844" fmla="*/ 866415 h 3861914"/>
              <a:gd name="connsiteX845" fmla="*/ 5497076 w 6099495"/>
              <a:gd name="connsiteY845" fmla="*/ 885284 h 3861914"/>
              <a:gd name="connsiteX846" fmla="*/ 5497076 w 6099495"/>
              <a:gd name="connsiteY846" fmla="*/ 885285 h 3861914"/>
              <a:gd name="connsiteX847" fmla="*/ 5497594 w 6099495"/>
              <a:gd name="connsiteY847" fmla="*/ 885947 h 3861914"/>
              <a:gd name="connsiteX848" fmla="*/ 5497076 w 6099495"/>
              <a:gd name="connsiteY848" fmla="*/ 885284 h 3861914"/>
              <a:gd name="connsiteX849" fmla="*/ 5500150 w 6099495"/>
              <a:gd name="connsiteY849" fmla="*/ 866415 h 3861914"/>
              <a:gd name="connsiteX850" fmla="*/ 5488125 w 6099495"/>
              <a:gd name="connsiteY850" fmla="*/ 835096 h 3861914"/>
              <a:gd name="connsiteX851" fmla="*/ 5483245 w 6099495"/>
              <a:gd name="connsiteY851" fmla="*/ 822386 h 3861914"/>
              <a:gd name="connsiteX852" fmla="*/ 5482671 w 6099495"/>
              <a:gd name="connsiteY852" fmla="*/ 819745 h 3861914"/>
              <a:gd name="connsiteX853" fmla="*/ 5480172 w 6099495"/>
              <a:gd name="connsiteY853" fmla="*/ 808235 h 3861914"/>
              <a:gd name="connsiteX854" fmla="*/ 3875768 w 6099495"/>
              <a:gd name="connsiteY854" fmla="*/ 787793 h 3861914"/>
              <a:gd name="connsiteX855" fmla="*/ 3872695 w 6099495"/>
              <a:gd name="connsiteY855" fmla="*/ 792510 h 3861914"/>
              <a:gd name="connsiteX856" fmla="*/ 3875769 w 6099495"/>
              <a:gd name="connsiteY856" fmla="*/ 787793 h 3861914"/>
              <a:gd name="connsiteX857" fmla="*/ 5623017 w 6099495"/>
              <a:gd name="connsiteY857" fmla="*/ 785648 h 3861914"/>
              <a:gd name="connsiteX858" fmla="*/ 5621555 w 6099495"/>
              <a:gd name="connsiteY858" fmla="*/ 805090 h 3861914"/>
              <a:gd name="connsiteX859" fmla="*/ 5618727 w 6099495"/>
              <a:gd name="connsiteY859" fmla="*/ 823900 h 3861914"/>
              <a:gd name="connsiteX860" fmla="*/ 5621556 w 6099495"/>
              <a:gd name="connsiteY860" fmla="*/ 805090 h 3861914"/>
              <a:gd name="connsiteX861" fmla="*/ 1286288 w 6099495"/>
              <a:gd name="connsiteY861" fmla="*/ 757916 h 3861914"/>
              <a:gd name="connsiteX862" fmla="*/ 1286288 w 6099495"/>
              <a:gd name="connsiteY862" fmla="*/ 757917 h 3861914"/>
              <a:gd name="connsiteX863" fmla="*/ 1292435 w 6099495"/>
              <a:gd name="connsiteY863" fmla="*/ 775213 h 3861914"/>
              <a:gd name="connsiteX864" fmla="*/ 1306266 w 6099495"/>
              <a:gd name="connsiteY864" fmla="*/ 792510 h 3861914"/>
              <a:gd name="connsiteX865" fmla="*/ 1306266 w 6099495"/>
              <a:gd name="connsiteY865" fmla="*/ 792509 h 3861914"/>
              <a:gd name="connsiteX866" fmla="*/ 1292435 w 6099495"/>
              <a:gd name="connsiteY866" fmla="*/ 775213 h 3861914"/>
              <a:gd name="connsiteX867" fmla="*/ 5627572 w 6099495"/>
              <a:gd name="connsiteY867" fmla="*/ 743968 h 3861914"/>
              <a:gd name="connsiteX868" fmla="*/ 5621555 w 6099495"/>
              <a:gd name="connsiteY868" fmla="*/ 748482 h 3861914"/>
              <a:gd name="connsiteX869" fmla="*/ 5619107 w 6099495"/>
              <a:gd name="connsiteY869" fmla="*/ 755998 h 3861914"/>
              <a:gd name="connsiteX870" fmla="*/ 5621556 w 6099495"/>
              <a:gd name="connsiteY870" fmla="*/ 748482 h 3861914"/>
              <a:gd name="connsiteX871" fmla="*/ 3039758 w 6099495"/>
              <a:gd name="connsiteY871" fmla="*/ 728040 h 3861914"/>
              <a:gd name="connsiteX872" fmla="*/ 3056662 w 6099495"/>
              <a:gd name="connsiteY872" fmla="*/ 784647 h 3861914"/>
              <a:gd name="connsiteX873" fmla="*/ 3053589 w 6099495"/>
              <a:gd name="connsiteY873" fmla="*/ 805089 h 3861914"/>
              <a:gd name="connsiteX874" fmla="*/ 3053589 w 6099495"/>
              <a:gd name="connsiteY874" fmla="*/ 805090 h 3861914"/>
              <a:gd name="connsiteX875" fmla="*/ 3056663 w 6099495"/>
              <a:gd name="connsiteY875" fmla="*/ 784648 h 3861914"/>
              <a:gd name="connsiteX876" fmla="*/ 3493109 w 6099495"/>
              <a:gd name="connsiteY876" fmla="*/ 713888 h 3861914"/>
              <a:gd name="connsiteX877" fmla="*/ 3497720 w 6099495"/>
              <a:gd name="connsiteY877" fmla="*/ 795655 h 3861914"/>
              <a:gd name="connsiteX878" fmla="*/ 3493110 w 6099495"/>
              <a:gd name="connsiteY878" fmla="*/ 713888 h 3861914"/>
              <a:gd name="connsiteX879" fmla="*/ 5463249 w 6099495"/>
              <a:gd name="connsiteY879" fmla="*/ 708622 h 3861914"/>
              <a:gd name="connsiteX880" fmla="*/ 5464803 w 6099495"/>
              <a:gd name="connsiteY880" fmla="*/ 710743 h 3861914"/>
              <a:gd name="connsiteX881" fmla="*/ 5464803 w 6099495"/>
              <a:gd name="connsiteY881" fmla="*/ 717033 h 3861914"/>
              <a:gd name="connsiteX882" fmla="*/ 5477586 w 6099495"/>
              <a:gd name="connsiteY882" fmla="*/ 747551 h 3861914"/>
              <a:gd name="connsiteX883" fmla="*/ 5483245 w 6099495"/>
              <a:gd name="connsiteY883" fmla="*/ 761062 h 3861914"/>
              <a:gd name="connsiteX884" fmla="*/ 5487215 w 6099495"/>
              <a:gd name="connsiteY884" fmla="*/ 786786 h 3861914"/>
              <a:gd name="connsiteX885" fmla="*/ 5483245 w 6099495"/>
              <a:gd name="connsiteY885" fmla="*/ 761061 h 3861914"/>
              <a:gd name="connsiteX886" fmla="*/ 5477586 w 6099495"/>
              <a:gd name="connsiteY886" fmla="*/ 747551 h 3861914"/>
              <a:gd name="connsiteX887" fmla="*/ 5464804 w 6099495"/>
              <a:gd name="connsiteY887" fmla="*/ 717033 h 3861914"/>
              <a:gd name="connsiteX888" fmla="*/ 5464804 w 6099495"/>
              <a:gd name="connsiteY888" fmla="*/ 710744 h 3861914"/>
              <a:gd name="connsiteX889" fmla="*/ 5461730 w 6099495"/>
              <a:gd name="connsiteY889" fmla="*/ 698164 h 3861914"/>
              <a:gd name="connsiteX890" fmla="*/ 5460193 w 6099495"/>
              <a:gd name="connsiteY890" fmla="*/ 704453 h 3861914"/>
              <a:gd name="connsiteX891" fmla="*/ 5460193 w 6099495"/>
              <a:gd name="connsiteY891" fmla="*/ 704454 h 3861914"/>
              <a:gd name="connsiteX892" fmla="*/ 1269383 w 6099495"/>
              <a:gd name="connsiteY892" fmla="*/ 687156 h 3861914"/>
              <a:gd name="connsiteX893" fmla="*/ 1237110 w 6099495"/>
              <a:gd name="connsiteY893" fmla="*/ 713887 h 3861914"/>
              <a:gd name="connsiteX894" fmla="*/ 1230963 w 6099495"/>
              <a:gd name="connsiteY894" fmla="*/ 717032 h 3861914"/>
              <a:gd name="connsiteX895" fmla="*/ 1210986 w 6099495"/>
              <a:gd name="connsiteY895" fmla="*/ 693446 h 3861914"/>
              <a:gd name="connsiteX896" fmla="*/ 1210985 w 6099495"/>
              <a:gd name="connsiteY896" fmla="*/ 693447 h 3861914"/>
              <a:gd name="connsiteX897" fmla="*/ 1230963 w 6099495"/>
              <a:gd name="connsiteY897" fmla="*/ 717033 h 3861914"/>
              <a:gd name="connsiteX898" fmla="*/ 1237110 w 6099495"/>
              <a:gd name="connsiteY898" fmla="*/ 713888 h 3861914"/>
              <a:gd name="connsiteX899" fmla="*/ 1269383 w 6099495"/>
              <a:gd name="connsiteY899" fmla="*/ 687157 h 3861914"/>
              <a:gd name="connsiteX900" fmla="*/ 1272457 w 6099495"/>
              <a:gd name="connsiteY900" fmla="*/ 687157 h 3861914"/>
              <a:gd name="connsiteX901" fmla="*/ 1278604 w 6099495"/>
              <a:gd name="connsiteY901" fmla="*/ 687157 h 3861914"/>
              <a:gd name="connsiteX902" fmla="*/ 1280141 w 6099495"/>
              <a:gd name="connsiteY902" fmla="*/ 698164 h 3861914"/>
              <a:gd name="connsiteX903" fmla="*/ 1286288 w 6099495"/>
              <a:gd name="connsiteY903" fmla="*/ 701309 h 3861914"/>
              <a:gd name="connsiteX904" fmla="*/ 1289361 w 6099495"/>
              <a:gd name="connsiteY904" fmla="*/ 707598 h 3861914"/>
              <a:gd name="connsiteX905" fmla="*/ 1286288 w 6099495"/>
              <a:gd name="connsiteY905" fmla="*/ 701308 h 3861914"/>
              <a:gd name="connsiteX906" fmla="*/ 1280141 w 6099495"/>
              <a:gd name="connsiteY906" fmla="*/ 698163 h 3861914"/>
              <a:gd name="connsiteX907" fmla="*/ 1278604 w 6099495"/>
              <a:gd name="connsiteY907" fmla="*/ 687156 h 3861914"/>
              <a:gd name="connsiteX908" fmla="*/ 1272457 w 6099495"/>
              <a:gd name="connsiteY908" fmla="*/ 687156 h 3861914"/>
              <a:gd name="connsiteX909" fmla="*/ 1214059 w 6099495"/>
              <a:gd name="connsiteY909" fmla="*/ 674576 h 3861914"/>
              <a:gd name="connsiteX910" fmla="*/ 1214059 w 6099495"/>
              <a:gd name="connsiteY910" fmla="*/ 674577 h 3861914"/>
              <a:gd name="connsiteX911" fmla="*/ 1217132 w 6099495"/>
              <a:gd name="connsiteY911" fmla="*/ 680867 h 3861914"/>
              <a:gd name="connsiteX912" fmla="*/ 1217132 w 6099495"/>
              <a:gd name="connsiteY912" fmla="*/ 680866 h 3861914"/>
              <a:gd name="connsiteX913" fmla="*/ 1015813 w 6099495"/>
              <a:gd name="connsiteY913" fmla="*/ 643128 h 3861914"/>
              <a:gd name="connsiteX914" fmla="*/ 966636 w 6099495"/>
              <a:gd name="connsiteY914" fmla="*/ 721750 h 3861914"/>
              <a:gd name="connsiteX915" fmla="*/ 957415 w 6099495"/>
              <a:gd name="connsiteY915" fmla="*/ 731185 h 3861914"/>
              <a:gd name="connsiteX916" fmla="*/ 954342 w 6099495"/>
              <a:gd name="connsiteY916" fmla="*/ 743764 h 3861914"/>
              <a:gd name="connsiteX917" fmla="*/ 943584 w 6099495"/>
              <a:gd name="connsiteY917" fmla="*/ 754771 h 3861914"/>
              <a:gd name="connsiteX918" fmla="*/ 928216 w 6099495"/>
              <a:gd name="connsiteY918" fmla="*/ 764206 h 3861914"/>
              <a:gd name="connsiteX919" fmla="*/ 903628 w 6099495"/>
              <a:gd name="connsiteY919" fmla="*/ 805089 h 3861914"/>
              <a:gd name="connsiteX920" fmla="*/ 897480 w 6099495"/>
              <a:gd name="connsiteY920" fmla="*/ 822386 h 3861914"/>
              <a:gd name="connsiteX921" fmla="*/ 903628 w 6099495"/>
              <a:gd name="connsiteY921" fmla="*/ 831821 h 3861914"/>
              <a:gd name="connsiteX922" fmla="*/ 897481 w 6099495"/>
              <a:gd name="connsiteY922" fmla="*/ 822387 h 3861914"/>
              <a:gd name="connsiteX923" fmla="*/ 903628 w 6099495"/>
              <a:gd name="connsiteY923" fmla="*/ 805090 h 3861914"/>
              <a:gd name="connsiteX924" fmla="*/ 928217 w 6099495"/>
              <a:gd name="connsiteY924" fmla="*/ 764206 h 3861914"/>
              <a:gd name="connsiteX925" fmla="*/ 943585 w 6099495"/>
              <a:gd name="connsiteY925" fmla="*/ 754772 h 3861914"/>
              <a:gd name="connsiteX926" fmla="*/ 954342 w 6099495"/>
              <a:gd name="connsiteY926" fmla="*/ 743765 h 3861914"/>
              <a:gd name="connsiteX927" fmla="*/ 957416 w 6099495"/>
              <a:gd name="connsiteY927" fmla="*/ 731185 h 3861914"/>
              <a:gd name="connsiteX928" fmla="*/ 966636 w 6099495"/>
              <a:gd name="connsiteY928" fmla="*/ 721751 h 3861914"/>
              <a:gd name="connsiteX929" fmla="*/ 1237110 w 6099495"/>
              <a:gd name="connsiteY929" fmla="*/ 595955 h 3861914"/>
              <a:gd name="connsiteX930" fmla="*/ 1240183 w 6099495"/>
              <a:gd name="connsiteY930" fmla="*/ 600672 h 3861914"/>
              <a:gd name="connsiteX931" fmla="*/ 1240184 w 6099495"/>
              <a:gd name="connsiteY931" fmla="*/ 600672 h 3861914"/>
              <a:gd name="connsiteX932" fmla="*/ 1237111 w 6099495"/>
              <a:gd name="connsiteY932" fmla="*/ 595955 h 3861914"/>
              <a:gd name="connsiteX933" fmla="*/ 3022853 w 6099495"/>
              <a:gd name="connsiteY933" fmla="*/ 556644 h 3861914"/>
              <a:gd name="connsiteX934" fmla="*/ 3029341 w 6099495"/>
              <a:gd name="connsiteY934" fmla="*/ 593816 h 3861914"/>
              <a:gd name="connsiteX935" fmla="*/ 3030537 w 6099495"/>
              <a:gd name="connsiteY935" fmla="*/ 600673 h 3861914"/>
              <a:gd name="connsiteX936" fmla="*/ 3030667 w 6099495"/>
              <a:gd name="connsiteY936" fmla="*/ 603785 h 3861914"/>
              <a:gd name="connsiteX937" fmla="*/ 3033610 w 6099495"/>
              <a:gd name="connsiteY937" fmla="*/ 674577 h 3861914"/>
              <a:gd name="connsiteX938" fmla="*/ 3037961 w 6099495"/>
              <a:gd name="connsiteY938" fmla="*/ 685704 h 3861914"/>
              <a:gd name="connsiteX939" fmla="*/ 3039758 w 6099495"/>
              <a:gd name="connsiteY939" fmla="*/ 690302 h 3861914"/>
              <a:gd name="connsiteX940" fmla="*/ 3039758 w 6099495"/>
              <a:gd name="connsiteY940" fmla="*/ 690301 h 3861914"/>
              <a:gd name="connsiteX941" fmla="*/ 3037961 w 6099495"/>
              <a:gd name="connsiteY941" fmla="*/ 685704 h 3861914"/>
              <a:gd name="connsiteX942" fmla="*/ 3033611 w 6099495"/>
              <a:gd name="connsiteY942" fmla="*/ 674577 h 3861914"/>
              <a:gd name="connsiteX943" fmla="*/ 3030667 w 6099495"/>
              <a:gd name="connsiteY943" fmla="*/ 603785 h 3861914"/>
              <a:gd name="connsiteX944" fmla="*/ 3030537 w 6099495"/>
              <a:gd name="connsiteY944" fmla="*/ 600672 h 3861914"/>
              <a:gd name="connsiteX945" fmla="*/ 3029341 w 6099495"/>
              <a:gd name="connsiteY945" fmla="*/ 593816 h 3861914"/>
              <a:gd name="connsiteX946" fmla="*/ 3022854 w 6099495"/>
              <a:gd name="connsiteY946" fmla="*/ 556644 h 3861914"/>
              <a:gd name="connsiteX947" fmla="*/ 980467 w 6099495"/>
              <a:gd name="connsiteY947" fmla="*/ 536203 h 3861914"/>
              <a:gd name="connsiteX948" fmla="*/ 980467 w 6099495"/>
              <a:gd name="connsiteY948" fmla="*/ 542491 h 3861914"/>
              <a:gd name="connsiteX949" fmla="*/ 986614 w 6099495"/>
              <a:gd name="connsiteY949" fmla="*/ 548781 h 3861914"/>
              <a:gd name="connsiteX950" fmla="*/ 1230963 w 6099495"/>
              <a:gd name="connsiteY950" fmla="*/ 536202 h 3861914"/>
              <a:gd name="connsiteX951" fmla="*/ 1230963 w 6099495"/>
              <a:gd name="connsiteY951" fmla="*/ 536203 h 3861914"/>
              <a:gd name="connsiteX952" fmla="*/ 1254015 w 6099495"/>
              <a:gd name="connsiteY952" fmla="*/ 539347 h 3861914"/>
              <a:gd name="connsiteX953" fmla="*/ 1263236 w 6099495"/>
              <a:gd name="connsiteY953" fmla="*/ 548782 h 3861914"/>
              <a:gd name="connsiteX954" fmla="*/ 1263236 w 6099495"/>
              <a:gd name="connsiteY954" fmla="*/ 548781 h 3861914"/>
              <a:gd name="connsiteX955" fmla="*/ 1254015 w 6099495"/>
              <a:gd name="connsiteY955" fmla="*/ 539346 h 3861914"/>
              <a:gd name="connsiteX956" fmla="*/ 739194 w 6099495"/>
              <a:gd name="connsiteY956" fmla="*/ 536202 h 3861914"/>
              <a:gd name="connsiteX957" fmla="*/ 749951 w 6099495"/>
              <a:gd name="connsiteY957" fmla="*/ 539347 h 3861914"/>
              <a:gd name="connsiteX958" fmla="*/ 749952 w 6099495"/>
              <a:gd name="connsiteY958" fmla="*/ 539347 h 3861914"/>
              <a:gd name="connsiteX959" fmla="*/ 776077 w 6099495"/>
              <a:gd name="connsiteY959" fmla="*/ 533057 h 3861914"/>
              <a:gd name="connsiteX960" fmla="*/ 980467 w 6099495"/>
              <a:gd name="connsiteY960" fmla="*/ 583375 h 3861914"/>
              <a:gd name="connsiteX961" fmla="*/ 977394 w 6099495"/>
              <a:gd name="connsiteY961" fmla="*/ 562934 h 3861914"/>
              <a:gd name="connsiteX962" fmla="*/ 983541 w 6099495"/>
              <a:gd name="connsiteY962" fmla="*/ 556644 h 3861914"/>
              <a:gd name="connsiteX963" fmla="*/ 983542 w 6099495"/>
              <a:gd name="connsiteY963" fmla="*/ 556642 h 3861914"/>
              <a:gd name="connsiteX964" fmla="*/ 983541 w 6099495"/>
              <a:gd name="connsiteY964" fmla="*/ 556643 h 3861914"/>
              <a:gd name="connsiteX965" fmla="*/ 977394 w 6099495"/>
              <a:gd name="connsiteY965" fmla="*/ 562933 h 3861914"/>
              <a:gd name="connsiteX966" fmla="*/ 977394 w 6099495"/>
              <a:gd name="connsiteY966" fmla="*/ 562934 h 3861914"/>
              <a:gd name="connsiteX967" fmla="*/ 977394 w 6099495"/>
              <a:gd name="connsiteY967" fmla="*/ 575513 h 3861914"/>
              <a:gd name="connsiteX968" fmla="*/ 980467 w 6099495"/>
              <a:gd name="connsiteY968" fmla="*/ 583375 h 3861914"/>
              <a:gd name="connsiteX969" fmla="*/ 776078 w 6099495"/>
              <a:gd name="connsiteY969" fmla="*/ 533057 h 3861914"/>
              <a:gd name="connsiteX970" fmla="*/ 717679 w 6099495"/>
              <a:gd name="connsiteY970" fmla="*/ 529912 h 3861914"/>
              <a:gd name="connsiteX971" fmla="*/ 726900 w 6099495"/>
              <a:gd name="connsiteY971" fmla="*/ 536202 h 3861914"/>
              <a:gd name="connsiteX972" fmla="*/ 717680 w 6099495"/>
              <a:gd name="connsiteY972" fmla="*/ 529912 h 3861914"/>
              <a:gd name="connsiteX973" fmla="*/ 591664 w 6099495"/>
              <a:gd name="connsiteY973" fmla="*/ 528339 h 3861914"/>
              <a:gd name="connsiteX974" fmla="*/ 557948 w 6099495"/>
              <a:gd name="connsiteY974" fmla="*/ 532036 h 3861914"/>
              <a:gd name="connsiteX975" fmla="*/ 591662 w 6099495"/>
              <a:gd name="connsiteY975" fmla="*/ 528340 h 3861914"/>
              <a:gd name="connsiteX976" fmla="*/ 608567 w 6099495"/>
              <a:gd name="connsiteY976" fmla="*/ 533057 h 3861914"/>
              <a:gd name="connsiteX977" fmla="*/ 614715 w 6099495"/>
              <a:gd name="connsiteY977" fmla="*/ 539347 h 3861914"/>
              <a:gd name="connsiteX978" fmla="*/ 640839 w 6099495"/>
              <a:gd name="connsiteY978" fmla="*/ 542492 h 3861914"/>
              <a:gd name="connsiteX979" fmla="*/ 651233 w 6099495"/>
              <a:gd name="connsiteY979" fmla="*/ 539454 h 3861914"/>
              <a:gd name="connsiteX980" fmla="*/ 651598 w 6099495"/>
              <a:gd name="connsiteY980" fmla="*/ 539347 h 3861914"/>
              <a:gd name="connsiteX981" fmla="*/ 651596 w 6099495"/>
              <a:gd name="connsiteY981" fmla="*/ 539347 h 3861914"/>
              <a:gd name="connsiteX982" fmla="*/ 651233 w 6099495"/>
              <a:gd name="connsiteY982" fmla="*/ 539454 h 3861914"/>
              <a:gd name="connsiteX983" fmla="*/ 640839 w 6099495"/>
              <a:gd name="connsiteY983" fmla="*/ 542491 h 3861914"/>
              <a:gd name="connsiteX984" fmla="*/ 614715 w 6099495"/>
              <a:gd name="connsiteY984" fmla="*/ 539347 h 3861914"/>
              <a:gd name="connsiteX985" fmla="*/ 608569 w 6099495"/>
              <a:gd name="connsiteY985" fmla="*/ 533057 h 3861914"/>
              <a:gd name="connsiteX986" fmla="*/ 980467 w 6099495"/>
              <a:gd name="connsiteY986" fmla="*/ 525195 h 3861914"/>
              <a:gd name="connsiteX987" fmla="*/ 977394 w 6099495"/>
              <a:gd name="connsiteY987" fmla="*/ 529912 h 3861914"/>
              <a:gd name="connsiteX988" fmla="*/ 980467 w 6099495"/>
              <a:gd name="connsiteY988" fmla="*/ 536202 h 3861914"/>
              <a:gd name="connsiteX989" fmla="*/ 384197 w 6099495"/>
              <a:gd name="connsiteY989" fmla="*/ 478021 h 3861914"/>
              <a:gd name="connsiteX990" fmla="*/ 384197 w 6099495"/>
              <a:gd name="connsiteY990" fmla="*/ 478022 h 3861914"/>
              <a:gd name="connsiteX991" fmla="*/ 390344 w 6099495"/>
              <a:gd name="connsiteY991" fmla="*/ 492174 h 3861914"/>
              <a:gd name="connsiteX992" fmla="*/ 421080 w 6099495"/>
              <a:gd name="connsiteY992" fmla="*/ 506326 h 3861914"/>
              <a:gd name="connsiteX993" fmla="*/ 456425 w 6099495"/>
              <a:gd name="connsiteY993" fmla="*/ 509470 h 3861914"/>
              <a:gd name="connsiteX994" fmla="*/ 479477 w 6099495"/>
              <a:gd name="connsiteY994" fmla="*/ 506326 h 3861914"/>
              <a:gd name="connsiteX995" fmla="*/ 499455 w 6099495"/>
              <a:gd name="connsiteY995" fmla="*/ 509470 h 3861914"/>
              <a:gd name="connsiteX996" fmla="*/ 536339 w 6099495"/>
              <a:gd name="connsiteY996" fmla="*/ 522050 h 3861914"/>
              <a:gd name="connsiteX997" fmla="*/ 548632 w 6099495"/>
              <a:gd name="connsiteY997" fmla="*/ 533057 h 3861914"/>
              <a:gd name="connsiteX998" fmla="*/ 548634 w 6099495"/>
              <a:gd name="connsiteY998" fmla="*/ 533057 h 3861914"/>
              <a:gd name="connsiteX999" fmla="*/ 536339 w 6099495"/>
              <a:gd name="connsiteY999" fmla="*/ 522050 h 3861914"/>
              <a:gd name="connsiteX1000" fmla="*/ 499457 w 6099495"/>
              <a:gd name="connsiteY1000" fmla="*/ 509470 h 3861914"/>
              <a:gd name="connsiteX1001" fmla="*/ 479477 w 6099495"/>
              <a:gd name="connsiteY1001" fmla="*/ 506325 h 3861914"/>
              <a:gd name="connsiteX1002" fmla="*/ 456425 w 6099495"/>
              <a:gd name="connsiteY1002" fmla="*/ 509470 h 3861914"/>
              <a:gd name="connsiteX1003" fmla="*/ 421080 w 6099495"/>
              <a:gd name="connsiteY1003" fmla="*/ 506325 h 3861914"/>
              <a:gd name="connsiteX1004" fmla="*/ 390344 w 6099495"/>
              <a:gd name="connsiteY1004" fmla="*/ 492173 h 3861914"/>
              <a:gd name="connsiteX1005" fmla="*/ 387780 w 6099495"/>
              <a:gd name="connsiteY1005" fmla="*/ 440294 h 3861914"/>
              <a:gd name="connsiteX1006" fmla="*/ 387271 w 6099495"/>
              <a:gd name="connsiteY1006" fmla="*/ 441855 h 3861914"/>
              <a:gd name="connsiteX1007" fmla="*/ 387271 w 6099495"/>
              <a:gd name="connsiteY1007" fmla="*/ 441856 h 3861914"/>
              <a:gd name="connsiteX1008" fmla="*/ 1141830 w 6099495"/>
              <a:gd name="connsiteY1008" fmla="*/ 394683 h 3861914"/>
              <a:gd name="connsiteX1009" fmla="*/ 1151050 w 6099495"/>
              <a:gd name="connsiteY1009" fmla="*/ 404118 h 3861914"/>
              <a:gd name="connsiteX1010" fmla="*/ 1161808 w 6099495"/>
              <a:gd name="connsiteY1010" fmla="*/ 418270 h 3861914"/>
              <a:gd name="connsiteX1011" fmla="*/ 1187934 w 6099495"/>
              <a:gd name="connsiteY1011" fmla="*/ 445001 h 3861914"/>
              <a:gd name="connsiteX1012" fmla="*/ 1206375 w 6099495"/>
              <a:gd name="connsiteY1012" fmla="*/ 482740 h 3861914"/>
              <a:gd name="connsiteX1013" fmla="*/ 1207911 w 6099495"/>
              <a:gd name="connsiteY1013" fmla="*/ 504754 h 3861914"/>
              <a:gd name="connsiteX1014" fmla="*/ 1217132 w 6099495"/>
              <a:gd name="connsiteY1014" fmla="*/ 522051 h 3861914"/>
              <a:gd name="connsiteX1015" fmla="*/ 1230963 w 6099495"/>
              <a:gd name="connsiteY1015" fmla="*/ 522051 h 3861914"/>
              <a:gd name="connsiteX1016" fmla="*/ 1230963 w 6099495"/>
              <a:gd name="connsiteY1016" fmla="*/ 522050 h 3861914"/>
              <a:gd name="connsiteX1017" fmla="*/ 1217132 w 6099495"/>
              <a:gd name="connsiteY1017" fmla="*/ 522050 h 3861914"/>
              <a:gd name="connsiteX1018" fmla="*/ 1207911 w 6099495"/>
              <a:gd name="connsiteY1018" fmla="*/ 504753 h 3861914"/>
              <a:gd name="connsiteX1019" fmla="*/ 1206375 w 6099495"/>
              <a:gd name="connsiteY1019" fmla="*/ 482739 h 3861914"/>
              <a:gd name="connsiteX1020" fmla="*/ 1187934 w 6099495"/>
              <a:gd name="connsiteY1020" fmla="*/ 445000 h 3861914"/>
              <a:gd name="connsiteX1021" fmla="*/ 1161808 w 6099495"/>
              <a:gd name="connsiteY1021" fmla="*/ 418269 h 3861914"/>
              <a:gd name="connsiteX1022" fmla="*/ 1151050 w 6099495"/>
              <a:gd name="connsiteY1022" fmla="*/ 404117 h 3861914"/>
              <a:gd name="connsiteX1023" fmla="*/ 1141831 w 6099495"/>
              <a:gd name="connsiteY1023" fmla="*/ 394683 h 3861914"/>
              <a:gd name="connsiteX1024" fmla="*/ 345778 w 6099495"/>
              <a:gd name="connsiteY1024" fmla="*/ 391538 h 3861914"/>
              <a:gd name="connsiteX1025" fmla="*/ 364220 w 6099495"/>
              <a:gd name="connsiteY1025" fmla="*/ 394683 h 3861914"/>
              <a:gd name="connsiteX1026" fmla="*/ 387271 w 6099495"/>
              <a:gd name="connsiteY1026" fmla="*/ 411979 h 3861914"/>
              <a:gd name="connsiteX1027" fmla="*/ 364220 w 6099495"/>
              <a:gd name="connsiteY1027" fmla="*/ 394682 h 3861914"/>
              <a:gd name="connsiteX1028" fmla="*/ 2996728 w 6099495"/>
              <a:gd name="connsiteY1028" fmla="*/ 380531 h 3861914"/>
              <a:gd name="connsiteX1029" fmla="*/ 3007485 w 6099495"/>
              <a:gd name="connsiteY1029" fmla="*/ 418269 h 3861914"/>
              <a:gd name="connsiteX1030" fmla="*/ 3005948 w 6099495"/>
              <a:gd name="connsiteY1030" fmla="*/ 427704 h 3861914"/>
              <a:gd name="connsiteX1031" fmla="*/ 2999801 w 6099495"/>
              <a:gd name="connsiteY1031" fmla="*/ 454435 h 3861914"/>
              <a:gd name="connsiteX1032" fmla="*/ 3002631 w 6099495"/>
              <a:gd name="connsiteY1032" fmla="*/ 492070 h 3861914"/>
              <a:gd name="connsiteX1033" fmla="*/ 3002875 w 6099495"/>
              <a:gd name="connsiteY1033" fmla="*/ 495319 h 3861914"/>
              <a:gd name="connsiteX1034" fmla="*/ 3010559 w 6099495"/>
              <a:gd name="connsiteY1034" fmla="*/ 545637 h 3861914"/>
              <a:gd name="connsiteX1035" fmla="*/ 3010559 w 6099495"/>
              <a:gd name="connsiteY1035" fmla="*/ 545636 h 3861914"/>
              <a:gd name="connsiteX1036" fmla="*/ 3002875 w 6099495"/>
              <a:gd name="connsiteY1036" fmla="*/ 495318 h 3861914"/>
              <a:gd name="connsiteX1037" fmla="*/ 3002631 w 6099495"/>
              <a:gd name="connsiteY1037" fmla="*/ 492070 h 3861914"/>
              <a:gd name="connsiteX1038" fmla="*/ 2999802 w 6099495"/>
              <a:gd name="connsiteY1038" fmla="*/ 454436 h 3861914"/>
              <a:gd name="connsiteX1039" fmla="*/ 3005949 w 6099495"/>
              <a:gd name="connsiteY1039" fmla="*/ 427704 h 3861914"/>
              <a:gd name="connsiteX1040" fmla="*/ 3007486 w 6099495"/>
              <a:gd name="connsiteY1040" fmla="*/ 418269 h 3861914"/>
              <a:gd name="connsiteX1041" fmla="*/ 1134146 w 6099495"/>
              <a:gd name="connsiteY1041" fmla="*/ 309771 h 3861914"/>
              <a:gd name="connsiteX1042" fmla="*/ 1147977 w 6099495"/>
              <a:gd name="connsiteY1042" fmla="*/ 347510 h 3861914"/>
              <a:gd name="connsiteX1043" fmla="*/ 1154124 w 6099495"/>
              <a:gd name="connsiteY1043" fmla="*/ 374241 h 3861914"/>
              <a:gd name="connsiteX1044" fmla="*/ 1147977 w 6099495"/>
              <a:gd name="connsiteY1044" fmla="*/ 347509 h 3861914"/>
              <a:gd name="connsiteX1045" fmla="*/ 522508 w 6099495"/>
              <a:gd name="connsiteY1045" fmla="*/ 0 h 3861914"/>
              <a:gd name="connsiteX1046" fmla="*/ 677723 w 6099495"/>
              <a:gd name="connsiteY1046" fmla="*/ 44028 h 3861914"/>
              <a:gd name="connsiteX1047" fmla="*/ 822178 w 6099495"/>
              <a:gd name="connsiteY1047" fmla="*/ 81767 h 3861914"/>
              <a:gd name="connsiteX1048" fmla="*/ 1064991 w 6099495"/>
              <a:gd name="connsiteY1048" fmla="*/ 141520 h 3861914"/>
              <a:gd name="connsiteX1049" fmla="*/ 1068064 w 6099495"/>
              <a:gd name="connsiteY1049" fmla="*/ 141520 h 3861914"/>
              <a:gd name="connsiteX1050" fmla="*/ 1067919 w 6099495"/>
              <a:gd name="connsiteY1050" fmla="*/ 142169 h 3861914"/>
              <a:gd name="connsiteX1051" fmla="*/ 1067918 w 6099495"/>
              <a:gd name="connsiteY1051" fmla="*/ 142169 h 3861914"/>
              <a:gd name="connsiteX1052" fmla="*/ 983541 w 6099495"/>
              <a:gd name="connsiteY1052" fmla="*/ 518905 h 3861914"/>
              <a:gd name="connsiteX1053" fmla="*/ 983541 w 6099495"/>
              <a:gd name="connsiteY1053" fmla="*/ 518906 h 3861914"/>
              <a:gd name="connsiteX1054" fmla="*/ 1067919 w 6099495"/>
              <a:gd name="connsiteY1054" fmla="*/ 142169 h 3861914"/>
              <a:gd name="connsiteX1055" fmla="*/ 1157198 w 6099495"/>
              <a:gd name="connsiteY1055" fmla="*/ 161962 h 3861914"/>
              <a:gd name="connsiteX1056" fmla="*/ 1157198 w 6099495"/>
              <a:gd name="connsiteY1056" fmla="*/ 161961 h 3861914"/>
              <a:gd name="connsiteX1057" fmla="*/ 1266310 w 6099495"/>
              <a:gd name="connsiteY1057" fmla="*/ 182403 h 3861914"/>
              <a:gd name="connsiteX1058" fmla="*/ 1559835 w 6099495"/>
              <a:gd name="connsiteY1058" fmla="*/ 235866 h 3861914"/>
              <a:gd name="connsiteX1059" fmla="*/ 1861045 w 6099495"/>
              <a:gd name="connsiteY1059" fmla="*/ 286184 h 3861914"/>
              <a:gd name="connsiteX1060" fmla="*/ 2328227 w 6099495"/>
              <a:gd name="connsiteY1060" fmla="*/ 336502 h 3861914"/>
              <a:gd name="connsiteX1061" fmla="*/ 2664782 w 6099495"/>
              <a:gd name="connsiteY1061" fmla="*/ 361661 h 3861914"/>
              <a:gd name="connsiteX1062" fmla="*/ 2996728 w 6099495"/>
              <a:gd name="connsiteY1062" fmla="*/ 367951 h 3861914"/>
              <a:gd name="connsiteX1063" fmla="*/ 3194973 w 6099495"/>
              <a:gd name="connsiteY1063" fmla="*/ 367951 h 3861914"/>
              <a:gd name="connsiteX1064" fmla="*/ 3194973 w 6099495"/>
              <a:gd name="connsiteY1064" fmla="*/ 336503 h 3861914"/>
              <a:gd name="connsiteX1065" fmla="*/ 3198047 w 6099495"/>
              <a:gd name="connsiteY1065" fmla="*/ 312916 h 3861914"/>
              <a:gd name="connsiteX1066" fmla="*/ 3213415 w 6099495"/>
              <a:gd name="connsiteY1066" fmla="*/ 314488 h 3861914"/>
              <a:gd name="connsiteX1067" fmla="*/ 3236466 w 6099495"/>
              <a:gd name="connsiteY1067" fmla="*/ 323923 h 3861914"/>
              <a:gd name="connsiteX1068" fmla="*/ 3236466 w 6099495"/>
              <a:gd name="connsiteY1068" fmla="*/ 356944 h 3861914"/>
              <a:gd name="connsiteX1069" fmla="*/ 3241077 w 6099495"/>
              <a:gd name="connsiteY1069" fmla="*/ 377386 h 3861914"/>
              <a:gd name="connsiteX1070" fmla="*/ 3241077 w 6099495"/>
              <a:gd name="connsiteY1070" fmla="*/ 397828 h 3861914"/>
              <a:gd name="connsiteX1071" fmla="*/ 3262592 w 6099495"/>
              <a:gd name="connsiteY1071" fmla="*/ 415125 h 3861914"/>
              <a:gd name="connsiteX1072" fmla="*/ 3270276 w 6099495"/>
              <a:gd name="connsiteY1072" fmla="*/ 411980 h 3861914"/>
              <a:gd name="connsiteX1073" fmla="*/ 3285644 w 6099495"/>
              <a:gd name="connsiteY1073" fmla="*/ 415125 h 3861914"/>
              <a:gd name="connsiteX1074" fmla="*/ 3293327 w 6099495"/>
              <a:gd name="connsiteY1074" fmla="*/ 424559 h 3861914"/>
              <a:gd name="connsiteX1075" fmla="*/ 3310232 w 6099495"/>
              <a:gd name="connsiteY1075" fmla="*/ 421414 h 3861914"/>
              <a:gd name="connsiteX1076" fmla="*/ 3328673 w 6099495"/>
              <a:gd name="connsiteY1076" fmla="*/ 424559 h 3861914"/>
              <a:gd name="connsiteX1077" fmla="*/ 3333284 w 6099495"/>
              <a:gd name="connsiteY1077" fmla="*/ 430849 h 3861914"/>
              <a:gd name="connsiteX1078" fmla="*/ 3333284 w 6099495"/>
              <a:gd name="connsiteY1078" fmla="*/ 435566 h 3861914"/>
              <a:gd name="connsiteX1079" fmla="*/ 3362483 w 6099495"/>
              <a:gd name="connsiteY1079" fmla="*/ 435566 h 3861914"/>
              <a:gd name="connsiteX1080" fmla="*/ 3371703 w 6099495"/>
              <a:gd name="connsiteY1080" fmla="*/ 424559 h 3861914"/>
              <a:gd name="connsiteX1081" fmla="*/ 3414733 w 6099495"/>
              <a:gd name="connsiteY1081" fmla="*/ 421414 h 3861914"/>
              <a:gd name="connsiteX1082" fmla="*/ 3440859 w 6099495"/>
              <a:gd name="connsiteY1082" fmla="*/ 430849 h 3861914"/>
              <a:gd name="connsiteX1083" fmla="*/ 3450079 w 6099495"/>
              <a:gd name="connsiteY1083" fmla="*/ 430849 h 3861914"/>
              <a:gd name="connsiteX1084" fmla="*/ 3443932 w 6099495"/>
              <a:gd name="connsiteY1084" fmla="*/ 438711 h 3861914"/>
              <a:gd name="connsiteX1085" fmla="*/ 3451616 w 6099495"/>
              <a:gd name="connsiteY1085" fmla="*/ 445001 h 3861914"/>
              <a:gd name="connsiteX1086" fmla="*/ 3457763 w 6099495"/>
              <a:gd name="connsiteY1086" fmla="*/ 445001 h 3861914"/>
              <a:gd name="connsiteX1087" fmla="*/ 3460837 w 6099495"/>
              <a:gd name="connsiteY1087" fmla="*/ 451291 h 3861914"/>
              <a:gd name="connsiteX1088" fmla="*/ 3466984 w 6099495"/>
              <a:gd name="connsiteY1088" fmla="*/ 468588 h 3861914"/>
              <a:gd name="connsiteX1089" fmla="*/ 3477741 w 6099495"/>
              <a:gd name="connsiteY1089" fmla="*/ 474877 h 3861914"/>
              <a:gd name="connsiteX1090" fmla="*/ 3490036 w 6099495"/>
              <a:gd name="connsiteY1090" fmla="*/ 459153 h 3861914"/>
              <a:gd name="connsiteX1091" fmla="*/ 3496183 w 6099495"/>
              <a:gd name="connsiteY1091" fmla="*/ 456008 h 3861914"/>
              <a:gd name="connsiteX1092" fmla="*/ 3506940 w 6099495"/>
              <a:gd name="connsiteY1092" fmla="*/ 459153 h 3861914"/>
              <a:gd name="connsiteX1093" fmla="*/ 3513088 w 6099495"/>
              <a:gd name="connsiteY1093" fmla="*/ 474877 h 3861914"/>
              <a:gd name="connsiteX1094" fmla="*/ 3536139 w 6099495"/>
              <a:gd name="connsiteY1094" fmla="*/ 481167 h 3861914"/>
              <a:gd name="connsiteX1095" fmla="*/ 3542286 w 6099495"/>
              <a:gd name="connsiteY1095" fmla="*/ 489029 h 3861914"/>
              <a:gd name="connsiteX1096" fmla="*/ 3553044 w 6099495"/>
              <a:gd name="connsiteY1096" fmla="*/ 498464 h 3861914"/>
              <a:gd name="connsiteX1097" fmla="*/ 3566875 w 6099495"/>
              <a:gd name="connsiteY1097" fmla="*/ 498464 h 3861914"/>
              <a:gd name="connsiteX1098" fmla="*/ 3585316 w 6099495"/>
              <a:gd name="connsiteY1098" fmla="*/ 495319 h 3861914"/>
              <a:gd name="connsiteX1099" fmla="*/ 3622199 w 6099495"/>
              <a:gd name="connsiteY1099" fmla="*/ 468588 h 3861914"/>
              <a:gd name="connsiteX1100" fmla="*/ 3628346 w 6099495"/>
              <a:gd name="connsiteY1100" fmla="*/ 471732 h 3861914"/>
              <a:gd name="connsiteX1101" fmla="*/ 3637567 w 6099495"/>
              <a:gd name="connsiteY1101" fmla="*/ 482740 h 3861914"/>
              <a:gd name="connsiteX1102" fmla="*/ 3694428 w 6099495"/>
              <a:gd name="connsiteY1102" fmla="*/ 482740 h 3861914"/>
              <a:gd name="connsiteX1103" fmla="*/ 3703649 w 6099495"/>
              <a:gd name="connsiteY1103" fmla="*/ 482740 h 3861914"/>
              <a:gd name="connsiteX1104" fmla="*/ 3711333 w 6099495"/>
              <a:gd name="connsiteY1104" fmla="*/ 489029 h 3861914"/>
              <a:gd name="connsiteX1105" fmla="*/ 3726700 w 6099495"/>
              <a:gd name="connsiteY1105" fmla="*/ 501609 h 3861914"/>
              <a:gd name="connsiteX1106" fmla="*/ 3737458 w 6099495"/>
              <a:gd name="connsiteY1106" fmla="*/ 495319 h 3861914"/>
              <a:gd name="connsiteX1107" fmla="*/ 3763583 w 6099495"/>
              <a:gd name="connsiteY1107" fmla="*/ 495319 h 3861914"/>
              <a:gd name="connsiteX1108" fmla="*/ 3749752 w 6099495"/>
              <a:gd name="connsiteY1108" fmla="*/ 506326 h 3861914"/>
              <a:gd name="connsiteX1109" fmla="*/ 3714406 w 6099495"/>
              <a:gd name="connsiteY1109" fmla="*/ 528340 h 3861914"/>
              <a:gd name="connsiteX1110" fmla="*/ 3697502 w 6099495"/>
              <a:gd name="connsiteY1110" fmla="*/ 533058 h 3861914"/>
              <a:gd name="connsiteX1111" fmla="*/ 3683670 w 6099495"/>
              <a:gd name="connsiteY1111" fmla="*/ 539347 h 3861914"/>
              <a:gd name="connsiteX1112" fmla="*/ 3668303 w 6099495"/>
              <a:gd name="connsiteY1112" fmla="*/ 553499 h 3861914"/>
              <a:gd name="connsiteX1113" fmla="*/ 3639104 w 6099495"/>
              <a:gd name="connsiteY1113" fmla="*/ 569224 h 3861914"/>
              <a:gd name="connsiteX1114" fmla="*/ 3625273 w 6099495"/>
              <a:gd name="connsiteY1114" fmla="*/ 577086 h 3861914"/>
              <a:gd name="connsiteX1115" fmla="*/ 3579169 w 6099495"/>
              <a:gd name="connsiteY1115" fmla="*/ 630549 h 3861914"/>
              <a:gd name="connsiteX1116" fmla="*/ 3506941 w 6099495"/>
              <a:gd name="connsiteY1116" fmla="*/ 695019 h 3861914"/>
              <a:gd name="connsiteX1117" fmla="*/ 3506940 w 6099495"/>
              <a:gd name="connsiteY1117" fmla="*/ 695019 h 3861914"/>
              <a:gd name="connsiteX1118" fmla="*/ 3503833 w 6099495"/>
              <a:gd name="connsiteY1118" fmla="*/ 701378 h 3861914"/>
              <a:gd name="connsiteX1119" fmla="*/ 3506941 w 6099495"/>
              <a:gd name="connsiteY1119" fmla="*/ 695019 h 3861914"/>
              <a:gd name="connsiteX1120" fmla="*/ 3519235 w 6099495"/>
              <a:gd name="connsiteY1120" fmla="*/ 701308 h 3861914"/>
              <a:gd name="connsiteX1121" fmla="*/ 3533066 w 6099495"/>
              <a:gd name="connsiteY1121" fmla="*/ 704453 h 3861914"/>
              <a:gd name="connsiteX1122" fmla="*/ 3549971 w 6099495"/>
              <a:gd name="connsiteY1122" fmla="*/ 704453 h 3861914"/>
              <a:gd name="connsiteX1123" fmla="*/ 3579169 w 6099495"/>
              <a:gd name="connsiteY1123" fmla="*/ 687156 h 3861914"/>
              <a:gd name="connsiteX1124" fmla="*/ 3631420 w 6099495"/>
              <a:gd name="connsiteY1124" fmla="*/ 660425 h 3861914"/>
              <a:gd name="connsiteX1125" fmla="*/ 3639104 w 6099495"/>
              <a:gd name="connsiteY1125" fmla="*/ 660425 h 3861914"/>
              <a:gd name="connsiteX1126" fmla="*/ 3642178 w 6099495"/>
              <a:gd name="connsiteY1126" fmla="*/ 663570 h 3861914"/>
              <a:gd name="connsiteX1127" fmla="*/ 3642178 w 6099495"/>
              <a:gd name="connsiteY1127" fmla="*/ 674577 h 3861914"/>
              <a:gd name="connsiteX1128" fmla="*/ 3639104 w 6099495"/>
              <a:gd name="connsiteY1128" fmla="*/ 684011 h 3861914"/>
              <a:gd name="connsiteX1129" fmla="*/ 3637567 w 6099495"/>
              <a:gd name="connsiteY1129" fmla="*/ 690301 h 3861914"/>
              <a:gd name="connsiteX1130" fmla="*/ 3631420 w 6099495"/>
              <a:gd name="connsiteY1130" fmla="*/ 710743 h 3861914"/>
              <a:gd name="connsiteX1131" fmla="*/ 3651398 w 6099495"/>
              <a:gd name="connsiteY1131" fmla="*/ 701308 h 3861914"/>
              <a:gd name="connsiteX1132" fmla="*/ 3662156 w 6099495"/>
              <a:gd name="connsiteY1132" fmla="*/ 701308 h 3861914"/>
              <a:gd name="connsiteX1133" fmla="*/ 3674450 w 6099495"/>
              <a:gd name="connsiteY1133" fmla="*/ 713888 h 3861914"/>
              <a:gd name="connsiteX1134" fmla="*/ 3685208 w 6099495"/>
              <a:gd name="connsiteY1134" fmla="*/ 713888 h 3861914"/>
              <a:gd name="connsiteX1135" fmla="*/ 3706722 w 6099495"/>
              <a:gd name="connsiteY1135" fmla="*/ 704453 h 3861914"/>
              <a:gd name="connsiteX1136" fmla="*/ 3717480 w 6099495"/>
              <a:gd name="connsiteY1136" fmla="*/ 698164 h 3861914"/>
              <a:gd name="connsiteX1137" fmla="*/ 3737458 w 6099495"/>
              <a:gd name="connsiteY1137" fmla="*/ 684012 h 3861914"/>
              <a:gd name="connsiteX1138" fmla="*/ 3743605 w 6099495"/>
              <a:gd name="connsiteY1138" fmla="*/ 674577 h 3861914"/>
              <a:gd name="connsiteX1139" fmla="*/ 3754363 w 6099495"/>
              <a:gd name="connsiteY1139" fmla="*/ 671432 h 3861914"/>
              <a:gd name="connsiteX1140" fmla="*/ 3792782 w 6099495"/>
              <a:gd name="connsiteY1140" fmla="*/ 657280 h 3861914"/>
              <a:gd name="connsiteX1141" fmla="*/ 3818907 w 6099495"/>
              <a:gd name="connsiteY1141" fmla="*/ 643128 h 3861914"/>
              <a:gd name="connsiteX1142" fmla="*/ 3852717 w 6099495"/>
              <a:gd name="connsiteY1142" fmla="*/ 606962 h 3861914"/>
              <a:gd name="connsiteX1143" fmla="*/ 3861937 w 6099495"/>
              <a:gd name="connsiteY1143" fmla="*/ 603817 h 3861914"/>
              <a:gd name="connsiteX1144" fmla="*/ 3891136 w 6099495"/>
              <a:gd name="connsiteY1144" fmla="*/ 575513 h 3861914"/>
              <a:gd name="connsiteX1145" fmla="*/ 3908041 w 6099495"/>
              <a:gd name="connsiteY1145" fmla="*/ 566079 h 3861914"/>
              <a:gd name="connsiteX1146" fmla="*/ 3940313 w 6099495"/>
              <a:gd name="connsiteY1146" fmla="*/ 559789 h 3861914"/>
              <a:gd name="connsiteX1147" fmla="*/ 3944924 w 6099495"/>
              <a:gd name="connsiteY1147" fmla="*/ 562934 h 3861914"/>
              <a:gd name="connsiteX1148" fmla="*/ 3947997 w 6099495"/>
              <a:gd name="connsiteY1148" fmla="*/ 566079 h 3861914"/>
              <a:gd name="connsiteX1149" fmla="*/ 3931093 w 6099495"/>
              <a:gd name="connsiteY1149" fmla="*/ 577086 h 3861914"/>
              <a:gd name="connsiteX1150" fmla="*/ 3924945 w 6099495"/>
              <a:gd name="connsiteY1150" fmla="*/ 577086 h 3861914"/>
              <a:gd name="connsiteX1151" fmla="*/ 3918798 w 6099495"/>
              <a:gd name="connsiteY1151" fmla="*/ 592810 h 3861914"/>
              <a:gd name="connsiteX1152" fmla="*/ 3898820 w 6099495"/>
              <a:gd name="connsiteY1152" fmla="*/ 619542 h 3861914"/>
              <a:gd name="connsiteX1153" fmla="*/ 3888063 w 6099495"/>
              <a:gd name="connsiteY1153" fmla="*/ 627404 h 3861914"/>
              <a:gd name="connsiteX1154" fmla="*/ 3881916 w 6099495"/>
              <a:gd name="connsiteY1154" fmla="*/ 633694 h 3861914"/>
              <a:gd name="connsiteX1155" fmla="*/ 3875768 w 6099495"/>
              <a:gd name="connsiteY1155" fmla="*/ 657280 h 3861914"/>
              <a:gd name="connsiteX1156" fmla="*/ 3881916 w 6099495"/>
              <a:gd name="connsiteY1156" fmla="*/ 669860 h 3861914"/>
              <a:gd name="connsiteX1157" fmla="*/ 3884989 w 6099495"/>
              <a:gd name="connsiteY1157" fmla="*/ 663570 h 3861914"/>
              <a:gd name="connsiteX1158" fmla="*/ 3904967 w 6099495"/>
              <a:gd name="connsiteY1158" fmla="*/ 647846 h 3861914"/>
              <a:gd name="connsiteX1159" fmla="*/ 3917262 w 6099495"/>
              <a:gd name="connsiteY1159" fmla="*/ 647846 h 3861914"/>
              <a:gd name="connsiteX1160" fmla="*/ 3924945 w 6099495"/>
              <a:gd name="connsiteY1160" fmla="*/ 643128 h 3861914"/>
              <a:gd name="connsiteX1161" fmla="*/ 3964902 w 6099495"/>
              <a:gd name="connsiteY1161" fmla="*/ 663570 h 3861914"/>
              <a:gd name="connsiteX1162" fmla="*/ 3997174 w 6099495"/>
              <a:gd name="connsiteY1162" fmla="*/ 698164 h 3861914"/>
              <a:gd name="connsiteX1163" fmla="*/ 4023300 w 6099495"/>
              <a:gd name="connsiteY1163" fmla="*/ 695019 h 3861914"/>
              <a:gd name="connsiteX1164" fmla="*/ 4035594 w 6099495"/>
              <a:gd name="connsiteY1164" fmla="*/ 695019 h 3861914"/>
              <a:gd name="connsiteX1165" fmla="*/ 4046351 w 6099495"/>
              <a:gd name="connsiteY1165" fmla="*/ 701309 h 3861914"/>
              <a:gd name="connsiteX1166" fmla="*/ 4052499 w 6099495"/>
              <a:gd name="connsiteY1166" fmla="*/ 701309 h 3861914"/>
              <a:gd name="connsiteX1167" fmla="*/ 4055572 w 6099495"/>
              <a:gd name="connsiteY1167" fmla="*/ 701309 h 3861914"/>
              <a:gd name="connsiteX1168" fmla="*/ 4063256 w 6099495"/>
              <a:gd name="connsiteY1168" fmla="*/ 704453 h 3861914"/>
              <a:gd name="connsiteX1169" fmla="*/ 4066330 w 6099495"/>
              <a:gd name="connsiteY1169" fmla="*/ 710743 h 3861914"/>
              <a:gd name="connsiteX1170" fmla="*/ 4072477 w 6099495"/>
              <a:gd name="connsiteY1170" fmla="*/ 704453 h 3861914"/>
              <a:gd name="connsiteX1171" fmla="*/ 4078624 w 6099495"/>
              <a:gd name="connsiteY1171" fmla="*/ 693446 h 3861914"/>
              <a:gd name="connsiteX1172" fmla="*/ 4104749 w 6099495"/>
              <a:gd name="connsiteY1172" fmla="*/ 674577 h 3861914"/>
              <a:gd name="connsiteX1173" fmla="*/ 4196956 w 6099495"/>
              <a:gd name="connsiteY1173" fmla="*/ 650990 h 3861914"/>
              <a:gd name="connsiteX1174" fmla="*/ 4220008 w 6099495"/>
              <a:gd name="connsiteY1174" fmla="*/ 636838 h 3861914"/>
              <a:gd name="connsiteX1175" fmla="*/ 4230765 w 6099495"/>
              <a:gd name="connsiteY1175" fmla="*/ 630549 h 3861914"/>
              <a:gd name="connsiteX1176" fmla="*/ 4236913 w 6099495"/>
              <a:gd name="connsiteY1176" fmla="*/ 636838 h 3861914"/>
              <a:gd name="connsiteX1177" fmla="*/ 4230765 w 6099495"/>
              <a:gd name="connsiteY1177" fmla="*/ 650990 h 3861914"/>
              <a:gd name="connsiteX1178" fmla="*/ 4230765 w 6099495"/>
              <a:gd name="connsiteY1178" fmla="*/ 660425 h 3861914"/>
              <a:gd name="connsiteX1179" fmla="*/ 4243060 w 6099495"/>
              <a:gd name="connsiteY1179" fmla="*/ 680867 h 3861914"/>
              <a:gd name="connsiteX1180" fmla="*/ 4247670 w 6099495"/>
              <a:gd name="connsiteY1180" fmla="*/ 684012 h 3861914"/>
              <a:gd name="connsiteX1181" fmla="*/ 4253817 w 6099495"/>
              <a:gd name="connsiteY1181" fmla="*/ 680867 h 3861914"/>
              <a:gd name="connsiteX1182" fmla="*/ 4269185 w 6099495"/>
              <a:gd name="connsiteY1182" fmla="*/ 680867 h 3861914"/>
              <a:gd name="connsiteX1183" fmla="*/ 4276869 w 6099495"/>
              <a:gd name="connsiteY1183" fmla="*/ 677722 h 3861914"/>
              <a:gd name="connsiteX1184" fmla="*/ 4302994 w 6099495"/>
              <a:gd name="connsiteY1184" fmla="*/ 674577 h 3861914"/>
              <a:gd name="connsiteX1185" fmla="*/ 4316825 w 6099495"/>
              <a:gd name="connsiteY1185" fmla="*/ 684012 h 3861914"/>
              <a:gd name="connsiteX1186" fmla="*/ 4329120 w 6099495"/>
              <a:gd name="connsiteY1186" fmla="*/ 707598 h 3861914"/>
              <a:gd name="connsiteX1187" fmla="*/ 4338340 w 6099495"/>
              <a:gd name="connsiteY1187" fmla="*/ 717033 h 3861914"/>
              <a:gd name="connsiteX1188" fmla="*/ 4361392 w 6099495"/>
              <a:gd name="connsiteY1188" fmla="*/ 728040 h 3861914"/>
              <a:gd name="connsiteX1189" fmla="*/ 4384444 w 6099495"/>
              <a:gd name="connsiteY1189" fmla="*/ 720178 h 3861914"/>
              <a:gd name="connsiteX1190" fmla="*/ 4392128 w 6099495"/>
              <a:gd name="connsiteY1190" fmla="*/ 721750 h 3861914"/>
              <a:gd name="connsiteX1191" fmla="*/ 4395201 w 6099495"/>
              <a:gd name="connsiteY1191" fmla="*/ 724895 h 3861914"/>
              <a:gd name="connsiteX1192" fmla="*/ 4395201 w 6099495"/>
              <a:gd name="connsiteY1192" fmla="*/ 737475 h 3861914"/>
              <a:gd name="connsiteX1193" fmla="*/ 4389054 w 6099495"/>
              <a:gd name="connsiteY1193" fmla="*/ 745337 h 3861914"/>
              <a:gd name="connsiteX1194" fmla="*/ 4372149 w 6099495"/>
              <a:gd name="connsiteY1194" fmla="*/ 745337 h 3861914"/>
              <a:gd name="connsiteX1195" fmla="*/ 4366002 w 6099495"/>
              <a:gd name="connsiteY1195" fmla="*/ 743764 h 3861914"/>
              <a:gd name="connsiteX1196" fmla="*/ 4362929 w 6099495"/>
              <a:gd name="connsiteY1196" fmla="*/ 740620 h 3861914"/>
              <a:gd name="connsiteX1197" fmla="*/ 4358318 w 6099495"/>
              <a:gd name="connsiteY1197" fmla="*/ 740620 h 3861914"/>
              <a:gd name="connsiteX1198" fmla="*/ 4342951 w 6099495"/>
              <a:gd name="connsiteY1198" fmla="*/ 748482 h 3861914"/>
              <a:gd name="connsiteX1199" fmla="*/ 4332193 w 6099495"/>
              <a:gd name="connsiteY1199" fmla="*/ 743764 h 3861914"/>
              <a:gd name="connsiteX1200" fmla="*/ 4322972 w 6099495"/>
              <a:gd name="connsiteY1200" fmla="*/ 743764 h 3861914"/>
              <a:gd name="connsiteX1201" fmla="*/ 4296847 w 6099495"/>
              <a:gd name="connsiteY1201" fmla="*/ 748482 h 3861914"/>
              <a:gd name="connsiteX1202" fmla="*/ 4283016 w 6099495"/>
              <a:gd name="connsiteY1202" fmla="*/ 743764 h 3861914"/>
              <a:gd name="connsiteX1203" fmla="*/ 4276869 w 6099495"/>
              <a:gd name="connsiteY1203" fmla="*/ 748482 h 3861914"/>
              <a:gd name="connsiteX1204" fmla="*/ 4279942 w 6099495"/>
              <a:gd name="connsiteY1204" fmla="*/ 764206 h 3861914"/>
              <a:gd name="connsiteX1205" fmla="*/ 4276869 w 6099495"/>
              <a:gd name="connsiteY1205" fmla="*/ 768923 h 3861914"/>
              <a:gd name="connsiteX1206" fmla="*/ 4270722 w 6099495"/>
              <a:gd name="connsiteY1206" fmla="*/ 767351 h 3861914"/>
              <a:gd name="connsiteX1207" fmla="*/ 4253817 w 6099495"/>
              <a:gd name="connsiteY1207" fmla="*/ 751627 h 3861914"/>
              <a:gd name="connsiteX1208" fmla="*/ 4216934 w 6099495"/>
              <a:gd name="connsiteY1208" fmla="*/ 748482 h 3861914"/>
              <a:gd name="connsiteX1209" fmla="*/ 4207714 w 6099495"/>
              <a:gd name="connsiteY1209" fmla="*/ 748482 h 3861914"/>
              <a:gd name="connsiteX1210" fmla="*/ 4198493 w 6099495"/>
              <a:gd name="connsiteY1210" fmla="*/ 745337 h 3861914"/>
              <a:gd name="connsiteX1211" fmla="*/ 4173904 w 6099495"/>
              <a:gd name="connsiteY1211" fmla="*/ 764206 h 3861914"/>
              <a:gd name="connsiteX1212" fmla="*/ 4167757 w 6099495"/>
              <a:gd name="connsiteY1212" fmla="*/ 764206 h 3861914"/>
              <a:gd name="connsiteX1213" fmla="*/ 4158537 w 6099495"/>
              <a:gd name="connsiteY1213" fmla="*/ 768923 h 3861914"/>
              <a:gd name="connsiteX1214" fmla="*/ 4152389 w 6099495"/>
              <a:gd name="connsiteY1214" fmla="*/ 775213 h 3861914"/>
              <a:gd name="connsiteX1215" fmla="*/ 4147779 w 6099495"/>
              <a:gd name="connsiteY1215" fmla="*/ 778358 h 3861914"/>
              <a:gd name="connsiteX1216" fmla="*/ 4132411 w 6099495"/>
              <a:gd name="connsiteY1216" fmla="*/ 775213 h 3861914"/>
              <a:gd name="connsiteX1217" fmla="*/ 4118580 w 6099495"/>
              <a:gd name="connsiteY1217" fmla="*/ 778358 h 3861914"/>
              <a:gd name="connsiteX1218" fmla="*/ 4115507 w 6099495"/>
              <a:gd name="connsiteY1218" fmla="*/ 790938 h 3861914"/>
              <a:gd name="connsiteX1219" fmla="*/ 4112433 w 6099495"/>
              <a:gd name="connsiteY1219" fmla="*/ 798800 h 3861914"/>
              <a:gd name="connsiteX1220" fmla="*/ 4078624 w 6099495"/>
              <a:gd name="connsiteY1220" fmla="*/ 828676 h 3861914"/>
              <a:gd name="connsiteX1221" fmla="*/ 4075550 w 6099495"/>
              <a:gd name="connsiteY1221" fmla="*/ 825531 h 3861914"/>
              <a:gd name="connsiteX1222" fmla="*/ 4072477 w 6099495"/>
              <a:gd name="connsiteY1222" fmla="*/ 819242 h 3861914"/>
              <a:gd name="connsiteX1223" fmla="*/ 4086308 w 6099495"/>
              <a:gd name="connsiteY1223" fmla="*/ 801945 h 3861914"/>
              <a:gd name="connsiteX1224" fmla="*/ 4083234 w 6099495"/>
              <a:gd name="connsiteY1224" fmla="*/ 792510 h 3861914"/>
              <a:gd name="connsiteX1225" fmla="*/ 4066330 w 6099495"/>
              <a:gd name="connsiteY1225" fmla="*/ 792510 h 3861914"/>
              <a:gd name="connsiteX1226" fmla="*/ 4060182 w 6099495"/>
              <a:gd name="connsiteY1226" fmla="*/ 811379 h 3861914"/>
              <a:gd name="connsiteX1227" fmla="*/ 4052499 w 6099495"/>
              <a:gd name="connsiteY1227" fmla="*/ 819242 h 3861914"/>
              <a:gd name="connsiteX1228" fmla="*/ 4046351 w 6099495"/>
              <a:gd name="connsiteY1228" fmla="*/ 808234 h 3861914"/>
              <a:gd name="connsiteX1229" fmla="*/ 4043278 w 6099495"/>
              <a:gd name="connsiteY1229" fmla="*/ 792510 h 3861914"/>
              <a:gd name="connsiteX1230" fmla="*/ 4040204 w 6099495"/>
              <a:gd name="connsiteY1230" fmla="*/ 795655 h 3861914"/>
              <a:gd name="connsiteX1231" fmla="*/ 4037131 w 6099495"/>
              <a:gd name="connsiteY1231" fmla="*/ 816097 h 3861914"/>
              <a:gd name="connsiteX1232" fmla="*/ 4023300 w 6099495"/>
              <a:gd name="connsiteY1232" fmla="*/ 838111 h 3861914"/>
              <a:gd name="connsiteX1233" fmla="*/ 4017152 w 6099495"/>
              <a:gd name="connsiteY1233" fmla="*/ 858553 h 3861914"/>
              <a:gd name="connsiteX1234" fmla="*/ 4011005 w 6099495"/>
              <a:gd name="connsiteY1234" fmla="*/ 872705 h 3861914"/>
              <a:gd name="connsiteX1235" fmla="*/ 3994101 w 6099495"/>
              <a:gd name="connsiteY1235" fmla="*/ 896291 h 3861914"/>
              <a:gd name="connsiteX1236" fmla="*/ 3994101 w 6099495"/>
              <a:gd name="connsiteY1236" fmla="*/ 910443 h 3861914"/>
              <a:gd name="connsiteX1237" fmla="*/ 3994101 w 6099495"/>
              <a:gd name="connsiteY1237" fmla="*/ 916733 h 3861914"/>
              <a:gd name="connsiteX1238" fmla="*/ 3991028 w 6099495"/>
              <a:gd name="connsiteY1238" fmla="*/ 919878 h 3861914"/>
              <a:gd name="connsiteX1239" fmla="*/ 3967976 w 6099495"/>
              <a:gd name="connsiteY1239" fmla="*/ 943464 h 3861914"/>
              <a:gd name="connsiteX1240" fmla="*/ 3957219 w 6099495"/>
              <a:gd name="connsiteY1240" fmla="*/ 973341 h 3861914"/>
              <a:gd name="connsiteX1241" fmla="*/ 3951071 w 6099495"/>
              <a:gd name="connsiteY1241" fmla="*/ 990638 h 3861914"/>
              <a:gd name="connsiteX1242" fmla="*/ 3947998 w 6099495"/>
              <a:gd name="connsiteY1242" fmla="*/ 1000072 h 3861914"/>
              <a:gd name="connsiteX1243" fmla="*/ 3954145 w 6099495"/>
              <a:gd name="connsiteY1243" fmla="*/ 1006362 h 3861914"/>
              <a:gd name="connsiteX1244" fmla="*/ 3967976 w 6099495"/>
              <a:gd name="connsiteY1244" fmla="*/ 993782 h 3861914"/>
              <a:gd name="connsiteX1245" fmla="*/ 3986417 w 6099495"/>
              <a:gd name="connsiteY1245" fmla="*/ 960761 h 3861914"/>
              <a:gd name="connsiteX1246" fmla="*/ 4006396 w 6099495"/>
              <a:gd name="connsiteY1246" fmla="*/ 946609 h 3861914"/>
              <a:gd name="connsiteX1247" fmla="*/ 4014080 w 6099495"/>
              <a:gd name="connsiteY1247" fmla="*/ 943464 h 3861914"/>
              <a:gd name="connsiteX1248" fmla="*/ 4017153 w 6099495"/>
              <a:gd name="connsiteY1248" fmla="*/ 934030 h 3861914"/>
              <a:gd name="connsiteX1249" fmla="*/ 4026374 w 6099495"/>
              <a:gd name="connsiteY1249" fmla="*/ 926167 h 3861914"/>
              <a:gd name="connsiteX1250" fmla="*/ 4029447 w 6099495"/>
              <a:gd name="connsiteY1250" fmla="*/ 916733 h 3861914"/>
              <a:gd name="connsiteX1251" fmla="*/ 4029447 w 6099495"/>
              <a:gd name="connsiteY1251" fmla="*/ 905726 h 3861914"/>
              <a:gd name="connsiteX1252" fmla="*/ 4029447 w 6099495"/>
              <a:gd name="connsiteY1252" fmla="*/ 899436 h 3861914"/>
              <a:gd name="connsiteX1253" fmla="*/ 4035595 w 6099495"/>
              <a:gd name="connsiteY1253" fmla="*/ 893146 h 3861914"/>
              <a:gd name="connsiteX1254" fmla="*/ 4037131 w 6099495"/>
              <a:gd name="connsiteY1254" fmla="*/ 885284 h 3861914"/>
              <a:gd name="connsiteX1255" fmla="*/ 4043279 w 6099495"/>
              <a:gd name="connsiteY1255" fmla="*/ 882139 h 3861914"/>
              <a:gd name="connsiteX1256" fmla="*/ 4049426 w 6099495"/>
              <a:gd name="connsiteY1256" fmla="*/ 882139 h 3861914"/>
              <a:gd name="connsiteX1257" fmla="*/ 4052499 w 6099495"/>
              <a:gd name="connsiteY1257" fmla="*/ 886856 h 3861914"/>
              <a:gd name="connsiteX1258" fmla="*/ 4049426 w 6099495"/>
              <a:gd name="connsiteY1258" fmla="*/ 905726 h 3861914"/>
              <a:gd name="connsiteX1259" fmla="*/ 4035595 w 6099495"/>
              <a:gd name="connsiteY1259" fmla="*/ 943464 h 3861914"/>
              <a:gd name="connsiteX1260" fmla="*/ 4029447 w 6099495"/>
              <a:gd name="connsiteY1260" fmla="*/ 952899 h 3861914"/>
              <a:gd name="connsiteX1261" fmla="*/ 4023300 w 6099495"/>
              <a:gd name="connsiteY1261" fmla="*/ 963906 h 3861914"/>
              <a:gd name="connsiteX1262" fmla="*/ 4023300 w 6099495"/>
              <a:gd name="connsiteY1262" fmla="*/ 973341 h 3861914"/>
              <a:gd name="connsiteX1263" fmla="*/ 4011006 w 6099495"/>
              <a:gd name="connsiteY1263" fmla="*/ 1006362 h 3861914"/>
              <a:gd name="connsiteX1264" fmla="*/ 4011006 w 6099495"/>
              <a:gd name="connsiteY1264" fmla="*/ 1031521 h 3861914"/>
              <a:gd name="connsiteX1265" fmla="*/ 4009469 w 6099495"/>
              <a:gd name="connsiteY1265" fmla="*/ 1053535 h 3861914"/>
              <a:gd name="connsiteX1266" fmla="*/ 3997175 w 6099495"/>
              <a:gd name="connsiteY1266" fmla="*/ 1067687 h 3861914"/>
              <a:gd name="connsiteX1267" fmla="*/ 3991028 w 6099495"/>
              <a:gd name="connsiteY1267" fmla="*/ 1077122 h 3861914"/>
              <a:gd name="connsiteX1268" fmla="*/ 3997175 w 6099495"/>
              <a:gd name="connsiteY1268" fmla="*/ 1097564 h 3861914"/>
              <a:gd name="connsiteX1269" fmla="*/ 3997175 w 6099495"/>
              <a:gd name="connsiteY1269" fmla="*/ 1132157 h 3861914"/>
              <a:gd name="connsiteX1270" fmla="*/ 3991028 w 6099495"/>
              <a:gd name="connsiteY1270" fmla="*/ 1141592 h 3861914"/>
              <a:gd name="connsiteX1271" fmla="*/ 3980270 w 6099495"/>
              <a:gd name="connsiteY1271" fmla="*/ 1179330 h 3861914"/>
              <a:gd name="connsiteX1272" fmla="*/ 3987954 w 6099495"/>
              <a:gd name="connsiteY1272" fmla="*/ 1232793 h 3861914"/>
              <a:gd name="connsiteX1273" fmla="*/ 4003322 w 6099495"/>
              <a:gd name="connsiteY1273" fmla="*/ 1270532 h 3861914"/>
              <a:gd name="connsiteX1274" fmla="*/ 4000249 w 6099495"/>
              <a:gd name="connsiteY1274" fmla="*/ 1276822 h 3861914"/>
              <a:gd name="connsiteX1275" fmla="*/ 4003322 w 6099495"/>
              <a:gd name="connsiteY1275" fmla="*/ 1286257 h 3861914"/>
              <a:gd name="connsiteX1276" fmla="*/ 4000249 w 6099495"/>
              <a:gd name="connsiteY1276" fmla="*/ 1292547 h 3861914"/>
              <a:gd name="connsiteX1277" fmla="*/ 4003322 w 6099495"/>
              <a:gd name="connsiteY1277" fmla="*/ 1309843 h 3861914"/>
              <a:gd name="connsiteX1278" fmla="*/ 4003322 w 6099495"/>
              <a:gd name="connsiteY1278" fmla="*/ 1336575 h 3861914"/>
              <a:gd name="connsiteX1279" fmla="*/ 4011006 w 6099495"/>
              <a:gd name="connsiteY1279" fmla="*/ 1357016 h 3861914"/>
              <a:gd name="connsiteX1280" fmla="*/ 4023301 w 6099495"/>
              <a:gd name="connsiteY1280" fmla="*/ 1368023 h 3861914"/>
              <a:gd name="connsiteX1281" fmla="*/ 4026374 w 6099495"/>
              <a:gd name="connsiteY1281" fmla="*/ 1377458 h 3861914"/>
              <a:gd name="connsiteX1282" fmla="*/ 4035595 w 6099495"/>
              <a:gd name="connsiteY1282" fmla="*/ 1410479 h 3861914"/>
              <a:gd name="connsiteX1283" fmla="*/ 4037132 w 6099495"/>
              <a:gd name="connsiteY1283" fmla="*/ 1418342 h 3861914"/>
              <a:gd name="connsiteX1284" fmla="*/ 4043279 w 6099495"/>
              <a:gd name="connsiteY1284" fmla="*/ 1421486 h 3861914"/>
              <a:gd name="connsiteX1285" fmla="*/ 4043279 w 6099495"/>
              <a:gd name="connsiteY1285" fmla="*/ 1421488 h 3861914"/>
              <a:gd name="connsiteX1286" fmla="*/ 4060182 w 6099495"/>
              <a:gd name="connsiteY1286" fmla="*/ 1434066 h 3861914"/>
              <a:gd name="connsiteX1287" fmla="*/ 4078624 w 6099495"/>
              <a:gd name="connsiteY1287" fmla="*/ 1430921 h 3861914"/>
              <a:gd name="connsiteX1288" fmla="*/ 4089381 w 6099495"/>
              <a:gd name="connsiteY1288" fmla="*/ 1424632 h 3861914"/>
              <a:gd name="connsiteX1289" fmla="*/ 4106286 w 6099495"/>
              <a:gd name="connsiteY1289" fmla="*/ 1418342 h 3861914"/>
              <a:gd name="connsiteX1290" fmla="*/ 4112433 w 6099495"/>
              <a:gd name="connsiteY1290" fmla="*/ 1412052 h 3861914"/>
              <a:gd name="connsiteX1291" fmla="*/ 4339877 w 6099495"/>
              <a:gd name="connsiteY1291" fmla="*/ 1383748 h 3861914"/>
              <a:gd name="connsiteX1292" fmla="*/ 4339877 w 6099495"/>
              <a:gd name="connsiteY1292" fmla="*/ 1383747 h 3861914"/>
              <a:gd name="connsiteX1293" fmla="*/ 4112433 w 6099495"/>
              <a:gd name="connsiteY1293" fmla="*/ 1412051 h 3861914"/>
              <a:gd name="connsiteX1294" fmla="*/ 4118580 w 6099495"/>
              <a:gd name="connsiteY1294" fmla="*/ 1407334 h 3861914"/>
              <a:gd name="connsiteX1295" fmla="*/ 4132411 w 6099495"/>
              <a:gd name="connsiteY1295" fmla="*/ 1391609 h 3861914"/>
              <a:gd name="connsiteX1296" fmla="*/ 4152390 w 6099495"/>
              <a:gd name="connsiteY1296" fmla="*/ 1350726 h 3861914"/>
              <a:gd name="connsiteX1297" fmla="*/ 4161610 w 6099495"/>
              <a:gd name="connsiteY1297" fmla="*/ 1327139 h 3861914"/>
              <a:gd name="connsiteX1298" fmla="*/ 4167757 w 6099495"/>
              <a:gd name="connsiteY1298" fmla="*/ 1303553 h 3861914"/>
              <a:gd name="connsiteX1299" fmla="*/ 4170831 w 6099495"/>
              <a:gd name="connsiteY1299" fmla="*/ 1273676 h 3861914"/>
              <a:gd name="connsiteX1300" fmla="*/ 4175441 w 6099495"/>
              <a:gd name="connsiteY1300" fmla="*/ 1268959 h 3861914"/>
              <a:gd name="connsiteX1301" fmla="*/ 4175441 w 6099495"/>
              <a:gd name="connsiteY1301" fmla="*/ 1262669 h 3861914"/>
              <a:gd name="connsiteX1302" fmla="*/ 4170831 w 6099495"/>
              <a:gd name="connsiteY1302" fmla="*/ 1256379 h 3861914"/>
              <a:gd name="connsiteX1303" fmla="*/ 4167757 w 6099495"/>
              <a:gd name="connsiteY1303" fmla="*/ 1223358 h 3861914"/>
              <a:gd name="connsiteX1304" fmla="*/ 4152390 w 6099495"/>
              <a:gd name="connsiteY1304" fmla="*/ 1188764 h 3861914"/>
              <a:gd name="connsiteX1305" fmla="*/ 4132411 w 6099495"/>
              <a:gd name="connsiteY1305" fmla="*/ 1144736 h 3861914"/>
              <a:gd name="connsiteX1306" fmla="*/ 4124728 w 6099495"/>
              <a:gd name="connsiteY1306" fmla="*/ 1125867 h 3861914"/>
              <a:gd name="connsiteX1307" fmla="*/ 4129338 w 6099495"/>
              <a:gd name="connsiteY1307" fmla="*/ 1105425 h 3861914"/>
              <a:gd name="connsiteX1308" fmla="*/ 4121654 w 6099495"/>
              <a:gd name="connsiteY1308" fmla="*/ 1073976 h 3861914"/>
              <a:gd name="connsiteX1309" fmla="*/ 4118580 w 6099495"/>
              <a:gd name="connsiteY1309" fmla="*/ 1061397 h 3861914"/>
              <a:gd name="connsiteX1310" fmla="*/ 4127801 w 6099495"/>
              <a:gd name="connsiteY1310" fmla="*/ 1050390 h 3861914"/>
              <a:gd name="connsiteX1311" fmla="*/ 4135485 w 6099495"/>
              <a:gd name="connsiteY1311" fmla="*/ 1029948 h 3861914"/>
              <a:gd name="connsiteX1312" fmla="*/ 4138559 w 6099495"/>
              <a:gd name="connsiteY1312" fmla="*/ 1014224 h 3861914"/>
              <a:gd name="connsiteX1313" fmla="*/ 4138559 w 6099495"/>
              <a:gd name="connsiteY1313" fmla="*/ 987492 h 3861914"/>
              <a:gd name="connsiteX1314" fmla="*/ 4138559 w 6099495"/>
              <a:gd name="connsiteY1314" fmla="*/ 960761 h 3861914"/>
              <a:gd name="connsiteX1315" fmla="*/ 4152390 w 6099495"/>
              <a:gd name="connsiteY1315" fmla="*/ 949754 h 3861914"/>
              <a:gd name="connsiteX1316" fmla="*/ 4152390 w 6099495"/>
              <a:gd name="connsiteY1316" fmla="*/ 940319 h 3861914"/>
              <a:gd name="connsiteX1317" fmla="*/ 4158537 w 6099495"/>
              <a:gd name="connsiteY1317" fmla="*/ 929312 h 3861914"/>
              <a:gd name="connsiteX1318" fmla="*/ 4173905 w 6099495"/>
              <a:gd name="connsiteY1318" fmla="*/ 916732 h 3861914"/>
              <a:gd name="connsiteX1319" fmla="*/ 4178515 w 6099495"/>
              <a:gd name="connsiteY1319" fmla="*/ 919877 h 3861914"/>
              <a:gd name="connsiteX1320" fmla="*/ 4184662 w 6099495"/>
              <a:gd name="connsiteY1320" fmla="*/ 910443 h 3861914"/>
              <a:gd name="connsiteX1321" fmla="*/ 4187736 w 6099495"/>
              <a:gd name="connsiteY1321" fmla="*/ 893146 h 3861914"/>
              <a:gd name="connsiteX1322" fmla="*/ 4193883 w 6099495"/>
              <a:gd name="connsiteY1322" fmla="*/ 885284 h 3861914"/>
              <a:gd name="connsiteX1323" fmla="*/ 4198493 w 6099495"/>
              <a:gd name="connsiteY1323" fmla="*/ 882139 h 3861914"/>
              <a:gd name="connsiteX1324" fmla="*/ 4201567 w 6099495"/>
              <a:gd name="connsiteY1324" fmla="*/ 885284 h 3861914"/>
              <a:gd name="connsiteX1325" fmla="*/ 4198493 w 6099495"/>
              <a:gd name="connsiteY1325" fmla="*/ 893146 h 3861914"/>
              <a:gd name="connsiteX1326" fmla="*/ 4204640 w 6099495"/>
              <a:gd name="connsiteY1326" fmla="*/ 908870 h 3861914"/>
              <a:gd name="connsiteX1327" fmla="*/ 4198493 w 6099495"/>
              <a:gd name="connsiteY1327" fmla="*/ 923022 h 3861914"/>
              <a:gd name="connsiteX1328" fmla="*/ 4201567 w 6099495"/>
              <a:gd name="connsiteY1328" fmla="*/ 934029 h 3861914"/>
              <a:gd name="connsiteX1329" fmla="*/ 4213861 w 6099495"/>
              <a:gd name="connsiteY1329" fmla="*/ 929312 h 3861914"/>
              <a:gd name="connsiteX1330" fmla="*/ 4224619 w 6099495"/>
              <a:gd name="connsiteY1330" fmla="*/ 910443 h 3861914"/>
              <a:gd name="connsiteX1331" fmla="*/ 4220008 w 6099495"/>
              <a:gd name="connsiteY1331" fmla="*/ 896291 h 3861914"/>
              <a:gd name="connsiteX1332" fmla="*/ 4220008 w 6099495"/>
              <a:gd name="connsiteY1332" fmla="*/ 878994 h 3861914"/>
              <a:gd name="connsiteX1333" fmla="*/ 4224619 w 6099495"/>
              <a:gd name="connsiteY1333" fmla="*/ 863269 h 3861914"/>
              <a:gd name="connsiteX1334" fmla="*/ 4233839 w 6099495"/>
              <a:gd name="connsiteY1334" fmla="*/ 852262 h 3861914"/>
              <a:gd name="connsiteX1335" fmla="*/ 4243060 w 6099495"/>
              <a:gd name="connsiteY1335" fmla="*/ 845973 h 3861914"/>
              <a:gd name="connsiteX1336" fmla="*/ 4247670 w 6099495"/>
              <a:gd name="connsiteY1336" fmla="*/ 842828 h 3861914"/>
              <a:gd name="connsiteX1337" fmla="*/ 4253817 w 6099495"/>
              <a:gd name="connsiteY1337" fmla="*/ 839683 h 3861914"/>
              <a:gd name="connsiteX1338" fmla="*/ 4253817 w 6099495"/>
              <a:gd name="connsiteY1338" fmla="*/ 834966 h 3861914"/>
              <a:gd name="connsiteX1339" fmla="*/ 4247670 w 6099495"/>
              <a:gd name="connsiteY1339" fmla="*/ 834966 h 3861914"/>
              <a:gd name="connsiteX1340" fmla="*/ 4244597 w 6099495"/>
              <a:gd name="connsiteY1340" fmla="*/ 828676 h 3861914"/>
              <a:gd name="connsiteX1341" fmla="*/ 4244597 w 6099495"/>
              <a:gd name="connsiteY1341" fmla="*/ 811379 h 3861914"/>
              <a:gd name="connsiteX1342" fmla="*/ 4256891 w 6099495"/>
              <a:gd name="connsiteY1342" fmla="*/ 790937 h 3861914"/>
              <a:gd name="connsiteX1343" fmla="*/ 4269185 w 6099495"/>
              <a:gd name="connsiteY1343" fmla="*/ 784648 h 3861914"/>
              <a:gd name="connsiteX1344" fmla="*/ 4279943 w 6099495"/>
              <a:gd name="connsiteY1344" fmla="*/ 775213 h 3861914"/>
              <a:gd name="connsiteX1345" fmla="*/ 4293774 w 6099495"/>
              <a:gd name="connsiteY1345" fmla="*/ 787792 h 3861914"/>
              <a:gd name="connsiteX1346" fmla="*/ 4315289 w 6099495"/>
              <a:gd name="connsiteY1346" fmla="*/ 792510 h 3861914"/>
              <a:gd name="connsiteX1347" fmla="*/ 4335267 w 6099495"/>
              <a:gd name="connsiteY1347" fmla="*/ 798799 h 3861914"/>
              <a:gd name="connsiteX1348" fmla="*/ 4346024 w 6099495"/>
              <a:gd name="connsiteY1348" fmla="*/ 811379 h 3861914"/>
              <a:gd name="connsiteX1349" fmla="*/ 4372150 w 6099495"/>
              <a:gd name="connsiteY1349" fmla="*/ 816096 h 3861914"/>
              <a:gd name="connsiteX1350" fmla="*/ 4409033 w 6099495"/>
              <a:gd name="connsiteY1350" fmla="*/ 831821 h 3861914"/>
              <a:gd name="connsiteX1351" fmla="*/ 4424400 w 6099495"/>
              <a:gd name="connsiteY1351" fmla="*/ 838110 h 3861914"/>
              <a:gd name="connsiteX1352" fmla="*/ 4438232 w 6099495"/>
              <a:gd name="connsiteY1352" fmla="*/ 866414 h 3861914"/>
              <a:gd name="connsiteX1353" fmla="*/ 4435158 w 6099495"/>
              <a:gd name="connsiteY1353" fmla="*/ 869559 h 3861914"/>
              <a:gd name="connsiteX1354" fmla="*/ 4424400 w 6099495"/>
              <a:gd name="connsiteY1354" fmla="*/ 872704 h 3861914"/>
              <a:gd name="connsiteX1355" fmla="*/ 4421327 w 6099495"/>
              <a:gd name="connsiteY1355" fmla="*/ 882139 h 3861914"/>
              <a:gd name="connsiteX1356" fmla="*/ 4424400 w 6099495"/>
              <a:gd name="connsiteY1356" fmla="*/ 890001 h 3861914"/>
              <a:gd name="connsiteX1357" fmla="*/ 4435158 w 6099495"/>
              <a:gd name="connsiteY1357" fmla="*/ 902580 h 3861914"/>
              <a:gd name="connsiteX1358" fmla="*/ 4441305 w 6099495"/>
              <a:gd name="connsiteY1358" fmla="*/ 913588 h 3861914"/>
              <a:gd name="connsiteX1359" fmla="*/ 4447452 w 6099495"/>
              <a:gd name="connsiteY1359" fmla="*/ 934029 h 3861914"/>
              <a:gd name="connsiteX1360" fmla="*/ 4447452 w 6099495"/>
              <a:gd name="connsiteY1360" fmla="*/ 970195 h 3861914"/>
              <a:gd name="connsiteX1361" fmla="*/ 4438232 w 6099495"/>
              <a:gd name="connsiteY1361" fmla="*/ 987492 h 3861914"/>
              <a:gd name="connsiteX1362" fmla="*/ 4430548 w 6099495"/>
              <a:gd name="connsiteY1362" fmla="*/ 993782 h 3861914"/>
              <a:gd name="connsiteX1363" fmla="*/ 4427474 w 6099495"/>
              <a:gd name="connsiteY1363" fmla="*/ 1006361 h 3861914"/>
              <a:gd name="connsiteX1364" fmla="*/ 4427474 w 6099495"/>
              <a:gd name="connsiteY1364" fmla="*/ 1014224 h 3861914"/>
              <a:gd name="connsiteX1365" fmla="*/ 4421327 w 6099495"/>
              <a:gd name="connsiteY1365" fmla="*/ 1023658 h 3861914"/>
              <a:gd name="connsiteX1366" fmla="*/ 4404422 w 6099495"/>
              <a:gd name="connsiteY1366" fmla="*/ 1034665 h 3861914"/>
              <a:gd name="connsiteX1367" fmla="*/ 4395202 w 6099495"/>
              <a:gd name="connsiteY1367" fmla="*/ 1044100 h 3861914"/>
              <a:gd name="connsiteX1368" fmla="*/ 4392128 w 6099495"/>
              <a:gd name="connsiteY1368" fmla="*/ 1070831 h 3861914"/>
              <a:gd name="connsiteX1369" fmla="*/ 4398275 w 6099495"/>
              <a:gd name="connsiteY1369" fmla="*/ 1081839 h 3861914"/>
              <a:gd name="connsiteX1370" fmla="*/ 4401349 w 6099495"/>
              <a:gd name="connsiteY1370" fmla="*/ 1088128 h 3861914"/>
              <a:gd name="connsiteX1371" fmla="*/ 4418253 w 6099495"/>
              <a:gd name="connsiteY1371" fmla="*/ 1094418 h 3861914"/>
              <a:gd name="connsiteX1372" fmla="*/ 4421327 w 6099495"/>
              <a:gd name="connsiteY1372" fmla="*/ 1097563 h 3861914"/>
              <a:gd name="connsiteX1373" fmla="*/ 4424400 w 6099495"/>
              <a:gd name="connsiteY1373" fmla="*/ 1097563 h 3861914"/>
              <a:gd name="connsiteX1374" fmla="*/ 4464357 w 6099495"/>
              <a:gd name="connsiteY1374" fmla="*/ 1037810 h 3861914"/>
              <a:gd name="connsiteX1375" fmla="*/ 4478188 w 6099495"/>
              <a:gd name="connsiteY1375" fmla="*/ 1023658 h 3861914"/>
              <a:gd name="connsiteX1376" fmla="*/ 4490482 w 6099495"/>
              <a:gd name="connsiteY1376" fmla="*/ 1014224 h 3861914"/>
              <a:gd name="connsiteX1377" fmla="*/ 4522755 w 6099495"/>
              <a:gd name="connsiteY1377" fmla="*/ 1026803 h 3861914"/>
              <a:gd name="connsiteX1378" fmla="*/ 4553490 w 6099495"/>
              <a:gd name="connsiteY1378" fmla="*/ 1111715 h 3861914"/>
              <a:gd name="connsiteX1379" fmla="*/ 4559638 w 6099495"/>
              <a:gd name="connsiteY1379" fmla="*/ 1147881 h 3861914"/>
              <a:gd name="connsiteX1380" fmla="*/ 4568858 w 6099495"/>
              <a:gd name="connsiteY1380" fmla="*/ 1162033 h 3861914"/>
              <a:gd name="connsiteX1381" fmla="*/ 4562711 w 6099495"/>
              <a:gd name="connsiteY1381" fmla="*/ 1191909 h 3861914"/>
              <a:gd name="connsiteX1382" fmla="*/ 4568858 w 6099495"/>
              <a:gd name="connsiteY1382" fmla="*/ 1209206 h 3861914"/>
              <a:gd name="connsiteX1383" fmla="*/ 4565785 w 6099495"/>
              <a:gd name="connsiteY1383" fmla="*/ 1221786 h 3861914"/>
              <a:gd name="connsiteX1384" fmla="*/ 4562711 w 6099495"/>
              <a:gd name="connsiteY1384" fmla="*/ 1226503 h 3861914"/>
              <a:gd name="connsiteX1385" fmla="*/ 4556564 w 6099495"/>
              <a:gd name="connsiteY1385" fmla="*/ 1229648 h 3861914"/>
              <a:gd name="connsiteX1386" fmla="*/ 4550417 w 6099495"/>
              <a:gd name="connsiteY1386" fmla="*/ 1226503 h 3861914"/>
              <a:gd name="connsiteX1387" fmla="*/ 4548880 w 6099495"/>
              <a:gd name="connsiteY1387" fmla="*/ 1218641 h 3861914"/>
              <a:gd name="connsiteX1388" fmla="*/ 4536586 w 6099495"/>
              <a:gd name="connsiteY1388" fmla="*/ 1226503 h 3861914"/>
              <a:gd name="connsiteX1389" fmla="*/ 4536586 w 6099495"/>
              <a:gd name="connsiteY1389" fmla="*/ 1239083 h 3861914"/>
              <a:gd name="connsiteX1390" fmla="*/ 4533512 w 6099495"/>
              <a:gd name="connsiteY1390" fmla="*/ 1245372 h 3861914"/>
              <a:gd name="connsiteX1391" fmla="*/ 4533512 w 6099495"/>
              <a:gd name="connsiteY1391" fmla="*/ 1262669 h 3861914"/>
              <a:gd name="connsiteX1392" fmla="*/ 4513534 w 6099495"/>
              <a:gd name="connsiteY1392" fmla="*/ 1276821 h 3861914"/>
              <a:gd name="connsiteX1393" fmla="*/ 4507387 w 6099495"/>
              <a:gd name="connsiteY1393" fmla="*/ 1297263 h 3861914"/>
              <a:gd name="connsiteX1394" fmla="*/ 4507387 w 6099495"/>
              <a:gd name="connsiteY1394" fmla="*/ 1317705 h 3861914"/>
              <a:gd name="connsiteX1395" fmla="*/ 4502777 w 6099495"/>
              <a:gd name="connsiteY1395" fmla="*/ 1330284 h 3861914"/>
              <a:gd name="connsiteX1396" fmla="*/ 4484335 w 6099495"/>
              <a:gd name="connsiteY1396" fmla="*/ 1364878 h 3861914"/>
              <a:gd name="connsiteX1397" fmla="*/ 4484335 w 6099495"/>
              <a:gd name="connsiteY1397" fmla="*/ 1371168 h 3861914"/>
              <a:gd name="connsiteX1398" fmla="*/ 4339877 w 6099495"/>
              <a:gd name="connsiteY1398" fmla="*/ 1391609 h 3861914"/>
              <a:gd name="connsiteX1399" fmla="*/ 4339877 w 6099495"/>
              <a:gd name="connsiteY1399" fmla="*/ 1391610 h 3861914"/>
              <a:gd name="connsiteX1400" fmla="*/ 4384443 w 6099495"/>
              <a:gd name="connsiteY1400" fmla="*/ 1781575 h 3861914"/>
              <a:gd name="connsiteX1401" fmla="*/ 4381370 w 6099495"/>
              <a:gd name="connsiteY1401" fmla="*/ 1794155 h 3861914"/>
              <a:gd name="connsiteX1402" fmla="*/ 4378296 w 6099495"/>
              <a:gd name="connsiteY1402" fmla="*/ 1798872 h 3861914"/>
              <a:gd name="connsiteX1403" fmla="*/ 4385980 w 6099495"/>
              <a:gd name="connsiteY1403" fmla="*/ 1825604 h 3861914"/>
              <a:gd name="connsiteX1404" fmla="*/ 4381370 w 6099495"/>
              <a:gd name="connsiteY1404" fmla="*/ 1838183 h 3861914"/>
              <a:gd name="connsiteX1405" fmla="*/ 4381371 w 6099495"/>
              <a:gd name="connsiteY1405" fmla="*/ 1838183 h 3861914"/>
              <a:gd name="connsiteX1406" fmla="*/ 4385982 w 6099495"/>
              <a:gd name="connsiteY1406" fmla="*/ 1825604 h 3861914"/>
              <a:gd name="connsiteX1407" fmla="*/ 4378298 w 6099495"/>
              <a:gd name="connsiteY1407" fmla="*/ 1798872 h 3861914"/>
              <a:gd name="connsiteX1408" fmla="*/ 4381371 w 6099495"/>
              <a:gd name="connsiteY1408" fmla="*/ 1794155 h 3861914"/>
              <a:gd name="connsiteX1409" fmla="*/ 4384445 w 6099495"/>
              <a:gd name="connsiteY1409" fmla="*/ 1781575 h 3861914"/>
              <a:gd name="connsiteX1410" fmla="*/ 4384444 w 6099495"/>
              <a:gd name="connsiteY1410" fmla="*/ 1781575 h 3861914"/>
              <a:gd name="connsiteX1411" fmla="*/ 4339877 w 6099495"/>
              <a:gd name="connsiteY1411" fmla="*/ 1391610 h 3861914"/>
              <a:gd name="connsiteX1412" fmla="*/ 4484335 w 6099495"/>
              <a:gd name="connsiteY1412" fmla="*/ 1371168 h 3861914"/>
              <a:gd name="connsiteX1413" fmla="*/ 4484335 w 6099495"/>
              <a:gd name="connsiteY1413" fmla="*/ 1377458 h 3861914"/>
              <a:gd name="connsiteX1414" fmla="*/ 4499703 w 6099495"/>
              <a:gd name="connsiteY1414" fmla="*/ 1374313 h 3861914"/>
              <a:gd name="connsiteX1415" fmla="*/ 4507387 w 6099495"/>
              <a:gd name="connsiteY1415" fmla="*/ 1377458 h 3861914"/>
              <a:gd name="connsiteX1416" fmla="*/ 4539659 w 6099495"/>
              <a:gd name="connsiteY1416" fmla="*/ 1388465 h 3861914"/>
              <a:gd name="connsiteX1417" fmla="*/ 4556564 w 6099495"/>
              <a:gd name="connsiteY1417" fmla="*/ 1388465 h 3861914"/>
              <a:gd name="connsiteX1418" fmla="*/ 4562711 w 6099495"/>
              <a:gd name="connsiteY1418" fmla="*/ 1391610 h 3861914"/>
              <a:gd name="connsiteX1419" fmla="*/ 4556564 w 6099495"/>
              <a:gd name="connsiteY1419" fmla="*/ 1401045 h 3861914"/>
              <a:gd name="connsiteX1420" fmla="*/ 4562711 w 6099495"/>
              <a:gd name="connsiteY1420" fmla="*/ 1404189 h 3861914"/>
              <a:gd name="connsiteX1421" fmla="*/ 4568858 w 6099495"/>
              <a:gd name="connsiteY1421" fmla="*/ 1401045 h 3861914"/>
              <a:gd name="connsiteX1422" fmla="*/ 4591910 w 6099495"/>
              <a:gd name="connsiteY1422" fmla="*/ 1407334 h 3861914"/>
              <a:gd name="connsiteX1423" fmla="*/ 4599594 w 6099495"/>
              <a:gd name="connsiteY1423" fmla="*/ 1410479 h 3861914"/>
              <a:gd name="connsiteX1424" fmla="*/ 4625719 w 6099495"/>
              <a:gd name="connsiteY1424" fmla="*/ 1386893 h 3861914"/>
              <a:gd name="connsiteX1425" fmla="*/ 4638013 w 6099495"/>
              <a:gd name="connsiteY1425" fmla="*/ 1383748 h 3861914"/>
              <a:gd name="connsiteX1426" fmla="*/ 4654918 w 6099495"/>
              <a:gd name="connsiteY1426" fmla="*/ 1383748 h 3861914"/>
              <a:gd name="connsiteX1427" fmla="*/ 4664139 w 6099495"/>
              <a:gd name="connsiteY1427" fmla="*/ 1383748 h 3861914"/>
              <a:gd name="connsiteX1428" fmla="*/ 4674896 w 6099495"/>
              <a:gd name="connsiteY1428" fmla="*/ 1380603 h 3861914"/>
              <a:gd name="connsiteX1429" fmla="*/ 4707169 w 6099495"/>
              <a:gd name="connsiteY1429" fmla="*/ 1344437 h 3861914"/>
              <a:gd name="connsiteX1430" fmla="*/ 4714852 w 6099495"/>
              <a:gd name="connsiteY1430" fmla="*/ 1336574 h 3861914"/>
              <a:gd name="connsiteX1431" fmla="*/ 4740978 w 6099495"/>
              <a:gd name="connsiteY1431" fmla="*/ 1317705 h 3861914"/>
              <a:gd name="connsiteX1432" fmla="*/ 4796302 w 6099495"/>
              <a:gd name="connsiteY1432" fmla="*/ 1292546 h 3861914"/>
              <a:gd name="connsiteX1433" fmla="*/ 4830111 w 6099495"/>
              <a:gd name="connsiteY1433" fmla="*/ 1489101 h 3861914"/>
              <a:gd name="connsiteX1434" fmla="*/ 4853163 w 6099495"/>
              <a:gd name="connsiteY1434" fmla="*/ 1622758 h 3861914"/>
              <a:gd name="connsiteX1435" fmla="*/ 4966885 w 6099495"/>
              <a:gd name="connsiteY1435" fmla="*/ 1602317 h 3861914"/>
              <a:gd name="connsiteX1436" fmla="*/ 4983789 w 6099495"/>
              <a:gd name="connsiteY1436" fmla="*/ 1677794 h 3861914"/>
              <a:gd name="connsiteX1437" fmla="*/ 4983790 w 6099495"/>
              <a:gd name="connsiteY1437" fmla="*/ 1677793 h 3861914"/>
              <a:gd name="connsiteX1438" fmla="*/ 4966885 w 6099495"/>
              <a:gd name="connsiteY1438" fmla="*/ 1602317 h 3861914"/>
              <a:gd name="connsiteX1439" fmla="*/ 5274242 w 6099495"/>
              <a:gd name="connsiteY1439" fmla="*/ 1539419 h 3861914"/>
              <a:gd name="connsiteX1440" fmla="*/ 4966885 w 6099495"/>
              <a:gd name="connsiteY1440" fmla="*/ 1602316 h 3861914"/>
              <a:gd name="connsiteX1441" fmla="*/ 4853163 w 6099495"/>
              <a:gd name="connsiteY1441" fmla="*/ 1622758 h 3861914"/>
              <a:gd name="connsiteX1442" fmla="*/ 4830112 w 6099495"/>
              <a:gd name="connsiteY1442" fmla="*/ 1489101 h 3861914"/>
              <a:gd name="connsiteX1443" fmla="*/ 4796302 w 6099495"/>
              <a:gd name="connsiteY1443" fmla="*/ 1292546 h 3861914"/>
              <a:gd name="connsiteX1444" fmla="*/ 4805523 w 6099495"/>
              <a:gd name="connsiteY1444" fmla="*/ 1286256 h 3861914"/>
              <a:gd name="connsiteX1445" fmla="*/ 4825501 w 6099495"/>
              <a:gd name="connsiteY1445" fmla="*/ 1268959 h 3861914"/>
              <a:gd name="connsiteX1446" fmla="*/ 4830112 w 6099495"/>
              <a:gd name="connsiteY1446" fmla="*/ 1250090 h 3861914"/>
              <a:gd name="connsiteX1447" fmla="*/ 4836259 w 6099495"/>
              <a:gd name="connsiteY1447" fmla="*/ 1250090 h 3861914"/>
              <a:gd name="connsiteX1448" fmla="*/ 4839332 w 6099495"/>
              <a:gd name="connsiteY1448" fmla="*/ 1256380 h 3861914"/>
              <a:gd name="connsiteX1449" fmla="*/ 4842406 w 6099495"/>
              <a:gd name="connsiteY1449" fmla="*/ 1253235 h 3861914"/>
              <a:gd name="connsiteX1450" fmla="*/ 4868531 w 6099495"/>
              <a:gd name="connsiteY1450" fmla="*/ 1229648 h 3861914"/>
              <a:gd name="connsiteX1451" fmla="*/ 4885436 w 6099495"/>
              <a:gd name="connsiteY1451" fmla="*/ 1215496 h 3861914"/>
              <a:gd name="connsiteX1452" fmla="*/ 4931539 w 6099495"/>
              <a:gd name="connsiteY1452" fmla="*/ 1171468 h 3861914"/>
              <a:gd name="connsiteX1453" fmla="*/ 4940760 w 6099495"/>
              <a:gd name="connsiteY1453" fmla="*/ 1147882 h 3861914"/>
              <a:gd name="connsiteX1454" fmla="*/ 4945370 w 6099495"/>
              <a:gd name="connsiteY1454" fmla="*/ 1141592 h 3861914"/>
              <a:gd name="connsiteX1455" fmla="*/ 4951518 w 6099495"/>
              <a:gd name="connsiteY1455" fmla="*/ 1132157 h 3861914"/>
              <a:gd name="connsiteX1456" fmla="*/ 4948444 w 6099495"/>
              <a:gd name="connsiteY1456" fmla="*/ 1121150 h 3861914"/>
              <a:gd name="connsiteX1457" fmla="*/ 4922319 w 6099495"/>
              <a:gd name="connsiteY1457" fmla="*/ 1091274 h 3861914"/>
              <a:gd name="connsiteX1458" fmla="*/ 4922319 w 6099495"/>
              <a:gd name="connsiteY1458" fmla="*/ 1078694 h 3861914"/>
              <a:gd name="connsiteX1459" fmla="*/ 4928466 w 6099495"/>
              <a:gd name="connsiteY1459" fmla="*/ 1061397 h 3861914"/>
              <a:gd name="connsiteX1460" fmla="*/ 4943834 w 6099495"/>
              <a:gd name="connsiteY1460" fmla="*/ 1053535 h 3861914"/>
              <a:gd name="connsiteX1461" fmla="*/ 4974569 w 6099495"/>
              <a:gd name="connsiteY1461" fmla="*/ 1037811 h 3861914"/>
              <a:gd name="connsiteX1462" fmla="*/ 5006842 w 6099495"/>
              <a:gd name="connsiteY1462" fmla="*/ 1031521 h 3861914"/>
              <a:gd name="connsiteX1463" fmla="*/ 5036041 w 6099495"/>
              <a:gd name="connsiteY1463" fmla="*/ 1029949 h 3861914"/>
              <a:gd name="connsiteX1464" fmla="*/ 5052945 w 6099495"/>
              <a:gd name="connsiteY1464" fmla="*/ 1031521 h 3861914"/>
              <a:gd name="connsiteX1465" fmla="*/ 5069850 w 6099495"/>
              <a:gd name="connsiteY1465" fmla="*/ 1037811 h 3861914"/>
              <a:gd name="connsiteX1466" fmla="*/ 5125174 w 6099495"/>
              <a:gd name="connsiteY1466" fmla="*/ 1023659 h 3861914"/>
              <a:gd name="connsiteX1467" fmla="*/ 5151299 w 6099495"/>
              <a:gd name="connsiteY1467" fmla="*/ 1014224 h 3861914"/>
              <a:gd name="connsiteX1468" fmla="*/ 5182035 w 6099495"/>
              <a:gd name="connsiteY1468" fmla="*/ 979630 h 3861914"/>
              <a:gd name="connsiteX1469" fmla="*/ 5205087 w 6099495"/>
              <a:gd name="connsiteY1469" fmla="*/ 970196 h 3861914"/>
              <a:gd name="connsiteX1470" fmla="*/ 5208160 w 6099495"/>
              <a:gd name="connsiteY1470" fmla="*/ 949754 h 3861914"/>
              <a:gd name="connsiteX1471" fmla="*/ 5200477 w 6099495"/>
              <a:gd name="connsiteY1471" fmla="*/ 934030 h 3861914"/>
              <a:gd name="connsiteX1472" fmla="*/ 5197403 w 6099495"/>
              <a:gd name="connsiteY1472" fmla="*/ 923023 h 3861914"/>
              <a:gd name="connsiteX1473" fmla="*/ 5203550 w 6099495"/>
              <a:gd name="connsiteY1473" fmla="*/ 916733 h 3861914"/>
              <a:gd name="connsiteX1474" fmla="*/ 5200477 w 6099495"/>
              <a:gd name="connsiteY1474" fmla="*/ 908871 h 3861914"/>
              <a:gd name="connsiteX1475" fmla="*/ 5194329 w 6099495"/>
              <a:gd name="connsiteY1475" fmla="*/ 902581 h 3861914"/>
              <a:gd name="connsiteX1476" fmla="*/ 5185109 w 6099495"/>
              <a:gd name="connsiteY1476" fmla="*/ 905726 h 3861914"/>
              <a:gd name="connsiteX1477" fmla="*/ 5182035 w 6099495"/>
              <a:gd name="connsiteY1477" fmla="*/ 902581 h 3861914"/>
              <a:gd name="connsiteX1478" fmla="*/ 5177425 w 6099495"/>
              <a:gd name="connsiteY1478" fmla="*/ 886856 h 3861914"/>
              <a:gd name="connsiteX1479" fmla="*/ 5178962 w 6099495"/>
              <a:gd name="connsiteY1479" fmla="*/ 882139 h 3861914"/>
              <a:gd name="connsiteX1480" fmla="*/ 5214308 w 6099495"/>
              <a:gd name="connsiteY1480" fmla="*/ 845973 h 3861914"/>
              <a:gd name="connsiteX1481" fmla="*/ 5223528 w 6099495"/>
              <a:gd name="connsiteY1481" fmla="*/ 838111 h 3861914"/>
              <a:gd name="connsiteX1482" fmla="*/ 5226602 w 6099495"/>
              <a:gd name="connsiteY1482" fmla="*/ 819242 h 3861914"/>
              <a:gd name="connsiteX1483" fmla="*/ 5226602 w 6099495"/>
              <a:gd name="connsiteY1483" fmla="*/ 814524 h 3861914"/>
              <a:gd name="connsiteX1484" fmla="*/ 5228139 w 6099495"/>
              <a:gd name="connsiteY1484" fmla="*/ 805090 h 3861914"/>
              <a:gd name="connsiteX1485" fmla="*/ 5263485 w 6099495"/>
              <a:gd name="connsiteY1485" fmla="*/ 757916 h 3861914"/>
              <a:gd name="connsiteX1486" fmla="*/ 5295757 w 6099495"/>
              <a:gd name="connsiteY1486" fmla="*/ 721750 h 3861914"/>
              <a:gd name="connsiteX1487" fmla="*/ 5306515 w 6099495"/>
              <a:gd name="connsiteY1487" fmla="*/ 717033 h 3861914"/>
              <a:gd name="connsiteX1488" fmla="*/ 5312662 w 6099495"/>
              <a:gd name="connsiteY1488" fmla="*/ 713888 h 3861914"/>
              <a:gd name="connsiteX1489" fmla="*/ 5315735 w 6099495"/>
              <a:gd name="connsiteY1489" fmla="*/ 720178 h 3861914"/>
              <a:gd name="connsiteX1490" fmla="*/ 5454046 w 6099495"/>
              <a:gd name="connsiteY1490" fmla="*/ 680867 h 3861914"/>
              <a:gd name="connsiteX1491" fmla="*/ 5641534 w 6099495"/>
              <a:gd name="connsiteY1491" fmla="*/ 633694 h 3861914"/>
              <a:gd name="connsiteX1492" fmla="*/ 5644607 w 6099495"/>
              <a:gd name="connsiteY1492" fmla="*/ 606962 h 3861914"/>
              <a:gd name="connsiteX1493" fmla="*/ 5638460 w 6099495"/>
              <a:gd name="connsiteY1493" fmla="*/ 599100 h 3861914"/>
              <a:gd name="connsiteX1494" fmla="*/ 5641534 w 6099495"/>
              <a:gd name="connsiteY1494" fmla="*/ 595955 h 3861914"/>
              <a:gd name="connsiteX1495" fmla="*/ 5649218 w 6099495"/>
              <a:gd name="connsiteY1495" fmla="*/ 595955 h 3861914"/>
              <a:gd name="connsiteX1496" fmla="*/ 5652291 w 6099495"/>
              <a:gd name="connsiteY1496" fmla="*/ 583376 h 3861914"/>
              <a:gd name="connsiteX1497" fmla="*/ 5661512 w 6099495"/>
              <a:gd name="connsiteY1497" fmla="*/ 586521 h 3861914"/>
              <a:gd name="connsiteX1498" fmla="*/ 5667659 w 6099495"/>
              <a:gd name="connsiteY1498" fmla="*/ 586521 h 3861914"/>
              <a:gd name="connsiteX1499" fmla="*/ 5672269 w 6099495"/>
              <a:gd name="connsiteY1499" fmla="*/ 577086 h 3861914"/>
              <a:gd name="connsiteX1500" fmla="*/ 5684564 w 6099495"/>
              <a:gd name="connsiteY1500" fmla="*/ 572368 h 3861914"/>
              <a:gd name="connsiteX1501" fmla="*/ 5690711 w 6099495"/>
              <a:gd name="connsiteY1501" fmla="*/ 575513 h 3861914"/>
              <a:gd name="connsiteX1502" fmla="*/ 5698395 w 6099495"/>
              <a:gd name="connsiteY1502" fmla="*/ 575513 h 3861914"/>
              <a:gd name="connsiteX1503" fmla="*/ 5701468 w 6099495"/>
              <a:gd name="connsiteY1503" fmla="*/ 569223 h 3861914"/>
              <a:gd name="connsiteX1504" fmla="*/ 5698395 w 6099495"/>
              <a:gd name="connsiteY1504" fmla="*/ 553499 h 3861914"/>
              <a:gd name="connsiteX1505" fmla="*/ 5710689 w 6099495"/>
              <a:gd name="connsiteY1505" fmla="*/ 553499 h 3861914"/>
              <a:gd name="connsiteX1506" fmla="*/ 5710689 w 6099495"/>
              <a:gd name="connsiteY1506" fmla="*/ 551927 h 3861914"/>
              <a:gd name="connsiteX1507" fmla="*/ 5704542 w 6099495"/>
              <a:gd name="connsiteY1507" fmla="*/ 533057 h 3861914"/>
              <a:gd name="connsiteX1508" fmla="*/ 5707615 w 6099495"/>
              <a:gd name="connsiteY1508" fmla="*/ 525195 h 3861914"/>
              <a:gd name="connsiteX1509" fmla="*/ 5727593 w 6099495"/>
              <a:gd name="connsiteY1509" fmla="*/ 501609 h 3861914"/>
              <a:gd name="connsiteX1510" fmla="*/ 5727593 w 6099495"/>
              <a:gd name="connsiteY1510" fmla="*/ 485884 h 3861914"/>
              <a:gd name="connsiteX1511" fmla="*/ 5733741 w 6099495"/>
              <a:gd name="connsiteY1511" fmla="*/ 468587 h 3861914"/>
              <a:gd name="connsiteX1512" fmla="*/ 5718373 w 6099495"/>
              <a:gd name="connsiteY1512" fmla="*/ 415124 h 3861914"/>
              <a:gd name="connsiteX1513" fmla="*/ 5724520 w 6099495"/>
              <a:gd name="connsiteY1513" fmla="*/ 407262 h 3861914"/>
              <a:gd name="connsiteX1514" fmla="*/ 5730667 w 6099495"/>
              <a:gd name="connsiteY1514" fmla="*/ 400972 h 3861914"/>
              <a:gd name="connsiteX1515" fmla="*/ 5733741 w 6099495"/>
              <a:gd name="connsiteY1515" fmla="*/ 388393 h 3861914"/>
              <a:gd name="connsiteX1516" fmla="*/ 5733741 w 6099495"/>
              <a:gd name="connsiteY1516" fmla="*/ 374241 h 3861914"/>
              <a:gd name="connsiteX1517" fmla="*/ 5727593 w 6099495"/>
              <a:gd name="connsiteY1517" fmla="*/ 364806 h 3861914"/>
              <a:gd name="connsiteX1518" fmla="*/ 5727593 w 6099495"/>
              <a:gd name="connsiteY1518" fmla="*/ 347510 h 3861914"/>
              <a:gd name="connsiteX1519" fmla="*/ 5764476 w 6099495"/>
              <a:gd name="connsiteY1519" fmla="*/ 216997 h 3861914"/>
              <a:gd name="connsiteX1520" fmla="*/ 5782918 w 6099495"/>
              <a:gd name="connsiteY1520" fmla="*/ 212279 h 3861914"/>
              <a:gd name="connsiteX1521" fmla="*/ 5787528 w 6099495"/>
              <a:gd name="connsiteY1521" fmla="*/ 212279 h 3861914"/>
              <a:gd name="connsiteX1522" fmla="*/ 5793675 w 6099495"/>
              <a:gd name="connsiteY1522" fmla="*/ 216997 h 3861914"/>
              <a:gd name="connsiteX1523" fmla="*/ 5793675 w 6099495"/>
              <a:gd name="connsiteY1523" fmla="*/ 235866 h 3861914"/>
              <a:gd name="connsiteX1524" fmla="*/ 5799822 w 6099495"/>
              <a:gd name="connsiteY1524" fmla="*/ 246873 h 3861914"/>
              <a:gd name="connsiteX1525" fmla="*/ 5809043 w 6099495"/>
              <a:gd name="connsiteY1525" fmla="*/ 243729 h 3861914"/>
              <a:gd name="connsiteX1526" fmla="*/ 5832095 w 6099495"/>
              <a:gd name="connsiteY1526" fmla="*/ 226431 h 3861914"/>
              <a:gd name="connsiteX1527" fmla="*/ 5848999 w 6099495"/>
              <a:gd name="connsiteY1527" fmla="*/ 216997 h 3861914"/>
              <a:gd name="connsiteX1528" fmla="*/ 5855147 w 6099495"/>
              <a:gd name="connsiteY1528" fmla="*/ 216997 h 3861914"/>
              <a:gd name="connsiteX1529" fmla="*/ 5856683 w 6099495"/>
              <a:gd name="connsiteY1529" fmla="*/ 209135 h 3861914"/>
              <a:gd name="connsiteX1530" fmla="*/ 5859757 w 6099495"/>
              <a:gd name="connsiteY1530" fmla="*/ 202845 h 3861914"/>
              <a:gd name="connsiteX1531" fmla="*/ 5872051 w 6099495"/>
              <a:gd name="connsiteY1531" fmla="*/ 199700 h 3861914"/>
              <a:gd name="connsiteX1532" fmla="*/ 5882809 w 6099495"/>
              <a:gd name="connsiteY1532" fmla="*/ 202845 h 3861914"/>
              <a:gd name="connsiteX1533" fmla="*/ 5927375 w 6099495"/>
              <a:gd name="connsiteY1533" fmla="*/ 232721 h 3861914"/>
              <a:gd name="connsiteX1534" fmla="*/ 5978089 w 6099495"/>
              <a:gd name="connsiteY1534" fmla="*/ 397827 h 3861914"/>
              <a:gd name="connsiteX1535" fmla="*/ 5978089 w 6099495"/>
              <a:gd name="connsiteY1535" fmla="*/ 404117 h 3861914"/>
              <a:gd name="connsiteX1536" fmla="*/ 5987310 w 6099495"/>
              <a:gd name="connsiteY1536" fmla="*/ 424559 h 3861914"/>
              <a:gd name="connsiteX1537" fmla="*/ 5990384 w 6099495"/>
              <a:gd name="connsiteY1537" fmla="*/ 430849 h 3861914"/>
              <a:gd name="connsiteX1538" fmla="*/ 6001141 w 6099495"/>
              <a:gd name="connsiteY1538" fmla="*/ 430849 h 3861914"/>
              <a:gd name="connsiteX1539" fmla="*/ 6016509 w 6099495"/>
              <a:gd name="connsiteY1539" fmla="*/ 432421 h 3861914"/>
              <a:gd name="connsiteX1540" fmla="*/ 6021119 w 6099495"/>
              <a:gd name="connsiteY1540" fmla="*/ 430849 h 3861914"/>
              <a:gd name="connsiteX1541" fmla="*/ 6027266 w 6099495"/>
              <a:gd name="connsiteY1541" fmla="*/ 430849 h 3861914"/>
              <a:gd name="connsiteX1542" fmla="*/ 6033414 w 6099495"/>
              <a:gd name="connsiteY1542" fmla="*/ 435566 h 3861914"/>
              <a:gd name="connsiteX1543" fmla="*/ 6033414 w 6099495"/>
              <a:gd name="connsiteY1543" fmla="*/ 441856 h 3861914"/>
              <a:gd name="connsiteX1544" fmla="*/ 6027266 w 6099495"/>
              <a:gd name="connsiteY1544" fmla="*/ 448146 h 3861914"/>
              <a:gd name="connsiteX1545" fmla="*/ 6039561 w 6099495"/>
              <a:gd name="connsiteY1545" fmla="*/ 482739 h 3861914"/>
              <a:gd name="connsiteX1546" fmla="*/ 6047245 w 6099495"/>
              <a:gd name="connsiteY1546" fmla="*/ 489029 h 3861914"/>
              <a:gd name="connsiteX1547" fmla="*/ 6059539 w 6099495"/>
              <a:gd name="connsiteY1547" fmla="*/ 485884 h 3861914"/>
              <a:gd name="connsiteX1548" fmla="*/ 6062612 w 6099495"/>
              <a:gd name="connsiteY1548" fmla="*/ 482739 h 3861914"/>
              <a:gd name="connsiteX1549" fmla="*/ 6067223 w 6099495"/>
              <a:gd name="connsiteY1549" fmla="*/ 481167 h 3861914"/>
              <a:gd name="connsiteX1550" fmla="*/ 6079517 w 6099495"/>
              <a:gd name="connsiteY1550" fmla="*/ 485884 h 3861914"/>
              <a:gd name="connsiteX1551" fmla="*/ 6088738 w 6099495"/>
              <a:gd name="connsiteY1551" fmla="*/ 506326 h 3861914"/>
              <a:gd name="connsiteX1552" fmla="*/ 6090275 w 6099495"/>
              <a:gd name="connsiteY1552" fmla="*/ 512616 h 3861914"/>
              <a:gd name="connsiteX1553" fmla="*/ 6088738 w 6099495"/>
              <a:gd name="connsiteY1553" fmla="*/ 515760 h 3861914"/>
              <a:gd name="connsiteX1554" fmla="*/ 6082591 w 6099495"/>
              <a:gd name="connsiteY1554" fmla="*/ 525195 h 3861914"/>
              <a:gd name="connsiteX1555" fmla="*/ 6088738 w 6099495"/>
              <a:gd name="connsiteY1555" fmla="*/ 529912 h 3861914"/>
              <a:gd name="connsiteX1556" fmla="*/ 6090275 w 6099495"/>
              <a:gd name="connsiteY1556" fmla="*/ 528340 h 3861914"/>
              <a:gd name="connsiteX1557" fmla="*/ 6099495 w 6099495"/>
              <a:gd name="connsiteY1557" fmla="*/ 529912 h 3861914"/>
              <a:gd name="connsiteX1558" fmla="*/ 6099495 w 6099495"/>
              <a:gd name="connsiteY1558" fmla="*/ 542492 h 3861914"/>
              <a:gd name="connsiteX1559" fmla="*/ 6093348 w 6099495"/>
              <a:gd name="connsiteY1559" fmla="*/ 553499 h 3861914"/>
              <a:gd name="connsiteX1560" fmla="*/ 6085664 w 6099495"/>
              <a:gd name="connsiteY1560" fmla="*/ 559789 h 3861914"/>
              <a:gd name="connsiteX1561" fmla="*/ 6079517 w 6099495"/>
              <a:gd name="connsiteY1561" fmla="*/ 559789 h 3861914"/>
              <a:gd name="connsiteX1562" fmla="*/ 6076443 w 6099495"/>
              <a:gd name="connsiteY1562" fmla="*/ 562934 h 3861914"/>
              <a:gd name="connsiteX1563" fmla="*/ 6067223 w 6099495"/>
              <a:gd name="connsiteY1563" fmla="*/ 572368 h 3861914"/>
              <a:gd name="connsiteX1564" fmla="*/ 6047245 w 6099495"/>
              <a:gd name="connsiteY1564" fmla="*/ 595955 h 3861914"/>
              <a:gd name="connsiteX1565" fmla="*/ 6036487 w 6099495"/>
              <a:gd name="connsiteY1565" fmla="*/ 600672 h 3861914"/>
              <a:gd name="connsiteX1566" fmla="*/ 6016509 w 6099495"/>
              <a:gd name="connsiteY1566" fmla="*/ 630549 h 3861914"/>
              <a:gd name="connsiteX1567" fmla="*/ 6007288 w 6099495"/>
              <a:gd name="connsiteY1567" fmla="*/ 619542 h 3861914"/>
              <a:gd name="connsiteX1568" fmla="*/ 5990384 w 6099495"/>
              <a:gd name="connsiteY1568" fmla="*/ 616397 h 3861914"/>
              <a:gd name="connsiteX1569" fmla="*/ 5981163 w 6099495"/>
              <a:gd name="connsiteY1569" fmla="*/ 633694 h 3861914"/>
              <a:gd name="connsiteX1570" fmla="*/ 5975016 w 6099495"/>
              <a:gd name="connsiteY1570" fmla="*/ 633694 h 3861914"/>
              <a:gd name="connsiteX1571" fmla="*/ 5970405 w 6099495"/>
              <a:gd name="connsiteY1571" fmla="*/ 647846 h 3861914"/>
              <a:gd name="connsiteX1572" fmla="*/ 5964258 w 6099495"/>
              <a:gd name="connsiteY1572" fmla="*/ 657280 h 3861914"/>
              <a:gd name="connsiteX1573" fmla="*/ 5958111 w 6099495"/>
              <a:gd name="connsiteY1573" fmla="*/ 660425 h 3861914"/>
              <a:gd name="connsiteX1574" fmla="*/ 5944280 w 6099495"/>
              <a:gd name="connsiteY1574" fmla="*/ 660425 h 3861914"/>
              <a:gd name="connsiteX1575" fmla="*/ 5938133 w 6099495"/>
              <a:gd name="connsiteY1575" fmla="*/ 660425 h 3861914"/>
              <a:gd name="connsiteX1576" fmla="*/ 5938133 w 6099495"/>
              <a:gd name="connsiteY1576" fmla="*/ 666715 h 3861914"/>
              <a:gd name="connsiteX1577" fmla="*/ 5924302 w 6099495"/>
              <a:gd name="connsiteY1577" fmla="*/ 684012 h 3861914"/>
              <a:gd name="connsiteX1578" fmla="*/ 5927375 w 6099495"/>
              <a:gd name="connsiteY1578" fmla="*/ 698164 h 3861914"/>
              <a:gd name="connsiteX1579" fmla="*/ 5921228 w 6099495"/>
              <a:gd name="connsiteY1579" fmla="*/ 717033 h 3861914"/>
              <a:gd name="connsiteX1580" fmla="*/ 5918155 w 6099495"/>
              <a:gd name="connsiteY1580" fmla="*/ 720178 h 3861914"/>
              <a:gd name="connsiteX1581" fmla="*/ 5908934 w 6099495"/>
              <a:gd name="connsiteY1581" fmla="*/ 724895 h 3861914"/>
              <a:gd name="connsiteX1582" fmla="*/ 5898177 w 6099495"/>
              <a:gd name="connsiteY1582" fmla="*/ 724895 h 3861914"/>
              <a:gd name="connsiteX1583" fmla="*/ 5895103 w 6099495"/>
              <a:gd name="connsiteY1583" fmla="*/ 731185 h 3861914"/>
              <a:gd name="connsiteX1584" fmla="*/ 5895103 w 6099495"/>
              <a:gd name="connsiteY1584" fmla="*/ 740620 h 3861914"/>
              <a:gd name="connsiteX1585" fmla="*/ 5885882 w 6099495"/>
              <a:gd name="connsiteY1585" fmla="*/ 748482 h 3861914"/>
              <a:gd name="connsiteX1586" fmla="*/ 5865904 w 6099495"/>
              <a:gd name="connsiteY1586" fmla="*/ 751627 h 3861914"/>
              <a:gd name="connsiteX1587" fmla="*/ 5862830 w 6099495"/>
              <a:gd name="connsiteY1587" fmla="*/ 757916 h 3861914"/>
              <a:gd name="connsiteX1588" fmla="*/ 5862830 w 6099495"/>
              <a:gd name="connsiteY1588" fmla="*/ 768923 h 3861914"/>
              <a:gd name="connsiteX1589" fmla="*/ 5859757 w 6099495"/>
              <a:gd name="connsiteY1589" fmla="*/ 775213 h 3861914"/>
              <a:gd name="connsiteX1590" fmla="*/ 5856683 w 6099495"/>
              <a:gd name="connsiteY1590" fmla="*/ 775213 h 3861914"/>
              <a:gd name="connsiteX1591" fmla="*/ 5852073 w 6099495"/>
              <a:gd name="connsiteY1591" fmla="*/ 761061 h 3861914"/>
              <a:gd name="connsiteX1592" fmla="*/ 5848999 w 6099495"/>
              <a:gd name="connsiteY1592" fmla="*/ 757916 h 3861914"/>
              <a:gd name="connsiteX1593" fmla="*/ 5819801 w 6099495"/>
              <a:gd name="connsiteY1593" fmla="*/ 784648 h 3861914"/>
              <a:gd name="connsiteX1594" fmla="*/ 5825948 w 6099495"/>
              <a:gd name="connsiteY1594" fmla="*/ 798800 h 3861914"/>
              <a:gd name="connsiteX1595" fmla="*/ 5832095 w 6099495"/>
              <a:gd name="connsiteY1595" fmla="*/ 805090 h 3861914"/>
              <a:gd name="connsiteX1596" fmla="*/ 5832095 w 6099495"/>
              <a:gd name="connsiteY1596" fmla="*/ 808235 h 3861914"/>
              <a:gd name="connsiteX1597" fmla="*/ 5819801 w 6099495"/>
              <a:gd name="connsiteY1597" fmla="*/ 819242 h 3861914"/>
              <a:gd name="connsiteX1598" fmla="*/ 5813653 w 6099495"/>
              <a:gd name="connsiteY1598" fmla="*/ 849118 h 3861914"/>
              <a:gd name="connsiteX1599" fmla="*/ 5805969 w 6099495"/>
              <a:gd name="connsiteY1599" fmla="*/ 866415 h 3861914"/>
              <a:gd name="connsiteX1600" fmla="*/ 5799822 w 6099495"/>
              <a:gd name="connsiteY1600" fmla="*/ 885284 h 3861914"/>
              <a:gd name="connsiteX1601" fmla="*/ 5799822 w 6099495"/>
              <a:gd name="connsiteY1601" fmla="*/ 899436 h 3861914"/>
              <a:gd name="connsiteX1602" fmla="*/ 5796749 w 6099495"/>
              <a:gd name="connsiteY1602" fmla="*/ 905726 h 3861914"/>
              <a:gd name="connsiteX1603" fmla="*/ 5793676 w 6099495"/>
              <a:gd name="connsiteY1603" fmla="*/ 910443 h 3861914"/>
              <a:gd name="connsiteX1604" fmla="*/ 5793676 w 6099495"/>
              <a:gd name="connsiteY1604" fmla="*/ 919878 h 3861914"/>
              <a:gd name="connsiteX1605" fmla="*/ 5793676 w 6099495"/>
              <a:gd name="connsiteY1605" fmla="*/ 929313 h 3861914"/>
              <a:gd name="connsiteX1606" fmla="*/ 5799822 w 6099495"/>
              <a:gd name="connsiteY1606" fmla="*/ 949754 h 3861914"/>
              <a:gd name="connsiteX1607" fmla="*/ 5813653 w 6099495"/>
              <a:gd name="connsiteY1607" fmla="*/ 957616 h 3861914"/>
              <a:gd name="connsiteX1608" fmla="*/ 5816727 w 6099495"/>
              <a:gd name="connsiteY1608" fmla="*/ 963905 h 3861914"/>
              <a:gd name="connsiteX1609" fmla="*/ 5813653 w 6099495"/>
              <a:gd name="connsiteY1609" fmla="*/ 970195 h 3861914"/>
              <a:gd name="connsiteX1610" fmla="*/ 5809043 w 6099495"/>
              <a:gd name="connsiteY1610" fmla="*/ 976485 h 3861914"/>
              <a:gd name="connsiteX1611" fmla="*/ 5802896 w 6099495"/>
              <a:gd name="connsiteY1611" fmla="*/ 987492 h 3861914"/>
              <a:gd name="connsiteX1612" fmla="*/ 5796749 w 6099495"/>
              <a:gd name="connsiteY1612" fmla="*/ 1006361 h 3861914"/>
              <a:gd name="connsiteX1613" fmla="*/ 5796749 w 6099495"/>
              <a:gd name="connsiteY1613" fmla="*/ 1014224 h 3861914"/>
              <a:gd name="connsiteX1614" fmla="*/ 5813653 w 6099495"/>
              <a:gd name="connsiteY1614" fmla="*/ 1014224 h 3861914"/>
              <a:gd name="connsiteX1615" fmla="*/ 5829021 w 6099495"/>
              <a:gd name="connsiteY1615" fmla="*/ 1020513 h 3861914"/>
              <a:gd name="connsiteX1616" fmla="*/ 5848999 w 6099495"/>
              <a:gd name="connsiteY1616" fmla="*/ 1044100 h 3861914"/>
              <a:gd name="connsiteX1617" fmla="*/ 5856683 w 6099495"/>
              <a:gd name="connsiteY1617" fmla="*/ 1058252 h 3861914"/>
              <a:gd name="connsiteX1618" fmla="*/ 5868978 w 6099495"/>
              <a:gd name="connsiteY1618" fmla="*/ 1073976 h 3861914"/>
              <a:gd name="connsiteX1619" fmla="*/ 5895103 w 6099495"/>
              <a:gd name="connsiteY1619" fmla="*/ 1077121 h 3861914"/>
              <a:gd name="connsiteX1620" fmla="*/ 5908934 w 6099495"/>
              <a:gd name="connsiteY1620" fmla="*/ 1067687 h 3861914"/>
              <a:gd name="connsiteX1621" fmla="*/ 5918155 w 6099495"/>
              <a:gd name="connsiteY1621" fmla="*/ 1050390 h 3861914"/>
              <a:gd name="connsiteX1622" fmla="*/ 5912007 w 6099495"/>
              <a:gd name="connsiteY1622" fmla="*/ 1047245 h 3861914"/>
              <a:gd name="connsiteX1623" fmla="*/ 5904324 w 6099495"/>
              <a:gd name="connsiteY1623" fmla="*/ 1034665 h 3861914"/>
              <a:gd name="connsiteX1624" fmla="*/ 5892029 w 6099495"/>
              <a:gd name="connsiteY1624" fmla="*/ 1029948 h 3861914"/>
              <a:gd name="connsiteX1625" fmla="*/ 5892029 w 6099495"/>
              <a:gd name="connsiteY1625" fmla="*/ 1023658 h 3861914"/>
              <a:gd name="connsiteX1626" fmla="*/ 5901250 w 6099495"/>
              <a:gd name="connsiteY1626" fmla="*/ 1023658 h 3861914"/>
              <a:gd name="connsiteX1627" fmla="*/ 5905860 w 6099495"/>
              <a:gd name="connsiteY1627" fmla="*/ 1023658 h 3861914"/>
              <a:gd name="connsiteX1628" fmla="*/ 5924302 w 6099495"/>
              <a:gd name="connsiteY1628" fmla="*/ 1050390 h 3861914"/>
              <a:gd name="connsiteX1629" fmla="*/ 5935059 w 6099495"/>
              <a:gd name="connsiteY1629" fmla="*/ 1077121 h 3861914"/>
              <a:gd name="connsiteX1630" fmla="*/ 5931986 w 6099495"/>
              <a:gd name="connsiteY1630" fmla="*/ 1088128 h 3861914"/>
              <a:gd name="connsiteX1631" fmla="*/ 5924302 w 6099495"/>
              <a:gd name="connsiteY1631" fmla="*/ 1078694 h 3861914"/>
              <a:gd name="connsiteX1632" fmla="*/ 5908934 w 6099495"/>
              <a:gd name="connsiteY1632" fmla="*/ 1088128 h 3861914"/>
              <a:gd name="connsiteX1633" fmla="*/ 5892029 w 6099495"/>
              <a:gd name="connsiteY1633" fmla="*/ 1097563 h 3861914"/>
              <a:gd name="connsiteX1634" fmla="*/ 5872051 w 6099495"/>
              <a:gd name="connsiteY1634" fmla="*/ 1111715 h 3861914"/>
              <a:gd name="connsiteX1635" fmla="*/ 5865904 w 6099495"/>
              <a:gd name="connsiteY1635" fmla="*/ 1111715 h 3861914"/>
              <a:gd name="connsiteX1636" fmla="*/ 5862830 w 6099495"/>
              <a:gd name="connsiteY1636" fmla="*/ 1111715 h 3861914"/>
              <a:gd name="connsiteX1637" fmla="*/ 5862830 w 6099495"/>
              <a:gd name="connsiteY1637" fmla="*/ 1102280 h 3861914"/>
              <a:gd name="connsiteX1638" fmla="*/ 5859757 w 6099495"/>
              <a:gd name="connsiteY1638" fmla="*/ 1091273 h 3861914"/>
              <a:gd name="connsiteX1639" fmla="*/ 5856683 w 6099495"/>
              <a:gd name="connsiteY1639" fmla="*/ 1091273 h 3861914"/>
              <a:gd name="connsiteX1640" fmla="*/ 5845926 w 6099495"/>
              <a:gd name="connsiteY1640" fmla="*/ 1108570 h 3861914"/>
              <a:gd name="connsiteX1641" fmla="*/ 5833632 w 6099495"/>
              <a:gd name="connsiteY1641" fmla="*/ 1125867 h 3861914"/>
              <a:gd name="connsiteX1642" fmla="*/ 5829021 w 6099495"/>
              <a:gd name="connsiteY1642" fmla="*/ 1132157 h 3861914"/>
              <a:gd name="connsiteX1643" fmla="*/ 5816727 w 6099495"/>
              <a:gd name="connsiteY1643" fmla="*/ 1132157 h 3861914"/>
              <a:gd name="connsiteX1644" fmla="*/ 5810580 w 6099495"/>
              <a:gd name="connsiteY1644" fmla="*/ 1141591 h 3861914"/>
              <a:gd name="connsiteX1645" fmla="*/ 5805969 w 6099495"/>
              <a:gd name="connsiteY1645" fmla="*/ 1141591 h 3861914"/>
              <a:gd name="connsiteX1646" fmla="*/ 5805969 w 6099495"/>
              <a:gd name="connsiteY1646" fmla="*/ 1149454 h 3861914"/>
              <a:gd name="connsiteX1647" fmla="*/ 5799822 w 6099495"/>
              <a:gd name="connsiteY1647" fmla="*/ 1152599 h 3861914"/>
              <a:gd name="connsiteX1648" fmla="*/ 5796749 w 6099495"/>
              <a:gd name="connsiteY1648" fmla="*/ 1147881 h 3861914"/>
              <a:gd name="connsiteX1649" fmla="*/ 5796749 w 6099495"/>
              <a:gd name="connsiteY1649" fmla="*/ 1129012 h 3861914"/>
              <a:gd name="connsiteX1650" fmla="*/ 5796749 w 6099495"/>
              <a:gd name="connsiteY1650" fmla="*/ 1121150 h 3861914"/>
              <a:gd name="connsiteX1651" fmla="*/ 5790602 w 6099495"/>
              <a:gd name="connsiteY1651" fmla="*/ 1118005 h 3861914"/>
              <a:gd name="connsiteX1652" fmla="*/ 5782918 w 6099495"/>
              <a:gd name="connsiteY1652" fmla="*/ 1125867 h 3861914"/>
              <a:gd name="connsiteX1653" fmla="*/ 5782918 w 6099495"/>
              <a:gd name="connsiteY1653" fmla="*/ 1138447 h 3861914"/>
              <a:gd name="connsiteX1654" fmla="*/ 5785991 w 6099495"/>
              <a:gd name="connsiteY1654" fmla="*/ 1147881 h 3861914"/>
              <a:gd name="connsiteX1655" fmla="*/ 5785991 w 6099495"/>
              <a:gd name="connsiteY1655" fmla="*/ 1155743 h 3861914"/>
              <a:gd name="connsiteX1656" fmla="*/ 5773697 w 6099495"/>
              <a:gd name="connsiteY1656" fmla="*/ 1168323 h 3861914"/>
              <a:gd name="connsiteX1657" fmla="*/ 5750645 w 6099495"/>
              <a:gd name="connsiteY1657" fmla="*/ 1182475 h 3861914"/>
              <a:gd name="connsiteX1658" fmla="*/ 5747572 w 6099495"/>
              <a:gd name="connsiteY1658" fmla="*/ 1182475 h 3861914"/>
              <a:gd name="connsiteX1659" fmla="*/ 5733741 w 6099495"/>
              <a:gd name="connsiteY1659" fmla="*/ 1182475 h 3861914"/>
              <a:gd name="connsiteX1660" fmla="*/ 5698395 w 6099495"/>
              <a:gd name="connsiteY1660" fmla="*/ 1196627 h 3861914"/>
              <a:gd name="connsiteX1661" fmla="*/ 5690711 w 6099495"/>
              <a:gd name="connsiteY1661" fmla="*/ 1195055 h 3861914"/>
              <a:gd name="connsiteX1662" fmla="*/ 5690711 w 6099495"/>
              <a:gd name="connsiteY1662" fmla="*/ 1199772 h 3861914"/>
              <a:gd name="connsiteX1663" fmla="*/ 5690711 w 6099495"/>
              <a:gd name="connsiteY1663" fmla="*/ 1206062 h 3861914"/>
              <a:gd name="connsiteX1664" fmla="*/ 5684563 w 6099495"/>
              <a:gd name="connsiteY1664" fmla="*/ 1206062 h 3861914"/>
              <a:gd name="connsiteX1665" fmla="*/ 5667659 w 6099495"/>
              <a:gd name="connsiteY1665" fmla="*/ 1212352 h 3861914"/>
              <a:gd name="connsiteX1666" fmla="*/ 5638460 w 6099495"/>
              <a:gd name="connsiteY1666" fmla="*/ 1223359 h 3861914"/>
              <a:gd name="connsiteX1667" fmla="*/ 5635386 w 6099495"/>
              <a:gd name="connsiteY1667" fmla="*/ 1218642 h 3861914"/>
              <a:gd name="connsiteX1668" fmla="*/ 5618482 w 6099495"/>
              <a:gd name="connsiteY1668" fmla="*/ 1239083 h 3861914"/>
              <a:gd name="connsiteX1669" fmla="*/ 5580062 w 6099495"/>
              <a:gd name="connsiteY1669" fmla="*/ 1270532 h 3861914"/>
              <a:gd name="connsiteX1670" fmla="*/ 5566231 w 6099495"/>
              <a:gd name="connsiteY1670" fmla="*/ 1279967 h 3861914"/>
              <a:gd name="connsiteX1671" fmla="*/ 5553937 w 6099495"/>
              <a:gd name="connsiteY1671" fmla="*/ 1286257 h 3861914"/>
              <a:gd name="connsiteX1672" fmla="*/ 5549327 w 6099495"/>
              <a:gd name="connsiteY1672" fmla="*/ 1300408 h 3861914"/>
              <a:gd name="connsiteX1673" fmla="*/ 5552400 w 6099495"/>
              <a:gd name="connsiteY1673" fmla="*/ 1312988 h 3861914"/>
              <a:gd name="connsiteX1674" fmla="*/ 5557010 w 6099495"/>
              <a:gd name="connsiteY1674" fmla="*/ 1317705 h 3861914"/>
              <a:gd name="connsiteX1675" fmla="*/ 5572378 w 6099495"/>
              <a:gd name="connsiteY1675" fmla="*/ 1300408 h 3861914"/>
              <a:gd name="connsiteX1676" fmla="*/ 5583136 w 6099495"/>
              <a:gd name="connsiteY1676" fmla="*/ 1294119 h 3861914"/>
              <a:gd name="connsiteX1677" fmla="*/ 5615408 w 6099495"/>
              <a:gd name="connsiteY1677" fmla="*/ 1279966 h 3861914"/>
              <a:gd name="connsiteX1678" fmla="*/ 5652291 w 6099495"/>
              <a:gd name="connsiteY1678" fmla="*/ 1259525 h 3861914"/>
              <a:gd name="connsiteX1679" fmla="*/ 5681490 w 6099495"/>
              <a:gd name="connsiteY1679" fmla="*/ 1245373 h 3861914"/>
              <a:gd name="connsiteX1680" fmla="*/ 5690711 w 6099495"/>
              <a:gd name="connsiteY1680" fmla="*/ 1235938 h 3861914"/>
              <a:gd name="connsiteX1681" fmla="*/ 5695321 w 6099495"/>
              <a:gd name="connsiteY1681" fmla="*/ 1223359 h 3861914"/>
              <a:gd name="connsiteX1682" fmla="*/ 5704542 w 6099495"/>
              <a:gd name="connsiteY1682" fmla="*/ 1218641 h 3861914"/>
              <a:gd name="connsiteX1683" fmla="*/ 5707615 w 6099495"/>
              <a:gd name="connsiteY1683" fmla="*/ 1218641 h 3861914"/>
              <a:gd name="connsiteX1684" fmla="*/ 5695321 w 6099495"/>
              <a:gd name="connsiteY1684" fmla="*/ 1239083 h 3861914"/>
              <a:gd name="connsiteX1685" fmla="*/ 5690711 w 6099495"/>
              <a:gd name="connsiteY1685" fmla="*/ 1246945 h 3861914"/>
              <a:gd name="connsiteX1686" fmla="*/ 5684564 w 6099495"/>
              <a:gd name="connsiteY1686" fmla="*/ 1256380 h 3861914"/>
              <a:gd name="connsiteX1687" fmla="*/ 5687637 w 6099495"/>
              <a:gd name="connsiteY1687" fmla="*/ 1262670 h 3861914"/>
              <a:gd name="connsiteX1688" fmla="*/ 5698395 w 6099495"/>
              <a:gd name="connsiteY1688" fmla="*/ 1253235 h 3861914"/>
              <a:gd name="connsiteX1689" fmla="*/ 5704542 w 6099495"/>
              <a:gd name="connsiteY1689" fmla="*/ 1246945 h 3861914"/>
              <a:gd name="connsiteX1690" fmla="*/ 5710689 w 6099495"/>
              <a:gd name="connsiteY1690" fmla="*/ 1239083 h 3861914"/>
              <a:gd name="connsiteX1691" fmla="*/ 5724520 w 6099495"/>
              <a:gd name="connsiteY1691" fmla="*/ 1232793 h 3861914"/>
              <a:gd name="connsiteX1692" fmla="*/ 5736814 w 6099495"/>
              <a:gd name="connsiteY1692" fmla="*/ 1226503 h 3861914"/>
              <a:gd name="connsiteX1693" fmla="*/ 5747572 w 6099495"/>
              <a:gd name="connsiteY1693" fmla="*/ 1218641 h 3861914"/>
              <a:gd name="connsiteX1694" fmla="*/ 5750645 w 6099495"/>
              <a:gd name="connsiteY1694" fmla="*/ 1221786 h 3861914"/>
              <a:gd name="connsiteX1695" fmla="*/ 5747572 w 6099495"/>
              <a:gd name="connsiteY1695" fmla="*/ 1223359 h 3861914"/>
              <a:gd name="connsiteX1696" fmla="*/ 5744498 w 6099495"/>
              <a:gd name="connsiteY1696" fmla="*/ 1239083 h 3861914"/>
              <a:gd name="connsiteX1697" fmla="*/ 5736814 w 6099495"/>
              <a:gd name="connsiteY1697" fmla="*/ 1245373 h 3861914"/>
              <a:gd name="connsiteX1698" fmla="*/ 5727593 w 6099495"/>
              <a:gd name="connsiteY1698" fmla="*/ 1250090 h 3861914"/>
              <a:gd name="connsiteX1699" fmla="*/ 5718373 w 6099495"/>
              <a:gd name="connsiteY1699" fmla="*/ 1256380 h 3861914"/>
              <a:gd name="connsiteX1700" fmla="*/ 5710689 w 6099495"/>
              <a:gd name="connsiteY1700" fmla="*/ 1259525 h 3861914"/>
              <a:gd name="connsiteX1701" fmla="*/ 5698395 w 6099495"/>
              <a:gd name="connsiteY1701" fmla="*/ 1268959 h 3861914"/>
              <a:gd name="connsiteX1702" fmla="*/ 5684564 w 6099495"/>
              <a:gd name="connsiteY1702" fmla="*/ 1279966 h 3861914"/>
              <a:gd name="connsiteX1703" fmla="*/ 5632313 w 6099495"/>
              <a:gd name="connsiteY1703" fmla="*/ 1316133 h 3861914"/>
              <a:gd name="connsiteX1704" fmla="*/ 5618482 w 6099495"/>
              <a:gd name="connsiteY1704" fmla="*/ 1327140 h 3861914"/>
              <a:gd name="connsiteX1705" fmla="*/ 5606188 w 6099495"/>
              <a:gd name="connsiteY1705" fmla="*/ 1336575 h 3861914"/>
              <a:gd name="connsiteX1706" fmla="*/ 5592356 w 6099495"/>
              <a:gd name="connsiteY1706" fmla="*/ 1341292 h 3861914"/>
              <a:gd name="connsiteX1707" fmla="*/ 5572378 w 6099495"/>
              <a:gd name="connsiteY1707" fmla="*/ 1347582 h 3861914"/>
              <a:gd name="connsiteX1708" fmla="*/ 5566231 w 6099495"/>
              <a:gd name="connsiteY1708" fmla="*/ 1353871 h 3861914"/>
              <a:gd name="connsiteX1709" fmla="*/ 5543179 w 6099495"/>
              <a:gd name="connsiteY1709" fmla="*/ 1353871 h 3861914"/>
              <a:gd name="connsiteX1710" fmla="*/ 5533959 w 6099495"/>
              <a:gd name="connsiteY1710" fmla="*/ 1350727 h 3861914"/>
              <a:gd name="connsiteX1711" fmla="*/ 5520128 w 6099495"/>
              <a:gd name="connsiteY1711" fmla="*/ 1364879 h 3861914"/>
              <a:gd name="connsiteX1712" fmla="*/ 5517054 w 6099495"/>
              <a:gd name="connsiteY1712" fmla="*/ 1371168 h 3861914"/>
              <a:gd name="connsiteX1713" fmla="*/ 5513981 w 6099495"/>
              <a:gd name="connsiteY1713" fmla="*/ 1374313 h 3861914"/>
              <a:gd name="connsiteX1714" fmla="*/ 5517055 w 6099495"/>
              <a:gd name="connsiteY1714" fmla="*/ 1371168 h 3861914"/>
              <a:gd name="connsiteX1715" fmla="*/ 5520128 w 6099495"/>
              <a:gd name="connsiteY1715" fmla="*/ 1374313 h 3861914"/>
              <a:gd name="connsiteX1716" fmla="*/ 5526275 w 6099495"/>
              <a:gd name="connsiteY1716" fmla="*/ 1374313 h 3861914"/>
              <a:gd name="connsiteX1717" fmla="*/ 5530886 w 6099495"/>
              <a:gd name="connsiteY1717" fmla="*/ 1371168 h 3861914"/>
              <a:gd name="connsiteX1718" fmla="*/ 5549327 w 6099495"/>
              <a:gd name="connsiteY1718" fmla="*/ 1368023 h 3861914"/>
              <a:gd name="connsiteX1719" fmla="*/ 5557011 w 6099495"/>
              <a:gd name="connsiteY1719" fmla="*/ 1380603 h 3861914"/>
              <a:gd name="connsiteX1720" fmla="*/ 5560085 w 6099495"/>
              <a:gd name="connsiteY1720" fmla="*/ 1418342 h 3861914"/>
              <a:gd name="connsiteX1721" fmla="*/ 5563158 w 6099495"/>
              <a:gd name="connsiteY1721" fmla="*/ 1468660 h 3861914"/>
              <a:gd name="connsiteX1722" fmla="*/ 5563158 w 6099495"/>
              <a:gd name="connsiteY1722" fmla="*/ 1481239 h 3861914"/>
              <a:gd name="connsiteX1723" fmla="*/ 5557011 w 6099495"/>
              <a:gd name="connsiteY1723" fmla="*/ 1495391 h 3861914"/>
              <a:gd name="connsiteX1724" fmla="*/ 5552401 w 6099495"/>
              <a:gd name="connsiteY1724" fmla="*/ 1515833 h 3861914"/>
              <a:gd name="connsiteX1725" fmla="*/ 5533959 w 6099495"/>
              <a:gd name="connsiteY1725" fmla="*/ 1539420 h 3861914"/>
              <a:gd name="connsiteX1726" fmla="*/ 5526275 w 6099495"/>
              <a:gd name="connsiteY1726" fmla="*/ 1555144 h 3861914"/>
              <a:gd name="connsiteX1727" fmla="*/ 5513981 w 6099495"/>
              <a:gd name="connsiteY1727" fmla="*/ 1578731 h 3861914"/>
              <a:gd name="connsiteX1728" fmla="*/ 5513981 w 6099495"/>
              <a:gd name="connsiteY1728" fmla="*/ 1592883 h 3861914"/>
              <a:gd name="connsiteX1729" fmla="*/ 5506297 w 6099495"/>
              <a:gd name="connsiteY1729" fmla="*/ 1610179 h 3861914"/>
              <a:gd name="connsiteX1730" fmla="*/ 5500150 w 6099495"/>
              <a:gd name="connsiteY1730" fmla="*/ 1619614 h 3861914"/>
              <a:gd name="connsiteX1731" fmla="*/ 5494003 w 6099495"/>
              <a:gd name="connsiteY1731" fmla="*/ 1613324 h 3861914"/>
              <a:gd name="connsiteX1732" fmla="*/ 5494003 w 6099495"/>
              <a:gd name="connsiteY1732" fmla="*/ 1602317 h 3861914"/>
              <a:gd name="connsiteX1733" fmla="*/ 5494003 w 6099495"/>
              <a:gd name="connsiteY1733" fmla="*/ 1583448 h 3861914"/>
              <a:gd name="connsiteX1734" fmla="*/ 5487856 w 6099495"/>
              <a:gd name="connsiteY1734" fmla="*/ 1580303 h 3861914"/>
              <a:gd name="connsiteX1735" fmla="*/ 5464804 w 6099495"/>
              <a:gd name="connsiteY1735" fmla="*/ 1580303 h 3861914"/>
              <a:gd name="connsiteX1736" fmla="*/ 5460194 w 6099495"/>
              <a:gd name="connsiteY1736" fmla="*/ 1575586 h 3861914"/>
              <a:gd name="connsiteX1737" fmla="*/ 5434068 w 6099495"/>
              <a:gd name="connsiteY1737" fmla="*/ 1563006 h 3861914"/>
              <a:gd name="connsiteX1738" fmla="*/ 5424847 w 6099495"/>
              <a:gd name="connsiteY1738" fmla="*/ 1551999 h 3861914"/>
              <a:gd name="connsiteX1739" fmla="*/ 5415627 w 6099495"/>
              <a:gd name="connsiteY1739" fmla="*/ 1542564 h 3861914"/>
              <a:gd name="connsiteX1740" fmla="*/ 5407943 w 6099495"/>
              <a:gd name="connsiteY1740" fmla="*/ 1528413 h 3861914"/>
              <a:gd name="connsiteX1741" fmla="*/ 5404869 w 6099495"/>
              <a:gd name="connsiteY1741" fmla="*/ 1531557 h 3861914"/>
              <a:gd name="connsiteX1742" fmla="*/ 5401795 w 6099495"/>
              <a:gd name="connsiteY1742" fmla="*/ 1533130 h 3861914"/>
              <a:gd name="connsiteX1743" fmla="*/ 5404869 w 6099495"/>
              <a:gd name="connsiteY1743" fmla="*/ 1542564 h 3861914"/>
              <a:gd name="connsiteX1744" fmla="*/ 5411016 w 6099495"/>
              <a:gd name="connsiteY1744" fmla="*/ 1551999 h 3861914"/>
              <a:gd name="connsiteX1745" fmla="*/ 5421773 w 6099495"/>
              <a:gd name="connsiteY1745" fmla="*/ 1569296 h 3861914"/>
              <a:gd name="connsiteX1746" fmla="*/ 5427921 w 6099495"/>
              <a:gd name="connsiteY1746" fmla="*/ 1580303 h 3861914"/>
              <a:gd name="connsiteX1747" fmla="*/ 5444825 w 6099495"/>
              <a:gd name="connsiteY1747" fmla="*/ 1607035 h 3861914"/>
              <a:gd name="connsiteX1748" fmla="*/ 5447899 w 6099495"/>
              <a:gd name="connsiteY1748" fmla="*/ 1616469 h 3861914"/>
              <a:gd name="connsiteX1749" fmla="*/ 5457120 w 6099495"/>
              <a:gd name="connsiteY1749" fmla="*/ 1625904 h 3861914"/>
              <a:gd name="connsiteX1750" fmla="*/ 5477098 w 6099495"/>
              <a:gd name="connsiteY1750" fmla="*/ 1640056 h 3861914"/>
              <a:gd name="connsiteX1751" fmla="*/ 5490929 w 6099495"/>
              <a:gd name="connsiteY1751" fmla="*/ 1654208 h 3861914"/>
              <a:gd name="connsiteX1752" fmla="*/ 5500150 w 6099495"/>
              <a:gd name="connsiteY1752" fmla="*/ 1674650 h 3861914"/>
              <a:gd name="connsiteX1753" fmla="*/ 5503223 w 6099495"/>
              <a:gd name="connsiteY1753" fmla="*/ 1690374 h 3861914"/>
              <a:gd name="connsiteX1754" fmla="*/ 5503223 w 6099495"/>
              <a:gd name="connsiteY1754" fmla="*/ 1693518 h 3861914"/>
              <a:gd name="connsiteX1755" fmla="*/ 5494003 w 6099495"/>
              <a:gd name="connsiteY1755" fmla="*/ 1743837 h 3861914"/>
              <a:gd name="connsiteX1756" fmla="*/ 5487855 w 6099495"/>
              <a:gd name="connsiteY1756" fmla="*/ 1754844 h 3861914"/>
              <a:gd name="connsiteX1757" fmla="*/ 5487855 w 6099495"/>
              <a:gd name="connsiteY1757" fmla="*/ 1761133 h 3861914"/>
              <a:gd name="connsiteX1758" fmla="*/ 5450973 w 6099495"/>
              <a:gd name="connsiteY1758" fmla="*/ 1772141 h 3861914"/>
              <a:gd name="connsiteX1759" fmla="*/ 5441752 w 6099495"/>
              <a:gd name="connsiteY1759" fmla="*/ 1784720 h 3861914"/>
              <a:gd name="connsiteX1760" fmla="*/ 5438678 w 6099495"/>
              <a:gd name="connsiteY1760" fmla="*/ 1781575 h 3861914"/>
              <a:gd name="connsiteX1761" fmla="*/ 5427921 w 6099495"/>
              <a:gd name="connsiteY1761" fmla="*/ 1781575 h 3861914"/>
              <a:gd name="connsiteX1762" fmla="*/ 5421774 w 6099495"/>
              <a:gd name="connsiteY1762" fmla="*/ 1772141 h 3861914"/>
              <a:gd name="connsiteX1763" fmla="*/ 5421774 w 6099495"/>
              <a:gd name="connsiteY1763" fmla="*/ 1767423 h 3861914"/>
              <a:gd name="connsiteX1764" fmla="*/ 5414090 w 6099495"/>
              <a:gd name="connsiteY1764" fmla="*/ 1748554 h 3861914"/>
              <a:gd name="connsiteX1765" fmla="*/ 5414090 w 6099495"/>
              <a:gd name="connsiteY1765" fmla="*/ 1743837 h 3861914"/>
              <a:gd name="connsiteX1766" fmla="*/ 5411016 w 6099495"/>
              <a:gd name="connsiteY1766" fmla="*/ 1740692 h 3861914"/>
              <a:gd name="connsiteX1767" fmla="*/ 5401795 w 6099495"/>
              <a:gd name="connsiteY1767" fmla="*/ 1737547 h 3861914"/>
              <a:gd name="connsiteX1768" fmla="*/ 5395648 w 6099495"/>
              <a:gd name="connsiteY1768" fmla="*/ 1746981 h 3861914"/>
              <a:gd name="connsiteX1769" fmla="*/ 5387964 w 6099495"/>
              <a:gd name="connsiteY1769" fmla="*/ 1746981 h 3861914"/>
              <a:gd name="connsiteX1770" fmla="*/ 5369523 w 6099495"/>
              <a:gd name="connsiteY1770" fmla="*/ 1731257 h 3861914"/>
              <a:gd name="connsiteX1771" fmla="*/ 5364913 w 6099495"/>
              <a:gd name="connsiteY1771" fmla="*/ 1717105 h 3861914"/>
              <a:gd name="connsiteX1772" fmla="*/ 5364913 w 6099495"/>
              <a:gd name="connsiteY1772" fmla="*/ 1707670 h 3861914"/>
              <a:gd name="connsiteX1773" fmla="*/ 5361839 w 6099495"/>
              <a:gd name="connsiteY1773" fmla="*/ 1701381 h 3861914"/>
              <a:gd name="connsiteX1774" fmla="*/ 5364913 w 6099495"/>
              <a:gd name="connsiteY1774" fmla="*/ 1690374 h 3861914"/>
              <a:gd name="connsiteX1775" fmla="*/ 5361839 w 6099495"/>
              <a:gd name="connsiteY1775" fmla="*/ 1684084 h 3861914"/>
              <a:gd name="connsiteX1776" fmla="*/ 5349545 w 6099495"/>
              <a:gd name="connsiteY1776" fmla="*/ 1677794 h 3861914"/>
              <a:gd name="connsiteX1777" fmla="*/ 5346471 w 6099495"/>
              <a:gd name="connsiteY1777" fmla="*/ 1673077 h 3861914"/>
              <a:gd name="connsiteX1778" fmla="*/ 5361839 w 6099495"/>
              <a:gd name="connsiteY1778" fmla="*/ 1663642 h 3861914"/>
              <a:gd name="connsiteX1779" fmla="*/ 5364913 w 6099495"/>
              <a:gd name="connsiteY1779" fmla="*/ 1657352 h 3861914"/>
              <a:gd name="connsiteX1780" fmla="*/ 5355692 w 6099495"/>
              <a:gd name="connsiteY1780" fmla="*/ 1630621 h 3861914"/>
              <a:gd name="connsiteX1781" fmla="*/ 5346471 w 6099495"/>
              <a:gd name="connsiteY1781" fmla="*/ 1627476 h 3861914"/>
              <a:gd name="connsiteX1782" fmla="*/ 5341861 w 6099495"/>
              <a:gd name="connsiteY1782" fmla="*/ 1613324 h 3861914"/>
              <a:gd name="connsiteX1783" fmla="*/ 5346471 w 6099495"/>
              <a:gd name="connsiteY1783" fmla="*/ 1602317 h 3861914"/>
              <a:gd name="connsiteX1784" fmla="*/ 5355692 w 6099495"/>
              <a:gd name="connsiteY1784" fmla="*/ 1589737 h 3861914"/>
              <a:gd name="connsiteX1785" fmla="*/ 5361839 w 6099495"/>
              <a:gd name="connsiteY1785" fmla="*/ 1580303 h 3861914"/>
              <a:gd name="connsiteX1786" fmla="*/ 5372597 w 6099495"/>
              <a:gd name="connsiteY1786" fmla="*/ 1563006 h 3861914"/>
              <a:gd name="connsiteX1787" fmla="*/ 5364913 w 6099495"/>
              <a:gd name="connsiteY1787" fmla="*/ 1555143 h 3861914"/>
              <a:gd name="connsiteX1788" fmla="*/ 5352618 w 6099495"/>
              <a:gd name="connsiteY1788" fmla="*/ 1555143 h 3861914"/>
              <a:gd name="connsiteX1789" fmla="*/ 5349545 w 6099495"/>
              <a:gd name="connsiteY1789" fmla="*/ 1575585 h 3861914"/>
              <a:gd name="connsiteX1790" fmla="*/ 5343398 w 6099495"/>
              <a:gd name="connsiteY1790" fmla="*/ 1578730 h 3861914"/>
              <a:gd name="connsiteX1791" fmla="*/ 5323419 w 6099495"/>
              <a:gd name="connsiteY1791" fmla="*/ 1592882 h 3861914"/>
              <a:gd name="connsiteX1792" fmla="*/ 5320346 w 6099495"/>
              <a:gd name="connsiteY1792" fmla="*/ 1603889 h 3861914"/>
              <a:gd name="connsiteX1793" fmla="*/ 5318809 w 6099495"/>
              <a:gd name="connsiteY1793" fmla="*/ 1610179 h 3861914"/>
              <a:gd name="connsiteX1794" fmla="*/ 5315735 w 6099495"/>
              <a:gd name="connsiteY1794" fmla="*/ 1616469 h 3861914"/>
              <a:gd name="connsiteX1795" fmla="*/ 5315735 w 6099495"/>
              <a:gd name="connsiteY1795" fmla="*/ 1622758 h 3861914"/>
              <a:gd name="connsiteX1796" fmla="*/ 5320346 w 6099495"/>
              <a:gd name="connsiteY1796" fmla="*/ 1627476 h 3861914"/>
              <a:gd name="connsiteX1797" fmla="*/ 5320346 w 6099495"/>
              <a:gd name="connsiteY1797" fmla="*/ 1633766 h 3861914"/>
              <a:gd name="connsiteX1798" fmla="*/ 5318809 w 6099495"/>
              <a:gd name="connsiteY1798" fmla="*/ 1663642 h 3861914"/>
              <a:gd name="connsiteX1799" fmla="*/ 5318809 w 6099495"/>
              <a:gd name="connsiteY1799" fmla="*/ 1677794 h 3861914"/>
              <a:gd name="connsiteX1800" fmla="*/ 5320346 w 6099495"/>
              <a:gd name="connsiteY1800" fmla="*/ 1687229 h 3861914"/>
              <a:gd name="connsiteX1801" fmla="*/ 5329567 w 6099495"/>
              <a:gd name="connsiteY1801" fmla="*/ 1713960 h 3861914"/>
              <a:gd name="connsiteX1802" fmla="*/ 5341861 w 6099495"/>
              <a:gd name="connsiteY1802" fmla="*/ 1728112 h 3861914"/>
              <a:gd name="connsiteX1803" fmla="*/ 5352618 w 6099495"/>
              <a:gd name="connsiteY1803" fmla="*/ 1734402 h 3861914"/>
              <a:gd name="connsiteX1804" fmla="*/ 5349545 w 6099495"/>
              <a:gd name="connsiteY1804" fmla="*/ 1737547 h 3861914"/>
              <a:gd name="connsiteX1805" fmla="*/ 5343398 w 6099495"/>
              <a:gd name="connsiteY1805" fmla="*/ 1737547 h 3861914"/>
              <a:gd name="connsiteX1806" fmla="*/ 5341861 w 6099495"/>
              <a:gd name="connsiteY1806" fmla="*/ 1743837 h 3861914"/>
              <a:gd name="connsiteX1807" fmla="*/ 5343398 w 6099495"/>
              <a:gd name="connsiteY1807" fmla="*/ 1746981 h 3861914"/>
              <a:gd name="connsiteX1808" fmla="*/ 5355692 w 6099495"/>
              <a:gd name="connsiteY1808" fmla="*/ 1748554 h 3861914"/>
              <a:gd name="connsiteX1809" fmla="*/ 5364913 w 6099495"/>
              <a:gd name="connsiteY1809" fmla="*/ 1767423 h 3861914"/>
              <a:gd name="connsiteX1810" fmla="*/ 5369523 w 6099495"/>
              <a:gd name="connsiteY1810" fmla="*/ 1772141 h 3861914"/>
              <a:gd name="connsiteX1811" fmla="*/ 5369523 w 6099495"/>
              <a:gd name="connsiteY1811" fmla="*/ 1778430 h 3861914"/>
              <a:gd name="connsiteX1812" fmla="*/ 5364913 w 6099495"/>
              <a:gd name="connsiteY1812" fmla="*/ 1778430 h 3861914"/>
              <a:gd name="connsiteX1813" fmla="*/ 5352618 w 6099495"/>
              <a:gd name="connsiteY1813" fmla="*/ 1772141 h 3861914"/>
              <a:gd name="connsiteX1814" fmla="*/ 5329567 w 6099495"/>
              <a:gd name="connsiteY1814" fmla="*/ 1764278 h 3861914"/>
              <a:gd name="connsiteX1815" fmla="*/ 5312662 w 6099495"/>
              <a:gd name="connsiteY1815" fmla="*/ 1764278 h 3861914"/>
              <a:gd name="connsiteX1816" fmla="*/ 5297294 w 6099495"/>
              <a:gd name="connsiteY1816" fmla="*/ 1767423 h 3861914"/>
              <a:gd name="connsiteX1817" fmla="*/ 5297294 w 6099495"/>
              <a:gd name="connsiteY1817" fmla="*/ 1770568 h 3861914"/>
              <a:gd name="connsiteX1818" fmla="*/ 5289610 w 6099495"/>
              <a:gd name="connsiteY1818" fmla="*/ 1767423 h 3861914"/>
              <a:gd name="connsiteX1819" fmla="*/ 5277316 w 6099495"/>
              <a:gd name="connsiteY1819" fmla="*/ 1751699 h 3861914"/>
              <a:gd name="connsiteX1820" fmla="*/ 5263485 w 6099495"/>
              <a:gd name="connsiteY1820" fmla="*/ 1764278 h 3861914"/>
              <a:gd name="connsiteX1821" fmla="*/ 5246580 w 6099495"/>
              <a:gd name="connsiteY1821" fmla="*/ 1761133 h 3861914"/>
              <a:gd name="connsiteX1822" fmla="*/ 5243507 w 6099495"/>
              <a:gd name="connsiteY1822" fmla="*/ 1746982 h 3861914"/>
              <a:gd name="connsiteX1823" fmla="*/ 5246580 w 6099495"/>
              <a:gd name="connsiteY1823" fmla="*/ 1761134 h 3861914"/>
              <a:gd name="connsiteX1824" fmla="*/ 5263485 w 6099495"/>
              <a:gd name="connsiteY1824" fmla="*/ 1764279 h 3861914"/>
              <a:gd name="connsiteX1825" fmla="*/ 5277316 w 6099495"/>
              <a:gd name="connsiteY1825" fmla="*/ 1751699 h 3861914"/>
              <a:gd name="connsiteX1826" fmla="*/ 5289610 w 6099495"/>
              <a:gd name="connsiteY1826" fmla="*/ 1767424 h 3861914"/>
              <a:gd name="connsiteX1827" fmla="*/ 5297294 w 6099495"/>
              <a:gd name="connsiteY1827" fmla="*/ 1770568 h 3861914"/>
              <a:gd name="connsiteX1828" fmla="*/ 5303441 w 6099495"/>
              <a:gd name="connsiteY1828" fmla="*/ 1772141 h 3861914"/>
              <a:gd name="connsiteX1829" fmla="*/ 5312662 w 6099495"/>
              <a:gd name="connsiteY1829" fmla="*/ 1781576 h 3861914"/>
              <a:gd name="connsiteX1830" fmla="*/ 5315735 w 6099495"/>
              <a:gd name="connsiteY1830" fmla="*/ 1781576 h 3861914"/>
              <a:gd name="connsiteX1831" fmla="*/ 5323419 w 6099495"/>
              <a:gd name="connsiteY1831" fmla="*/ 1778431 h 3861914"/>
              <a:gd name="connsiteX1832" fmla="*/ 5329567 w 6099495"/>
              <a:gd name="connsiteY1832" fmla="*/ 1778431 h 3861914"/>
              <a:gd name="connsiteX1833" fmla="*/ 5355692 w 6099495"/>
              <a:gd name="connsiteY1833" fmla="*/ 1794155 h 3861914"/>
              <a:gd name="connsiteX1834" fmla="*/ 5372597 w 6099495"/>
              <a:gd name="connsiteY1834" fmla="*/ 1798872 h 3861914"/>
              <a:gd name="connsiteX1835" fmla="*/ 5384891 w 6099495"/>
              <a:gd name="connsiteY1835" fmla="*/ 1811452 h 3861914"/>
              <a:gd name="connsiteX1836" fmla="*/ 5381817 w 6099495"/>
              <a:gd name="connsiteY1836" fmla="*/ 1817742 h 3861914"/>
              <a:gd name="connsiteX1837" fmla="*/ 5375670 w 6099495"/>
              <a:gd name="connsiteY1837" fmla="*/ 1822459 h 3861914"/>
              <a:gd name="connsiteX1838" fmla="*/ 5378744 w 6099495"/>
              <a:gd name="connsiteY1838" fmla="*/ 1841328 h 3861914"/>
              <a:gd name="connsiteX1839" fmla="*/ 5375670 w 6099495"/>
              <a:gd name="connsiteY1839" fmla="*/ 1842901 h 3861914"/>
              <a:gd name="connsiteX1840" fmla="*/ 5369523 w 6099495"/>
              <a:gd name="connsiteY1840" fmla="*/ 1849190 h 3861914"/>
              <a:gd name="connsiteX1841" fmla="*/ 5389501 w 6099495"/>
              <a:gd name="connsiteY1841" fmla="*/ 1861770 h 3861914"/>
              <a:gd name="connsiteX1842" fmla="*/ 5398722 w 6099495"/>
              <a:gd name="connsiteY1842" fmla="*/ 1875922 h 3861914"/>
              <a:gd name="connsiteX1843" fmla="*/ 5398722 w 6099495"/>
              <a:gd name="connsiteY1843" fmla="*/ 1879067 h 3861914"/>
              <a:gd name="connsiteX1844" fmla="*/ 5392575 w 6099495"/>
              <a:gd name="connsiteY1844" fmla="*/ 1885357 h 3861914"/>
              <a:gd name="connsiteX1845" fmla="*/ 5375670 w 6099495"/>
              <a:gd name="connsiteY1845" fmla="*/ 1882212 h 3861914"/>
              <a:gd name="connsiteX1846" fmla="*/ 5375670 w 6099495"/>
              <a:gd name="connsiteY1846" fmla="*/ 1888501 h 3861914"/>
              <a:gd name="connsiteX1847" fmla="*/ 5381817 w 6099495"/>
              <a:gd name="connsiteY1847" fmla="*/ 1896364 h 3861914"/>
              <a:gd name="connsiteX1848" fmla="*/ 5384891 w 6099495"/>
              <a:gd name="connsiteY1848" fmla="*/ 1896364 h 3861914"/>
              <a:gd name="connsiteX1849" fmla="*/ 5384891 w 6099495"/>
              <a:gd name="connsiteY1849" fmla="*/ 1899509 h 3861914"/>
              <a:gd name="connsiteX1850" fmla="*/ 5372597 w 6099495"/>
              <a:gd name="connsiteY1850" fmla="*/ 1905798 h 3861914"/>
              <a:gd name="connsiteX1851" fmla="*/ 5369523 w 6099495"/>
              <a:gd name="connsiteY1851" fmla="*/ 1902653 h 3861914"/>
              <a:gd name="connsiteX1852" fmla="*/ 5369523 w 6099495"/>
              <a:gd name="connsiteY1852" fmla="*/ 1908943 h 3861914"/>
              <a:gd name="connsiteX1853" fmla="*/ 5375670 w 6099495"/>
              <a:gd name="connsiteY1853" fmla="*/ 1912088 h 3861914"/>
              <a:gd name="connsiteX1854" fmla="*/ 5387964 w 6099495"/>
              <a:gd name="connsiteY1854" fmla="*/ 1913660 h 3861914"/>
              <a:gd name="connsiteX1855" fmla="*/ 5401795 w 6099495"/>
              <a:gd name="connsiteY1855" fmla="*/ 1919950 h 3861914"/>
              <a:gd name="connsiteX1856" fmla="*/ 5404869 w 6099495"/>
              <a:gd name="connsiteY1856" fmla="*/ 1926240 h 3861914"/>
              <a:gd name="connsiteX1857" fmla="*/ 5389501 w 6099495"/>
              <a:gd name="connsiteY1857" fmla="*/ 1940392 h 3861914"/>
              <a:gd name="connsiteX1858" fmla="*/ 5384891 w 6099495"/>
              <a:gd name="connsiteY1858" fmla="*/ 1940392 h 3861914"/>
              <a:gd name="connsiteX1859" fmla="*/ 5366449 w 6099495"/>
              <a:gd name="connsiteY1859" fmla="*/ 1932530 h 3861914"/>
              <a:gd name="connsiteX1860" fmla="*/ 5366449 w 6099495"/>
              <a:gd name="connsiteY1860" fmla="*/ 1940392 h 3861914"/>
              <a:gd name="connsiteX1861" fmla="*/ 5378744 w 6099495"/>
              <a:gd name="connsiteY1861" fmla="*/ 1946682 h 3861914"/>
              <a:gd name="connsiteX1862" fmla="*/ 5389501 w 6099495"/>
              <a:gd name="connsiteY1862" fmla="*/ 1956116 h 3861914"/>
              <a:gd name="connsiteX1863" fmla="*/ 5401795 w 6099495"/>
              <a:gd name="connsiteY1863" fmla="*/ 1952971 h 3861914"/>
              <a:gd name="connsiteX1864" fmla="*/ 5414090 w 6099495"/>
              <a:gd name="connsiteY1864" fmla="*/ 1940392 h 3861914"/>
              <a:gd name="connsiteX1865" fmla="*/ 5427921 w 6099495"/>
              <a:gd name="connsiteY1865" fmla="*/ 1943537 h 3861914"/>
              <a:gd name="connsiteX1866" fmla="*/ 5441752 w 6099495"/>
              <a:gd name="connsiteY1866" fmla="*/ 1940392 h 3861914"/>
              <a:gd name="connsiteX1867" fmla="*/ 5444825 w 6099495"/>
              <a:gd name="connsiteY1867" fmla="*/ 1943537 h 3861914"/>
              <a:gd name="connsiteX1868" fmla="*/ 5460193 w 6099495"/>
              <a:gd name="connsiteY1868" fmla="*/ 1987565 h 3861914"/>
              <a:gd name="connsiteX1869" fmla="*/ 5450973 w 6099495"/>
              <a:gd name="connsiteY1869" fmla="*/ 1993855 h 3861914"/>
              <a:gd name="connsiteX1870" fmla="*/ 5444825 w 6099495"/>
              <a:gd name="connsiteY1870" fmla="*/ 1993855 h 3861914"/>
              <a:gd name="connsiteX1871" fmla="*/ 5447899 w 6099495"/>
              <a:gd name="connsiteY1871" fmla="*/ 2003289 h 3861914"/>
              <a:gd name="connsiteX1872" fmla="*/ 5454046 w 6099495"/>
              <a:gd name="connsiteY1872" fmla="*/ 2006434 h 3861914"/>
              <a:gd name="connsiteX1873" fmla="*/ 5454046 w 6099495"/>
              <a:gd name="connsiteY1873" fmla="*/ 2011151 h 3861914"/>
              <a:gd name="connsiteX1874" fmla="*/ 5461730 w 6099495"/>
              <a:gd name="connsiteY1874" fmla="*/ 2017441 h 3861914"/>
              <a:gd name="connsiteX1875" fmla="*/ 5467877 w 6099495"/>
              <a:gd name="connsiteY1875" fmla="*/ 2017441 h 3861914"/>
              <a:gd name="connsiteX1876" fmla="*/ 5474024 w 6099495"/>
              <a:gd name="connsiteY1876" fmla="*/ 2023731 h 3861914"/>
              <a:gd name="connsiteX1877" fmla="*/ 5477098 w 6099495"/>
              <a:gd name="connsiteY1877" fmla="*/ 2030021 h 3861914"/>
              <a:gd name="connsiteX1878" fmla="*/ 5483245 w 6099495"/>
              <a:gd name="connsiteY1878" fmla="*/ 2044173 h 3861914"/>
              <a:gd name="connsiteX1879" fmla="*/ 5483245 w 6099495"/>
              <a:gd name="connsiteY1879" fmla="*/ 2050462 h 3861914"/>
              <a:gd name="connsiteX1880" fmla="*/ 5477098 w 6099495"/>
              <a:gd name="connsiteY1880" fmla="*/ 2050462 h 3861914"/>
              <a:gd name="connsiteX1881" fmla="*/ 5477098 w 6099495"/>
              <a:gd name="connsiteY1881" fmla="*/ 2047317 h 3861914"/>
              <a:gd name="connsiteX1882" fmla="*/ 5467877 w 6099495"/>
              <a:gd name="connsiteY1882" fmla="*/ 2047317 h 3861914"/>
              <a:gd name="connsiteX1883" fmla="*/ 5461730 w 6099495"/>
              <a:gd name="connsiteY1883" fmla="*/ 2047317 h 3861914"/>
              <a:gd name="connsiteX1884" fmla="*/ 5457119 w 6099495"/>
              <a:gd name="connsiteY1884" fmla="*/ 2044173 h 3861914"/>
              <a:gd name="connsiteX1885" fmla="*/ 5450972 w 6099495"/>
              <a:gd name="connsiteY1885" fmla="*/ 2047317 h 3861914"/>
              <a:gd name="connsiteX1886" fmla="*/ 5454046 w 6099495"/>
              <a:gd name="connsiteY1886" fmla="*/ 2053607 h 3861914"/>
              <a:gd name="connsiteX1887" fmla="*/ 5454046 w 6099495"/>
              <a:gd name="connsiteY1887" fmla="*/ 2056752 h 3861914"/>
              <a:gd name="connsiteX1888" fmla="*/ 5427920 w 6099495"/>
              <a:gd name="connsiteY1888" fmla="*/ 2067759 h 3861914"/>
              <a:gd name="connsiteX1889" fmla="*/ 5421773 w 6099495"/>
              <a:gd name="connsiteY1889" fmla="*/ 2074049 h 3861914"/>
              <a:gd name="connsiteX1890" fmla="*/ 5411016 w 6099495"/>
              <a:gd name="connsiteY1890" fmla="*/ 2085056 h 3861914"/>
              <a:gd name="connsiteX1891" fmla="*/ 5392574 w 6099495"/>
              <a:gd name="connsiteY1891" fmla="*/ 2088201 h 3861914"/>
              <a:gd name="connsiteX1892" fmla="*/ 5387964 w 6099495"/>
              <a:gd name="connsiteY1892" fmla="*/ 2100780 h 3861914"/>
              <a:gd name="connsiteX1893" fmla="*/ 5387964 w 6099495"/>
              <a:gd name="connsiteY1893" fmla="*/ 2105498 h 3861914"/>
              <a:gd name="connsiteX1894" fmla="*/ 5389501 w 6099495"/>
              <a:gd name="connsiteY1894" fmla="*/ 2105498 h 3861914"/>
              <a:gd name="connsiteX1895" fmla="*/ 5398722 w 6099495"/>
              <a:gd name="connsiteY1895" fmla="*/ 2103925 h 3861914"/>
              <a:gd name="connsiteX1896" fmla="*/ 5415626 w 6099495"/>
              <a:gd name="connsiteY1896" fmla="*/ 2094491 h 3861914"/>
              <a:gd name="connsiteX1897" fmla="*/ 5434068 w 6099495"/>
              <a:gd name="connsiteY1897" fmla="*/ 2088201 h 3861914"/>
              <a:gd name="connsiteX1898" fmla="*/ 5444825 w 6099495"/>
              <a:gd name="connsiteY1898" fmla="*/ 2081911 h 3861914"/>
              <a:gd name="connsiteX1899" fmla="*/ 5461730 w 6099495"/>
              <a:gd name="connsiteY1899" fmla="*/ 2081911 h 3861914"/>
              <a:gd name="connsiteX1900" fmla="*/ 5464803 w 6099495"/>
              <a:gd name="connsiteY1900" fmla="*/ 2085056 h 3861914"/>
              <a:gd name="connsiteX1901" fmla="*/ 5461730 w 6099495"/>
              <a:gd name="connsiteY1901" fmla="*/ 2097635 h 3861914"/>
              <a:gd name="connsiteX1902" fmla="*/ 5464803 w 6099495"/>
              <a:gd name="connsiteY1902" fmla="*/ 2100780 h 3861914"/>
              <a:gd name="connsiteX1903" fmla="*/ 5470950 w 6099495"/>
              <a:gd name="connsiteY1903" fmla="*/ 2105498 h 3861914"/>
              <a:gd name="connsiteX1904" fmla="*/ 5477098 w 6099495"/>
              <a:gd name="connsiteY1904" fmla="*/ 2103925 h 3861914"/>
              <a:gd name="connsiteX1905" fmla="*/ 5480171 w 6099495"/>
              <a:gd name="connsiteY1905" fmla="*/ 2097635 h 3861914"/>
              <a:gd name="connsiteX1906" fmla="*/ 5487855 w 6099495"/>
              <a:gd name="connsiteY1906" fmla="*/ 2081911 h 3861914"/>
              <a:gd name="connsiteX1907" fmla="*/ 5497076 w 6099495"/>
              <a:gd name="connsiteY1907" fmla="*/ 2081911 h 3861914"/>
              <a:gd name="connsiteX1908" fmla="*/ 5506296 w 6099495"/>
              <a:gd name="connsiteY1908" fmla="*/ 2097635 h 3861914"/>
              <a:gd name="connsiteX1909" fmla="*/ 5506296 w 6099495"/>
              <a:gd name="connsiteY1909" fmla="*/ 2121222 h 3861914"/>
              <a:gd name="connsiteX1910" fmla="*/ 5507833 w 6099495"/>
              <a:gd name="connsiteY1910" fmla="*/ 2129084 h 3861914"/>
              <a:gd name="connsiteX1911" fmla="*/ 5507833 w 6099495"/>
              <a:gd name="connsiteY1911" fmla="*/ 2132229 h 3861914"/>
              <a:gd name="connsiteX1912" fmla="*/ 5494002 w 6099495"/>
              <a:gd name="connsiteY1912" fmla="*/ 2144809 h 3861914"/>
              <a:gd name="connsiteX1913" fmla="*/ 5487855 w 6099495"/>
              <a:gd name="connsiteY1913" fmla="*/ 2155816 h 3861914"/>
              <a:gd name="connsiteX1914" fmla="*/ 5487855 w 6099495"/>
              <a:gd name="connsiteY1914" fmla="*/ 2162106 h 3861914"/>
              <a:gd name="connsiteX1915" fmla="*/ 5477098 w 6099495"/>
              <a:gd name="connsiteY1915" fmla="*/ 2168395 h 3861914"/>
              <a:gd name="connsiteX1916" fmla="*/ 5467877 w 6099495"/>
              <a:gd name="connsiteY1916" fmla="*/ 2174685 h 3861914"/>
              <a:gd name="connsiteX1917" fmla="*/ 5460193 w 6099495"/>
              <a:gd name="connsiteY1917" fmla="*/ 2179402 h 3861914"/>
              <a:gd name="connsiteX1918" fmla="*/ 5438678 w 6099495"/>
              <a:gd name="connsiteY1918" fmla="*/ 2177830 h 3861914"/>
              <a:gd name="connsiteX1919" fmla="*/ 5434068 w 6099495"/>
              <a:gd name="connsiteY1919" fmla="*/ 2174685 h 3861914"/>
              <a:gd name="connsiteX1920" fmla="*/ 5430994 w 6099495"/>
              <a:gd name="connsiteY1920" fmla="*/ 2177830 h 3861914"/>
              <a:gd name="connsiteX1921" fmla="*/ 5427920 w 6099495"/>
              <a:gd name="connsiteY1921" fmla="*/ 2177830 h 3861914"/>
              <a:gd name="connsiteX1922" fmla="*/ 5424847 w 6099495"/>
              <a:gd name="connsiteY1922" fmla="*/ 2168395 h 3861914"/>
              <a:gd name="connsiteX1923" fmla="*/ 5424847 w 6099495"/>
              <a:gd name="connsiteY1923" fmla="*/ 2165250 h 3861914"/>
              <a:gd name="connsiteX1924" fmla="*/ 5421773 w 6099495"/>
              <a:gd name="connsiteY1924" fmla="*/ 2162106 h 3861914"/>
              <a:gd name="connsiteX1925" fmla="*/ 5415626 w 6099495"/>
              <a:gd name="connsiteY1925" fmla="*/ 2158961 h 3861914"/>
              <a:gd name="connsiteX1926" fmla="*/ 5414089 w 6099495"/>
              <a:gd name="connsiteY1926" fmla="*/ 2162106 h 3861914"/>
              <a:gd name="connsiteX1927" fmla="*/ 5415626 w 6099495"/>
              <a:gd name="connsiteY1927" fmla="*/ 2179402 h 3861914"/>
              <a:gd name="connsiteX1928" fmla="*/ 5414089 w 6099495"/>
              <a:gd name="connsiteY1928" fmla="*/ 2185692 h 3861914"/>
              <a:gd name="connsiteX1929" fmla="*/ 5411016 w 6099495"/>
              <a:gd name="connsiteY1929" fmla="*/ 2182547 h 3861914"/>
              <a:gd name="connsiteX1930" fmla="*/ 5415626 w 6099495"/>
              <a:gd name="connsiteY1930" fmla="*/ 2195127 h 3861914"/>
              <a:gd name="connsiteX1931" fmla="*/ 5424847 w 6099495"/>
              <a:gd name="connsiteY1931" fmla="*/ 2195127 h 3861914"/>
              <a:gd name="connsiteX1932" fmla="*/ 5434068 w 6099495"/>
              <a:gd name="connsiteY1932" fmla="*/ 2202989 h 3861914"/>
              <a:gd name="connsiteX1933" fmla="*/ 5427920 w 6099495"/>
              <a:gd name="connsiteY1933" fmla="*/ 2212424 h 3861914"/>
              <a:gd name="connsiteX1934" fmla="*/ 5430994 w 6099495"/>
              <a:gd name="connsiteY1934" fmla="*/ 2218713 h 3861914"/>
              <a:gd name="connsiteX1935" fmla="*/ 5407942 w 6099495"/>
              <a:gd name="connsiteY1935" fmla="*/ 2248590 h 3861914"/>
              <a:gd name="connsiteX1936" fmla="*/ 5401795 w 6099495"/>
              <a:gd name="connsiteY1936" fmla="*/ 2248590 h 3861914"/>
              <a:gd name="connsiteX1937" fmla="*/ 5389501 w 6099495"/>
              <a:gd name="connsiteY1937" fmla="*/ 2245445 h 3861914"/>
              <a:gd name="connsiteX1938" fmla="*/ 5378743 w 6099495"/>
              <a:gd name="connsiteY1938" fmla="*/ 2245445 h 3861914"/>
              <a:gd name="connsiteX1939" fmla="*/ 5378743 w 6099495"/>
              <a:gd name="connsiteY1939" fmla="*/ 2248590 h 3861914"/>
              <a:gd name="connsiteX1940" fmla="*/ 5387964 w 6099495"/>
              <a:gd name="connsiteY1940" fmla="*/ 2253307 h 3861914"/>
              <a:gd name="connsiteX1941" fmla="*/ 5411016 w 6099495"/>
              <a:gd name="connsiteY1941" fmla="*/ 2253307 h 3861914"/>
              <a:gd name="connsiteX1942" fmla="*/ 5427920 w 6099495"/>
              <a:gd name="connsiteY1942" fmla="*/ 2250162 h 3861914"/>
              <a:gd name="connsiteX1943" fmla="*/ 5447899 w 6099495"/>
              <a:gd name="connsiteY1943" fmla="*/ 2236010 h 3861914"/>
              <a:gd name="connsiteX1944" fmla="*/ 5450972 w 6099495"/>
              <a:gd name="connsiteY1944" fmla="*/ 2229720 h 3861914"/>
              <a:gd name="connsiteX1945" fmla="*/ 5457119 w 6099495"/>
              <a:gd name="connsiteY1945" fmla="*/ 2229720 h 3861914"/>
              <a:gd name="connsiteX1946" fmla="*/ 5464803 w 6099495"/>
              <a:gd name="connsiteY1946" fmla="*/ 2239155 h 3861914"/>
              <a:gd name="connsiteX1947" fmla="*/ 5457119 w 6099495"/>
              <a:gd name="connsiteY1947" fmla="*/ 2256452 h 3861914"/>
              <a:gd name="connsiteX1948" fmla="*/ 5438678 w 6099495"/>
              <a:gd name="connsiteY1948" fmla="*/ 2276894 h 3861914"/>
              <a:gd name="connsiteX1949" fmla="*/ 5418700 w 6099495"/>
              <a:gd name="connsiteY1949" fmla="*/ 2280038 h 3861914"/>
              <a:gd name="connsiteX1950" fmla="*/ 5411016 w 6099495"/>
              <a:gd name="connsiteY1950" fmla="*/ 2286328 h 3861914"/>
              <a:gd name="connsiteX1951" fmla="*/ 5384890 w 6099495"/>
              <a:gd name="connsiteY1951" fmla="*/ 2289473 h 3861914"/>
              <a:gd name="connsiteX1952" fmla="*/ 5366449 w 6099495"/>
              <a:gd name="connsiteY1952" fmla="*/ 2324067 h 3861914"/>
              <a:gd name="connsiteX1953" fmla="*/ 5355692 w 6099495"/>
              <a:gd name="connsiteY1953" fmla="*/ 2324067 h 3861914"/>
              <a:gd name="connsiteX1954" fmla="*/ 5355692 w 6099495"/>
              <a:gd name="connsiteY1954" fmla="*/ 2330357 h 3861914"/>
              <a:gd name="connsiteX1955" fmla="*/ 5358765 w 6099495"/>
              <a:gd name="connsiteY1955" fmla="*/ 2330357 h 3861914"/>
              <a:gd name="connsiteX1956" fmla="*/ 5335713 w 6099495"/>
              <a:gd name="connsiteY1956" fmla="*/ 2344509 h 3861914"/>
              <a:gd name="connsiteX1957" fmla="*/ 5320346 w 6099495"/>
              <a:gd name="connsiteY1957" fmla="*/ 2363378 h 3861914"/>
              <a:gd name="connsiteX1958" fmla="*/ 5309588 w 6099495"/>
              <a:gd name="connsiteY1958" fmla="*/ 2391682 h 3861914"/>
              <a:gd name="connsiteX1959" fmla="*/ 5303441 w 6099495"/>
              <a:gd name="connsiteY1959" fmla="*/ 2427848 h 3861914"/>
              <a:gd name="connsiteX1960" fmla="*/ 5297294 w 6099495"/>
              <a:gd name="connsiteY1960" fmla="*/ 2437282 h 3861914"/>
              <a:gd name="connsiteX1961" fmla="*/ 5286536 w 6099495"/>
              <a:gd name="connsiteY1961" fmla="*/ 2442000 h 3861914"/>
              <a:gd name="connsiteX1962" fmla="*/ 5237359 w 6099495"/>
              <a:gd name="connsiteY1962" fmla="*/ 2451434 h 3861914"/>
              <a:gd name="connsiteX1963" fmla="*/ 5231212 w 6099495"/>
              <a:gd name="connsiteY1963" fmla="*/ 2457724 h 3861914"/>
              <a:gd name="connsiteX1964" fmla="*/ 5139651 w 6099495"/>
              <a:gd name="connsiteY1964" fmla="*/ 2392235 h 3861914"/>
              <a:gd name="connsiteX1965" fmla="*/ 5072924 w 6099495"/>
              <a:gd name="connsiteY1965" fmla="*/ 2344509 h 3861914"/>
              <a:gd name="connsiteX1966" fmla="*/ 5072923 w 6099495"/>
              <a:gd name="connsiteY1966" fmla="*/ 2344509 h 3861914"/>
              <a:gd name="connsiteX1967" fmla="*/ 5139651 w 6099495"/>
              <a:gd name="connsiteY1967" fmla="*/ 2392235 h 3861914"/>
              <a:gd name="connsiteX1968" fmla="*/ 5231212 w 6099495"/>
              <a:gd name="connsiteY1968" fmla="*/ 2457725 h 3861914"/>
              <a:gd name="connsiteX1969" fmla="*/ 5226602 w 6099495"/>
              <a:gd name="connsiteY1969" fmla="*/ 2460870 h 3861914"/>
              <a:gd name="connsiteX1970" fmla="*/ 5214308 w 6099495"/>
              <a:gd name="connsiteY1970" fmla="*/ 2468732 h 3861914"/>
              <a:gd name="connsiteX1971" fmla="*/ 5203550 w 6099495"/>
              <a:gd name="connsiteY1971" fmla="*/ 2484456 h 3861914"/>
              <a:gd name="connsiteX1972" fmla="*/ 5182035 w 6099495"/>
              <a:gd name="connsiteY1972" fmla="*/ 2512760 h 3861914"/>
              <a:gd name="connsiteX1973" fmla="*/ 5177425 w 6099495"/>
              <a:gd name="connsiteY1973" fmla="*/ 2525340 h 3861914"/>
              <a:gd name="connsiteX1974" fmla="*/ 5171278 w 6099495"/>
              <a:gd name="connsiteY1974" fmla="*/ 2542637 h 3861914"/>
              <a:gd name="connsiteX1975" fmla="*/ 5171278 w 6099495"/>
              <a:gd name="connsiteY1975" fmla="*/ 2558361 h 3861914"/>
              <a:gd name="connsiteX1976" fmla="*/ 5171278 w 6099495"/>
              <a:gd name="connsiteY1976" fmla="*/ 2572513 h 3861914"/>
              <a:gd name="connsiteX1977" fmla="*/ 5168204 w 6099495"/>
              <a:gd name="connsiteY1977" fmla="*/ 2578803 h 3861914"/>
              <a:gd name="connsiteX1978" fmla="*/ 5165131 w 6099495"/>
              <a:gd name="connsiteY1978" fmla="*/ 2583520 h 3861914"/>
              <a:gd name="connsiteX1979" fmla="*/ 5154373 w 6099495"/>
              <a:gd name="connsiteY1979" fmla="*/ 2583520 h 3861914"/>
              <a:gd name="connsiteX1980" fmla="*/ 5148226 w 6099495"/>
              <a:gd name="connsiteY1980" fmla="*/ 2592955 h 3861914"/>
              <a:gd name="connsiteX1981" fmla="*/ 5142079 w 6099495"/>
              <a:gd name="connsiteY1981" fmla="*/ 2602390 h 3861914"/>
              <a:gd name="connsiteX1982" fmla="*/ 5132858 w 6099495"/>
              <a:gd name="connsiteY1982" fmla="*/ 2613397 h 3861914"/>
              <a:gd name="connsiteX1983" fmla="*/ 5128248 w 6099495"/>
              <a:gd name="connsiteY1983" fmla="*/ 2625976 h 3861914"/>
              <a:gd name="connsiteX1984" fmla="*/ 5108270 w 6099495"/>
              <a:gd name="connsiteY1984" fmla="*/ 2640128 h 3861914"/>
              <a:gd name="connsiteX1985" fmla="*/ 5095975 w 6099495"/>
              <a:gd name="connsiteY1985" fmla="*/ 2657425 h 3861914"/>
              <a:gd name="connsiteX1986" fmla="*/ 5085218 w 6099495"/>
              <a:gd name="connsiteY1986" fmla="*/ 2666860 h 3861914"/>
              <a:gd name="connsiteX1987" fmla="*/ 5069850 w 6099495"/>
              <a:gd name="connsiteY1987" fmla="*/ 2679439 h 3861914"/>
              <a:gd name="connsiteX1988" fmla="*/ 5062166 w 6099495"/>
              <a:gd name="connsiteY1988" fmla="*/ 2687302 h 3861914"/>
              <a:gd name="connsiteX1989" fmla="*/ 5056019 w 6099495"/>
              <a:gd name="connsiteY1989" fmla="*/ 2693591 h 3861914"/>
              <a:gd name="connsiteX1990" fmla="*/ 5043725 w 6099495"/>
              <a:gd name="connsiteY1990" fmla="*/ 2699881 h 3861914"/>
              <a:gd name="connsiteX1991" fmla="*/ 5036041 w 6099495"/>
              <a:gd name="connsiteY1991" fmla="*/ 2699881 h 3861914"/>
              <a:gd name="connsiteX1992" fmla="*/ 5032967 w 6099495"/>
              <a:gd name="connsiteY1992" fmla="*/ 2704598 h 3861914"/>
              <a:gd name="connsiteX1993" fmla="*/ 5032967 w 6099495"/>
              <a:gd name="connsiteY1993" fmla="*/ 2710888 h 3861914"/>
              <a:gd name="connsiteX1994" fmla="*/ 5032967 w 6099495"/>
              <a:gd name="connsiteY1994" fmla="*/ 2714033 h 3861914"/>
              <a:gd name="connsiteX1995" fmla="*/ 5026820 w 6099495"/>
              <a:gd name="connsiteY1995" fmla="*/ 2723468 h 3861914"/>
              <a:gd name="connsiteX1996" fmla="*/ 5017599 w 6099495"/>
              <a:gd name="connsiteY1996" fmla="*/ 2734475 h 3861914"/>
              <a:gd name="connsiteX1997" fmla="*/ 5006842 w 6099495"/>
              <a:gd name="connsiteY1997" fmla="*/ 2734475 h 3861914"/>
              <a:gd name="connsiteX1998" fmla="*/ 5006842 w 6099495"/>
              <a:gd name="connsiteY1998" fmla="*/ 2737620 h 3861914"/>
              <a:gd name="connsiteX1999" fmla="*/ 5003768 w 6099495"/>
              <a:gd name="connsiteY1999" fmla="*/ 2737620 h 3861914"/>
              <a:gd name="connsiteX2000" fmla="*/ 5006842 w 6099495"/>
              <a:gd name="connsiteY2000" fmla="*/ 2743910 h 3861914"/>
              <a:gd name="connsiteX2001" fmla="*/ 5009915 w 6099495"/>
              <a:gd name="connsiteY2001" fmla="*/ 2743910 h 3861914"/>
              <a:gd name="connsiteX2002" fmla="*/ 5012989 w 6099495"/>
              <a:gd name="connsiteY2002" fmla="*/ 2747054 h 3861914"/>
              <a:gd name="connsiteX2003" fmla="*/ 5012989 w 6099495"/>
              <a:gd name="connsiteY2003" fmla="*/ 2751772 h 3861914"/>
              <a:gd name="connsiteX2004" fmla="*/ 5006842 w 6099495"/>
              <a:gd name="connsiteY2004" fmla="*/ 2754917 h 3861914"/>
              <a:gd name="connsiteX2005" fmla="*/ 4994548 w 6099495"/>
              <a:gd name="connsiteY2005" fmla="*/ 2767496 h 3861914"/>
              <a:gd name="connsiteX2006" fmla="*/ 4993011 w 6099495"/>
              <a:gd name="connsiteY2006" fmla="*/ 2775358 h 3861914"/>
              <a:gd name="connsiteX2007" fmla="*/ 4993010 w 6099495"/>
              <a:gd name="connsiteY2007" fmla="*/ 2775358 h 3861914"/>
              <a:gd name="connsiteX2008" fmla="*/ 4994547 w 6099495"/>
              <a:gd name="connsiteY2008" fmla="*/ 2781648 h 3861914"/>
              <a:gd name="connsiteX2009" fmla="*/ 5000694 w 6099495"/>
              <a:gd name="connsiteY2009" fmla="*/ 2781648 h 3861914"/>
              <a:gd name="connsiteX2010" fmla="*/ 4997621 w 6099495"/>
              <a:gd name="connsiteY2010" fmla="*/ 2787937 h 3861914"/>
              <a:gd name="connsiteX2011" fmla="*/ 4994547 w 6099495"/>
              <a:gd name="connsiteY2011" fmla="*/ 2791082 h 3861914"/>
              <a:gd name="connsiteX2012" fmla="*/ 4983790 w 6099495"/>
              <a:gd name="connsiteY2012" fmla="*/ 2802089 h 3861914"/>
              <a:gd name="connsiteX2013" fmla="*/ 4971495 w 6099495"/>
              <a:gd name="connsiteY2013" fmla="*/ 2825676 h 3861914"/>
              <a:gd name="connsiteX2014" fmla="*/ 4966885 w 6099495"/>
              <a:gd name="connsiteY2014" fmla="*/ 2844545 h 3861914"/>
              <a:gd name="connsiteX2015" fmla="*/ 4963811 w 6099495"/>
              <a:gd name="connsiteY2015" fmla="*/ 2868132 h 3861914"/>
              <a:gd name="connsiteX2016" fmla="*/ 4943833 w 6099495"/>
              <a:gd name="connsiteY2016" fmla="*/ 2920023 h 3861914"/>
              <a:gd name="connsiteX2017" fmla="*/ 4943833 w 6099495"/>
              <a:gd name="connsiteY2017" fmla="*/ 2932602 h 3861914"/>
              <a:gd name="connsiteX2018" fmla="*/ 4943833 w 6099495"/>
              <a:gd name="connsiteY2018" fmla="*/ 2949899 h 3861914"/>
              <a:gd name="connsiteX2019" fmla="*/ 4945370 w 6099495"/>
              <a:gd name="connsiteY2019" fmla="*/ 2962478 h 3861914"/>
              <a:gd name="connsiteX2020" fmla="*/ 4948444 w 6099495"/>
              <a:gd name="connsiteY2020" fmla="*/ 2989210 h 3861914"/>
              <a:gd name="connsiteX2021" fmla="*/ 4954590 w 6099495"/>
              <a:gd name="connsiteY2021" fmla="*/ 2997072 h 3861914"/>
              <a:gd name="connsiteX2022" fmla="*/ 4957664 w 6099495"/>
              <a:gd name="connsiteY2022" fmla="*/ 3033238 h 3861914"/>
              <a:gd name="connsiteX2023" fmla="*/ 4963811 w 6099495"/>
              <a:gd name="connsiteY2023" fmla="*/ 3036383 h 3861914"/>
              <a:gd name="connsiteX2024" fmla="*/ 4969958 w 6099495"/>
              <a:gd name="connsiteY2024" fmla="*/ 3044245 h 3861914"/>
              <a:gd name="connsiteX2025" fmla="*/ 4969958 w 6099495"/>
              <a:gd name="connsiteY2025" fmla="*/ 3050535 h 3861914"/>
              <a:gd name="connsiteX2026" fmla="*/ 4989937 w 6099495"/>
              <a:gd name="connsiteY2026" fmla="*/ 3097708 h 3861914"/>
              <a:gd name="connsiteX2027" fmla="*/ 4997620 w 6099495"/>
              <a:gd name="connsiteY2027" fmla="*/ 3130729 h 3861914"/>
              <a:gd name="connsiteX2028" fmla="*/ 5029893 w 6099495"/>
              <a:gd name="connsiteY2028" fmla="*/ 3185765 h 3861914"/>
              <a:gd name="connsiteX2029" fmla="*/ 5052945 w 6099495"/>
              <a:gd name="connsiteY2029" fmla="*/ 3218786 h 3861914"/>
              <a:gd name="connsiteX2030" fmla="*/ 5056018 w 6099495"/>
              <a:gd name="connsiteY2030" fmla="*/ 3225076 h 3861914"/>
              <a:gd name="connsiteX2031" fmla="*/ 5069849 w 6099495"/>
              <a:gd name="connsiteY2031" fmla="*/ 3232938 h 3861914"/>
              <a:gd name="connsiteX2032" fmla="*/ 5089827 w 6099495"/>
              <a:gd name="connsiteY2032" fmla="*/ 3253380 h 3861914"/>
              <a:gd name="connsiteX2033" fmla="*/ 5125173 w 6099495"/>
              <a:gd name="connsiteY2033" fmla="*/ 3303698 h 3861914"/>
              <a:gd name="connsiteX2034" fmla="*/ 5125173 w 6099495"/>
              <a:gd name="connsiteY2034" fmla="*/ 3309988 h 3861914"/>
              <a:gd name="connsiteX2035" fmla="*/ 5115953 w 6099495"/>
              <a:gd name="connsiteY2035" fmla="*/ 3322567 h 3861914"/>
              <a:gd name="connsiteX2036" fmla="*/ 5115953 w 6099495"/>
              <a:gd name="connsiteY2036" fmla="*/ 3330429 h 3861914"/>
              <a:gd name="connsiteX2037" fmla="*/ 5128247 w 6099495"/>
              <a:gd name="connsiteY2037" fmla="*/ 3350871 h 3861914"/>
              <a:gd name="connsiteX2038" fmla="*/ 5128247 w 6099495"/>
              <a:gd name="connsiteY2038" fmla="*/ 3360306 h 3861914"/>
              <a:gd name="connsiteX2039" fmla="*/ 5128247 w 6099495"/>
              <a:gd name="connsiteY2039" fmla="*/ 3366595 h 3861914"/>
              <a:gd name="connsiteX2040" fmla="*/ 5155909 w 6099495"/>
              <a:gd name="connsiteY2040" fmla="*/ 3404334 h 3861914"/>
              <a:gd name="connsiteX2041" fmla="*/ 5177424 w 6099495"/>
              <a:gd name="connsiteY2041" fmla="*/ 3457797 h 3861914"/>
              <a:gd name="connsiteX2042" fmla="*/ 5211233 w 6099495"/>
              <a:gd name="connsiteY2042" fmla="*/ 3504970 h 3861914"/>
              <a:gd name="connsiteX2043" fmla="*/ 5220454 w 6099495"/>
              <a:gd name="connsiteY2043" fmla="*/ 3519122 h 3861914"/>
              <a:gd name="connsiteX2044" fmla="*/ 5228138 w 6099495"/>
              <a:gd name="connsiteY2044" fmla="*/ 3558433 h 3861914"/>
              <a:gd name="connsiteX2045" fmla="*/ 5231211 w 6099495"/>
              <a:gd name="connsiteY2045" fmla="*/ 3605606 h 3861914"/>
              <a:gd name="connsiteX2046" fmla="*/ 5228138 w 6099495"/>
              <a:gd name="connsiteY2046" fmla="*/ 3632338 h 3861914"/>
              <a:gd name="connsiteX2047" fmla="*/ 5240432 w 6099495"/>
              <a:gd name="connsiteY2047" fmla="*/ 3684228 h 3861914"/>
              <a:gd name="connsiteX2048" fmla="*/ 5228138 w 6099495"/>
              <a:gd name="connsiteY2048" fmla="*/ 3682656 h 3861914"/>
              <a:gd name="connsiteX2049" fmla="*/ 5220454 w 6099495"/>
              <a:gd name="connsiteY2049" fmla="*/ 3706242 h 3861914"/>
              <a:gd name="connsiteX2050" fmla="*/ 5220454 w 6099495"/>
              <a:gd name="connsiteY2050" fmla="*/ 3720394 h 3861914"/>
              <a:gd name="connsiteX2051" fmla="*/ 5226601 w 6099495"/>
              <a:gd name="connsiteY2051" fmla="*/ 3750271 h 3861914"/>
              <a:gd name="connsiteX2052" fmla="*/ 5226601 w 6099495"/>
              <a:gd name="connsiteY2052" fmla="*/ 3753416 h 3861914"/>
              <a:gd name="connsiteX2053" fmla="*/ 5214307 w 6099495"/>
              <a:gd name="connsiteY2053" fmla="*/ 3773857 h 3861914"/>
              <a:gd name="connsiteX2054" fmla="*/ 5162056 w 6099495"/>
              <a:gd name="connsiteY2054" fmla="*/ 3794299 h 3861914"/>
              <a:gd name="connsiteX2055" fmla="*/ 5148225 w 6099495"/>
              <a:gd name="connsiteY2055" fmla="*/ 3797444 h 3861914"/>
              <a:gd name="connsiteX2056" fmla="*/ 5142078 w 6099495"/>
              <a:gd name="connsiteY2056" fmla="*/ 3802161 h 3861914"/>
              <a:gd name="connsiteX2057" fmla="*/ 5122100 w 6099495"/>
              <a:gd name="connsiteY2057" fmla="*/ 3797444 h 3861914"/>
              <a:gd name="connsiteX2058" fmla="*/ 5119026 w 6099495"/>
              <a:gd name="connsiteY2058" fmla="*/ 3791154 h 3861914"/>
              <a:gd name="connsiteX2059" fmla="*/ 5119026 w 6099495"/>
              <a:gd name="connsiteY2059" fmla="*/ 3784864 h 3861914"/>
              <a:gd name="connsiteX2060" fmla="*/ 5122100 w 6099495"/>
              <a:gd name="connsiteY2060" fmla="*/ 3781719 h 3861914"/>
              <a:gd name="connsiteX2061" fmla="*/ 5128247 w 6099495"/>
              <a:gd name="connsiteY2061" fmla="*/ 3781719 h 3861914"/>
              <a:gd name="connsiteX2062" fmla="*/ 5132857 w 6099495"/>
              <a:gd name="connsiteY2062" fmla="*/ 3784864 h 3861914"/>
              <a:gd name="connsiteX2063" fmla="*/ 5142078 w 6099495"/>
              <a:gd name="connsiteY2063" fmla="*/ 3784864 h 3861914"/>
              <a:gd name="connsiteX2064" fmla="*/ 5135931 w 6099495"/>
              <a:gd name="connsiteY2064" fmla="*/ 3777002 h 3861914"/>
              <a:gd name="connsiteX2065" fmla="*/ 5128247 w 6099495"/>
              <a:gd name="connsiteY2065" fmla="*/ 3770712 h 3861914"/>
              <a:gd name="connsiteX2066" fmla="*/ 5122100 w 6099495"/>
              <a:gd name="connsiteY2066" fmla="*/ 3770712 h 3861914"/>
              <a:gd name="connsiteX2067" fmla="*/ 5108269 w 6099495"/>
              <a:gd name="connsiteY2067" fmla="*/ 3758133 h 3861914"/>
              <a:gd name="connsiteX2068" fmla="*/ 5072923 w 6099495"/>
              <a:gd name="connsiteY2068" fmla="*/ 3714105 h 3861914"/>
              <a:gd name="connsiteX2069" fmla="*/ 5062165 w 6099495"/>
              <a:gd name="connsiteY2069" fmla="*/ 3706242 h 3861914"/>
              <a:gd name="connsiteX2070" fmla="*/ 5029893 w 6099495"/>
              <a:gd name="connsiteY2070" fmla="*/ 3699953 h 3861914"/>
              <a:gd name="connsiteX2071" fmla="*/ 5023746 w 6099495"/>
              <a:gd name="connsiteY2071" fmla="*/ 3696808 h 3861914"/>
              <a:gd name="connsiteX2072" fmla="*/ 5000694 w 6099495"/>
              <a:gd name="connsiteY2072" fmla="*/ 3635483 h 3861914"/>
              <a:gd name="connsiteX2073" fmla="*/ 4986863 w 6099495"/>
              <a:gd name="connsiteY2073" fmla="*/ 3629193 h 3861914"/>
              <a:gd name="connsiteX2074" fmla="*/ 4974569 w 6099495"/>
              <a:gd name="connsiteY2074" fmla="*/ 3622903 h 3861914"/>
              <a:gd name="connsiteX2075" fmla="*/ 4963811 w 6099495"/>
              <a:gd name="connsiteY2075" fmla="*/ 3596172 h 3861914"/>
              <a:gd name="connsiteX2076" fmla="*/ 4963811 w 6099495"/>
              <a:gd name="connsiteY2076" fmla="*/ 3586737 h 3861914"/>
              <a:gd name="connsiteX2077" fmla="*/ 4957664 w 6099495"/>
              <a:gd name="connsiteY2077" fmla="*/ 3569440 h 3861914"/>
              <a:gd name="connsiteX2078" fmla="*/ 4945370 w 6099495"/>
              <a:gd name="connsiteY2078" fmla="*/ 3569440 h 3861914"/>
              <a:gd name="connsiteX2079" fmla="*/ 4945370 w 6099495"/>
              <a:gd name="connsiteY2079" fmla="*/ 3578875 h 3861914"/>
              <a:gd name="connsiteX2080" fmla="*/ 4940759 w 6099495"/>
              <a:gd name="connsiteY2080" fmla="*/ 3578875 h 3861914"/>
              <a:gd name="connsiteX2081" fmla="*/ 4911561 w 6099495"/>
              <a:gd name="connsiteY2081" fmla="*/ 3561578 h 3861914"/>
              <a:gd name="connsiteX2082" fmla="*/ 4891582 w 6099495"/>
              <a:gd name="connsiteY2082" fmla="*/ 3514405 h 3861914"/>
              <a:gd name="connsiteX2083" fmla="*/ 4879288 w 6099495"/>
              <a:gd name="connsiteY2083" fmla="*/ 3501825 h 3861914"/>
              <a:gd name="connsiteX2084" fmla="*/ 4871604 w 6099495"/>
              <a:gd name="connsiteY2084" fmla="*/ 3492391 h 3861914"/>
              <a:gd name="connsiteX2085" fmla="*/ 4871604 w 6099495"/>
              <a:gd name="connsiteY2085" fmla="*/ 3481383 h 3861914"/>
              <a:gd name="connsiteX2086" fmla="*/ 4876215 w 6099495"/>
              <a:gd name="connsiteY2086" fmla="*/ 3478239 h 3861914"/>
              <a:gd name="connsiteX2087" fmla="*/ 4885435 w 6099495"/>
              <a:gd name="connsiteY2087" fmla="*/ 3454652 h 3861914"/>
              <a:gd name="connsiteX2088" fmla="*/ 4891582 w 6099495"/>
              <a:gd name="connsiteY2088" fmla="*/ 3443645 h 3861914"/>
              <a:gd name="connsiteX2089" fmla="*/ 4897729 w 6099495"/>
              <a:gd name="connsiteY2089" fmla="*/ 3434210 h 3861914"/>
              <a:gd name="connsiteX2090" fmla="*/ 4897729 w 6099495"/>
              <a:gd name="connsiteY2090" fmla="*/ 3424776 h 3861914"/>
              <a:gd name="connsiteX2091" fmla="*/ 4891582 w 6099495"/>
              <a:gd name="connsiteY2091" fmla="*/ 3420058 h 3861914"/>
              <a:gd name="connsiteX2092" fmla="*/ 4888509 w 6099495"/>
              <a:gd name="connsiteY2092" fmla="*/ 3421631 h 3861914"/>
              <a:gd name="connsiteX2093" fmla="*/ 4885435 w 6099495"/>
              <a:gd name="connsiteY2093" fmla="*/ 3431065 h 3861914"/>
              <a:gd name="connsiteX2094" fmla="*/ 4879288 w 6099495"/>
              <a:gd name="connsiteY2094" fmla="*/ 3431065 h 3861914"/>
              <a:gd name="connsiteX2095" fmla="*/ 4871604 w 6099495"/>
              <a:gd name="connsiteY2095" fmla="*/ 3413769 h 3861914"/>
              <a:gd name="connsiteX2096" fmla="*/ 4859310 w 6099495"/>
              <a:gd name="connsiteY2096" fmla="*/ 3413769 h 3861914"/>
              <a:gd name="connsiteX2097" fmla="*/ 4856236 w 6099495"/>
              <a:gd name="connsiteY2097" fmla="*/ 3420058 h 3861914"/>
              <a:gd name="connsiteX2098" fmla="*/ 4865457 w 6099495"/>
              <a:gd name="connsiteY2098" fmla="*/ 3440500 h 3861914"/>
              <a:gd name="connsiteX2099" fmla="*/ 4871604 w 6099495"/>
              <a:gd name="connsiteY2099" fmla="*/ 3445217 h 3861914"/>
              <a:gd name="connsiteX2100" fmla="*/ 4865457 w 6099495"/>
              <a:gd name="connsiteY2100" fmla="*/ 3457797 h 3861914"/>
              <a:gd name="connsiteX2101" fmla="*/ 4842405 w 6099495"/>
              <a:gd name="connsiteY2101" fmla="*/ 3443645 h 3861914"/>
              <a:gd name="connsiteX2102" fmla="*/ 4836258 w 6099495"/>
              <a:gd name="connsiteY2102" fmla="*/ 3431065 h 3861914"/>
              <a:gd name="connsiteX2103" fmla="*/ 4836258 w 6099495"/>
              <a:gd name="connsiteY2103" fmla="*/ 3401189 h 3861914"/>
              <a:gd name="connsiteX2104" fmla="*/ 4845479 w 6099495"/>
              <a:gd name="connsiteY2104" fmla="*/ 3360306 h 3861914"/>
              <a:gd name="connsiteX2105" fmla="*/ 4848552 w 6099495"/>
              <a:gd name="connsiteY2105" fmla="*/ 3324139 h 3861914"/>
              <a:gd name="connsiteX2106" fmla="*/ 4839332 w 6099495"/>
              <a:gd name="connsiteY2106" fmla="*/ 3292691 h 3861914"/>
              <a:gd name="connsiteX2107" fmla="*/ 4842405 w 6099495"/>
              <a:gd name="connsiteY2107" fmla="*/ 3280111 h 3861914"/>
              <a:gd name="connsiteX2108" fmla="*/ 4836258 w 6099495"/>
              <a:gd name="connsiteY2108" fmla="*/ 3275394 h 3861914"/>
              <a:gd name="connsiteX2109" fmla="*/ 4813206 w 6099495"/>
              <a:gd name="connsiteY2109" fmla="*/ 3245517 h 3861914"/>
              <a:gd name="connsiteX2110" fmla="*/ 4787081 w 6099495"/>
              <a:gd name="connsiteY2110" fmla="*/ 3245517 h 3861914"/>
              <a:gd name="connsiteX2111" fmla="*/ 4776324 w 6099495"/>
              <a:gd name="connsiteY2111" fmla="*/ 3236083 h 3861914"/>
              <a:gd name="connsiteX2112" fmla="*/ 4770176 w 6099495"/>
              <a:gd name="connsiteY2112" fmla="*/ 3225076 h 3861914"/>
              <a:gd name="connsiteX2113" fmla="*/ 4736367 w 6099495"/>
              <a:gd name="connsiteY2113" fmla="*/ 3198344 h 3861914"/>
              <a:gd name="connsiteX2114" fmla="*/ 4720999 w 6099495"/>
              <a:gd name="connsiteY2114" fmla="*/ 3177903 h 3861914"/>
              <a:gd name="connsiteX2115" fmla="*/ 4707168 w 6099495"/>
              <a:gd name="connsiteY2115" fmla="*/ 3165323 h 3861914"/>
              <a:gd name="connsiteX2116" fmla="*/ 4704095 w 6099495"/>
              <a:gd name="connsiteY2116" fmla="*/ 3157461 h 3861914"/>
              <a:gd name="connsiteX2117" fmla="*/ 4645697 w 6099495"/>
              <a:gd name="connsiteY2117" fmla="*/ 3127584 h 3861914"/>
              <a:gd name="connsiteX2118" fmla="*/ 4608814 w 6099495"/>
              <a:gd name="connsiteY2118" fmla="*/ 3132302 h 3861914"/>
              <a:gd name="connsiteX2119" fmla="*/ 4599593 w 6099495"/>
              <a:gd name="connsiteY2119" fmla="*/ 3148026 h 3861914"/>
              <a:gd name="connsiteX2120" fmla="*/ 4602667 w 6099495"/>
              <a:gd name="connsiteY2120" fmla="*/ 3154316 h 3861914"/>
              <a:gd name="connsiteX2121" fmla="*/ 4602667 w 6099495"/>
              <a:gd name="connsiteY2121" fmla="*/ 3159033 h 3861914"/>
              <a:gd name="connsiteX2122" fmla="*/ 4579615 w 6099495"/>
              <a:gd name="connsiteY2122" fmla="*/ 3162178 h 3861914"/>
              <a:gd name="connsiteX2123" fmla="*/ 4542733 w 6099495"/>
              <a:gd name="connsiteY2123" fmla="*/ 3188910 h 3861914"/>
              <a:gd name="connsiteX2124" fmla="*/ 4527365 w 6099495"/>
              <a:gd name="connsiteY2124" fmla="*/ 3192055 h 3861914"/>
              <a:gd name="connsiteX2125" fmla="*/ 4525828 w 6099495"/>
              <a:gd name="connsiteY2125" fmla="*/ 3198344 h 3861914"/>
              <a:gd name="connsiteX2126" fmla="*/ 4481261 w 6099495"/>
              <a:gd name="connsiteY2126" fmla="*/ 3212496 h 3861914"/>
              <a:gd name="connsiteX2127" fmla="*/ 4473577 w 6099495"/>
              <a:gd name="connsiteY2127" fmla="*/ 3206206 h 3861914"/>
              <a:gd name="connsiteX2128" fmla="*/ 4470504 w 6099495"/>
              <a:gd name="connsiteY2128" fmla="*/ 3201489 h 3861914"/>
              <a:gd name="connsiteX2129" fmla="*/ 4473577 w 6099495"/>
              <a:gd name="connsiteY2129" fmla="*/ 3195199 h 3861914"/>
              <a:gd name="connsiteX2130" fmla="*/ 4476651 w 6099495"/>
              <a:gd name="connsiteY2130" fmla="*/ 3201489 h 3861914"/>
              <a:gd name="connsiteX2131" fmla="*/ 4481261 w 6099495"/>
              <a:gd name="connsiteY2131" fmla="*/ 3204634 h 3861914"/>
              <a:gd name="connsiteX2132" fmla="*/ 4484335 w 6099495"/>
              <a:gd name="connsiteY2132" fmla="*/ 3201489 h 3861914"/>
              <a:gd name="connsiteX2133" fmla="*/ 4484335 w 6099495"/>
              <a:gd name="connsiteY2133" fmla="*/ 3192055 h 3861914"/>
              <a:gd name="connsiteX2134" fmla="*/ 4481261 w 6099495"/>
              <a:gd name="connsiteY2134" fmla="*/ 3182620 h 3861914"/>
              <a:gd name="connsiteX2135" fmla="*/ 4450525 w 6099495"/>
              <a:gd name="connsiteY2135" fmla="*/ 3157461 h 3861914"/>
              <a:gd name="connsiteX2136" fmla="*/ 4447452 w 6099495"/>
              <a:gd name="connsiteY2136" fmla="*/ 3154316 h 3861914"/>
              <a:gd name="connsiteX2137" fmla="*/ 4453599 w 6099495"/>
              <a:gd name="connsiteY2137" fmla="*/ 3151171 h 3861914"/>
              <a:gd name="connsiteX2138" fmla="*/ 4453599 w 6099495"/>
              <a:gd name="connsiteY2138" fmla="*/ 3148026 h 3861914"/>
              <a:gd name="connsiteX2139" fmla="*/ 4447452 w 6099495"/>
              <a:gd name="connsiteY2139" fmla="*/ 3144881 h 3861914"/>
              <a:gd name="connsiteX2140" fmla="*/ 4432084 w 6099495"/>
              <a:gd name="connsiteY2140" fmla="*/ 3138592 h 3861914"/>
              <a:gd name="connsiteX2141" fmla="*/ 4427474 w 6099495"/>
              <a:gd name="connsiteY2141" fmla="*/ 3132302 h 3861914"/>
              <a:gd name="connsiteX2142" fmla="*/ 4421327 w 6099495"/>
              <a:gd name="connsiteY2142" fmla="*/ 3135447 h 3861914"/>
              <a:gd name="connsiteX2143" fmla="*/ 4424400 w 6099495"/>
              <a:gd name="connsiteY2143" fmla="*/ 3144881 h 3861914"/>
              <a:gd name="connsiteX2144" fmla="*/ 4418253 w 6099495"/>
              <a:gd name="connsiteY2144" fmla="*/ 3144881 h 3861914"/>
              <a:gd name="connsiteX2145" fmla="*/ 4389054 w 6099495"/>
              <a:gd name="connsiteY2145" fmla="*/ 3130729 h 3861914"/>
              <a:gd name="connsiteX2146" fmla="*/ 4366002 w 6099495"/>
              <a:gd name="connsiteY2146" fmla="*/ 3121295 h 3861914"/>
              <a:gd name="connsiteX2147" fmla="*/ 4339877 w 6099495"/>
              <a:gd name="connsiteY2147" fmla="*/ 3118150 h 3861914"/>
              <a:gd name="connsiteX2148" fmla="*/ 4335267 w 6099495"/>
              <a:gd name="connsiteY2148" fmla="*/ 3115005 h 3861914"/>
              <a:gd name="connsiteX2149" fmla="*/ 4346024 w 6099495"/>
              <a:gd name="connsiteY2149" fmla="*/ 3107143 h 3861914"/>
              <a:gd name="connsiteX2150" fmla="*/ 4346024 w 6099495"/>
              <a:gd name="connsiteY2150" fmla="*/ 3103998 h 3861914"/>
              <a:gd name="connsiteX2151" fmla="*/ 4338340 w 6099495"/>
              <a:gd name="connsiteY2151" fmla="*/ 3103998 h 3861914"/>
              <a:gd name="connsiteX2152" fmla="*/ 4279943 w 6099495"/>
              <a:gd name="connsiteY2152" fmla="*/ 3121295 h 3861914"/>
              <a:gd name="connsiteX2153" fmla="*/ 4266111 w 6099495"/>
              <a:gd name="connsiteY2153" fmla="*/ 3124440 h 3861914"/>
              <a:gd name="connsiteX2154" fmla="*/ 4253817 w 6099495"/>
              <a:gd name="connsiteY2154" fmla="*/ 3127584 h 3861914"/>
              <a:gd name="connsiteX2155" fmla="*/ 4250744 w 6099495"/>
              <a:gd name="connsiteY2155" fmla="*/ 3127584 h 3861914"/>
              <a:gd name="connsiteX2156" fmla="*/ 4266111 w 6099495"/>
              <a:gd name="connsiteY2156" fmla="*/ 3115005 h 3861914"/>
              <a:gd name="connsiteX2157" fmla="*/ 4266111 w 6099495"/>
              <a:gd name="connsiteY2157" fmla="*/ 3108715 h 3861914"/>
              <a:gd name="connsiteX2158" fmla="*/ 4259964 w 6099495"/>
              <a:gd name="connsiteY2158" fmla="*/ 3108715 h 3861914"/>
              <a:gd name="connsiteX2159" fmla="*/ 4256891 w 6099495"/>
              <a:gd name="connsiteY2159" fmla="*/ 3111860 h 3861914"/>
              <a:gd name="connsiteX2160" fmla="*/ 4247670 w 6099495"/>
              <a:gd name="connsiteY2160" fmla="*/ 3111860 h 3861914"/>
              <a:gd name="connsiteX2161" fmla="*/ 4243060 w 6099495"/>
              <a:gd name="connsiteY2161" fmla="*/ 3108715 h 3861914"/>
              <a:gd name="connsiteX2162" fmla="*/ 4239986 w 6099495"/>
              <a:gd name="connsiteY2162" fmla="*/ 3115005 h 3861914"/>
              <a:gd name="connsiteX2163" fmla="*/ 4233839 w 6099495"/>
              <a:gd name="connsiteY2163" fmla="*/ 3132302 h 3861914"/>
              <a:gd name="connsiteX2164" fmla="*/ 4224618 w 6099495"/>
              <a:gd name="connsiteY2164" fmla="*/ 3135447 h 3861914"/>
              <a:gd name="connsiteX2165" fmla="*/ 4207714 w 6099495"/>
              <a:gd name="connsiteY2165" fmla="*/ 3141736 h 3861914"/>
              <a:gd name="connsiteX2166" fmla="*/ 4204640 w 6099495"/>
              <a:gd name="connsiteY2166" fmla="*/ 3141736 h 3861914"/>
              <a:gd name="connsiteX2167" fmla="*/ 4204640 w 6099495"/>
              <a:gd name="connsiteY2167" fmla="*/ 3132302 h 3861914"/>
              <a:gd name="connsiteX2168" fmla="*/ 4201567 w 6099495"/>
              <a:gd name="connsiteY2168" fmla="*/ 3132302 h 3861914"/>
              <a:gd name="connsiteX2169" fmla="*/ 4187736 w 6099495"/>
              <a:gd name="connsiteY2169" fmla="*/ 3151171 h 3861914"/>
              <a:gd name="connsiteX2170" fmla="*/ 4175442 w 6099495"/>
              <a:gd name="connsiteY2170" fmla="*/ 3151171 h 3861914"/>
              <a:gd name="connsiteX2171" fmla="*/ 4164685 w 6099495"/>
              <a:gd name="connsiteY2171" fmla="*/ 3151171 h 3861914"/>
              <a:gd name="connsiteX2172" fmla="*/ 4150853 w 6099495"/>
              <a:gd name="connsiteY2172" fmla="*/ 3130729 h 3861914"/>
              <a:gd name="connsiteX2173" fmla="*/ 4141633 w 6099495"/>
              <a:gd name="connsiteY2173" fmla="*/ 3111860 h 3861914"/>
              <a:gd name="connsiteX2174" fmla="*/ 4144706 w 6099495"/>
              <a:gd name="connsiteY2174" fmla="*/ 3103998 h 3861914"/>
              <a:gd name="connsiteX2175" fmla="*/ 4132412 w 6099495"/>
              <a:gd name="connsiteY2175" fmla="*/ 3080411 h 3861914"/>
              <a:gd name="connsiteX2176" fmla="*/ 4124728 w 6099495"/>
              <a:gd name="connsiteY2176" fmla="*/ 3103998 h 3861914"/>
              <a:gd name="connsiteX2177" fmla="*/ 4121655 w 6099495"/>
              <a:gd name="connsiteY2177" fmla="*/ 3135447 h 3861914"/>
              <a:gd name="connsiteX2178" fmla="*/ 4115507 w 6099495"/>
              <a:gd name="connsiteY2178" fmla="*/ 3144881 h 3861914"/>
              <a:gd name="connsiteX2179" fmla="*/ 4095529 w 6099495"/>
              <a:gd name="connsiteY2179" fmla="*/ 3135447 h 3861914"/>
              <a:gd name="connsiteX2180" fmla="*/ 4089382 w 6099495"/>
              <a:gd name="connsiteY2180" fmla="*/ 3141737 h 3861914"/>
              <a:gd name="connsiteX2181" fmla="*/ 4083235 w 6099495"/>
              <a:gd name="connsiteY2181" fmla="*/ 3148026 h 3861914"/>
              <a:gd name="connsiteX2182" fmla="*/ 4058646 w 6099495"/>
              <a:gd name="connsiteY2182" fmla="*/ 2923167 h 3861914"/>
              <a:gd name="connsiteX2183" fmla="*/ 4055573 w 6099495"/>
              <a:gd name="connsiteY2183" fmla="*/ 2902726 h 3861914"/>
              <a:gd name="connsiteX2184" fmla="*/ 4063257 w 6099495"/>
              <a:gd name="connsiteY2184" fmla="*/ 2460870 h 3861914"/>
              <a:gd name="connsiteX2185" fmla="*/ 4057014 w 6099495"/>
              <a:gd name="connsiteY2185" fmla="*/ 2451744 h 3861914"/>
              <a:gd name="connsiteX2186" fmla="*/ 4052500 w 6099495"/>
              <a:gd name="connsiteY2186" fmla="*/ 2445146 h 3861914"/>
              <a:gd name="connsiteX2187" fmla="*/ 4361392 w 6099495"/>
              <a:gd name="connsiteY2187" fmla="*/ 2418414 h 3861914"/>
              <a:gd name="connsiteX2188" fmla="*/ 4432118 w 6099495"/>
              <a:gd name="connsiteY2188" fmla="*/ 2408208 h 3861914"/>
              <a:gd name="connsiteX2189" fmla="*/ 4361393 w 6099495"/>
              <a:gd name="connsiteY2189" fmla="*/ 2418413 h 3861914"/>
              <a:gd name="connsiteX2190" fmla="*/ 4052499 w 6099495"/>
              <a:gd name="connsiteY2190" fmla="*/ 2445145 h 3861914"/>
              <a:gd name="connsiteX2191" fmla="*/ 4052500 w 6099495"/>
              <a:gd name="connsiteY2191" fmla="*/ 2445146 h 3861914"/>
              <a:gd name="connsiteX2192" fmla="*/ 4052499 w 6099495"/>
              <a:gd name="connsiteY2192" fmla="*/ 2445146 h 3861914"/>
              <a:gd name="connsiteX2193" fmla="*/ 4057014 w 6099495"/>
              <a:gd name="connsiteY2193" fmla="*/ 2451744 h 3861914"/>
              <a:gd name="connsiteX2194" fmla="*/ 4063256 w 6099495"/>
              <a:gd name="connsiteY2194" fmla="*/ 2460870 h 3861914"/>
              <a:gd name="connsiteX2195" fmla="*/ 4055572 w 6099495"/>
              <a:gd name="connsiteY2195" fmla="*/ 2902725 h 3861914"/>
              <a:gd name="connsiteX2196" fmla="*/ 4058646 w 6099495"/>
              <a:gd name="connsiteY2196" fmla="*/ 2923167 h 3861914"/>
              <a:gd name="connsiteX2197" fmla="*/ 4083234 w 6099495"/>
              <a:gd name="connsiteY2197" fmla="*/ 3148026 h 3861914"/>
              <a:gd name="connsiteX2198" fmla="*/ 4078624 w 6099495"/>
              <a:gd name="connsiteY2198" fmla="*/ 3151171 h 3861914"/>
              <a:gd name="connsiteX2199" fmla="*/ 4066330 w 6099495"/>
              <a:gd name="connsiteY2199" fmla="*/ 3144881 h 3861914"/>
              <a:gd name="connsiteX2200" fmla="*/ 4063256 w 6099495"/>
              <a:gd name="connsiteY2200" fmla="*/ 3138591 h 3861914"/>
              <a:gd name="connsiteX2201" fmla="*/ 4043278 w 6099495"/>
              <a:gd name="connsiteY2201" fmla="*/ 3148026 h 3861914"/>
              <a:gd name="connsiteX2202" fmla="*/ 4029447 w 6099495"/>
              <a:gd name="connsiteY2202" fmla="*/ 3141736 h 3861914"/>
              <a:gd name="connsiteX2203" fmla="*/ 3974123 w 6099495"/>
              <a:gd name="connsiteY2203" fmla="*/ 3159033 h 3861914"/>
              <a:gd name="connsiteX2204" fmla="*/ 3947997 w 6099495"/>
              <a:gd name="connsiteY2204" fmla="*/ 3181047 h 3861914"/>
              <a:gd name="connsiteX2205" fmla="*/ 3931093 w 6099495"/>
              <a:gd name="connsiteY2205" fmla="*/ 3181047 h 3861914"/>
              <a:gd name="connsiteX2206" fmla="*/ 3928019 w 6099495"/>
              <a:gd name="connsiteY2206" fmla="*/ 3151171 h 3861914"/>
              <a:gd name="connsiteX2207" fmla="*/ 3901894 w 6099495"/>
              <a:gd name="connsiteY2207" fmla="*/ 3127584 h 3861914"/>
              <a:gd name="connsiteX2208" fmla="*/ 3901894 w 6099495"/>
              <a:gd name="connsiteY2208" fmla="*/ 3094563 h 3861914"/>
              <a:gd name="connsiteX2209" fmla="*/ 3908041 w 6099495"/>
              <a:gd name="connsiteY2209" fmla="*/ 3070976 h 3861914"/>
              <a:gd name="connsiteX2210" fmla="*/ 3901894 w 6099495"/>
              <a:gd name="connsiteY2210" fmla="*/ 3061542 h 3861914"/>
              <a:gd name="connsiteX2211" fmla="*/ 3901893 w 6099495"/>
              <a:gd name="connsiteY2211" fmla="*/ 3061542 h 3861914"/>
              <a:gd name="connsiteX2212" fmla="*/ 3908041 w 6099495"/>
              <a:gd name="connsiteY2212" fmla="*/ 3070976 h 3861914"/>
              <a:gd name="connsiteX2213" fmla="*/ 3901893 w 6099495"/>
              <a:gd name="connsiteY2213" fmla="*/ 3094563 h 3861914"/>
              <a:gd name="connsiteX2214" fmla="*/ 3901893 w 6099495"/>
              <a:gd name="connsiteY2214" fmla="*/ 3127584 h 3861914"/>
              <a:gd name="connsiteX2215" fmla="*/ 3928019 w 6099495"/>
              <a:gd name="connsiteY2215" fmla="*/ 3151171 h 3861914"/>
              <a:gd name="connsiteX2216" fmla="*/ 3931092 w 6099495"/>
              <a:gd name="connsiteY2216" fmla="*/ 3181047 h 3861914"/>
              <a:gd name="connsiteX2217" fmla="*/ 3898820 w 6099495"/>
              <a:gd name="connsiteY2217" fmla="*/ 3174757 h 3861914"/>
              <a:gd name="connsiteX2218" fmla="*/ 3871158 w 6099495"/>
              <a:gd name="connsiteY2218" fmla="*/ 3159033 h 3861914"/>
              <a:gd name="connsiteX2219" fmla="*/ 3861937 w 6099495"/>
              <a:gd name="connsiteY2219" fmla="*/ 3157460 h 3861914"/>
              <a:gd name="connsiteX2220" fmla="*/ 3852716 w 6099495"/>
              <a:gd name="connsiteY2220" fmla="*/ 3162178 h 3861914"/>
              <a:gd name="connsiteX2221" fmla="*/ 3832738 w 6099495"/>
              <a:gd name="connsiteY2221" fmla="*/ 3182620 h 3861914"/>
              <a:gd name="connsiteX2222" fmla="*/ 3829665 w 6099495"/>
              <a:gd name="connsiteY2222" fmla="*/ 3192054 h 3861914"/>
              <a:gd name="connsiteX2223" fmla="*/ 3841959 w 6099495"/>
              <a:gd name="connsiteY2223" fmla="*/ 3204634 h 3861914"/>
              <a:gd name="connsiteX2224" fmla="*/ 3849643 w 6099495"/>
              <a:gd name="connsiteY2224" fmla="*/ 3206206 h 3861914"/>
              <a:gd name="connsiteX2225" fmla="*/ 3875768 w 6099495"/>
              <a:gd name="connsiteY2225" fmla="*/ 3206206 h 3861914"/>
              <a:gd name="connsiteX2226" fmla="*/ 3891136 w 6099495"/>
              <a:gd name="connsiteY2226" fmla="*/ 3195199 h 3861914"/>
              <a:gd name="connsiteX2227" fmla="*/ 3898820 w 6099495"/>
              <a:gd name="connsiteY2227" fmla="*/ 3192054 h 3861914"/>
              <a:gd name="connsiteX2228" fmla="*/ 3914188 w 6099495"/>
              <a:gd name="connsiteY2228" fmla="*/ 3192054 h 3861914"/>
              <a:gd name="connsiteX2229" fmla="*/ 3921872 w 6099495"/>
              <a:gd name="connsiteY2229" fmla="*/ 3192054 h 3861914"/>
              <a:gd name="connsiteX2230" fmla="*/ 3921872 w 6099495"/>
              <a:gd name="connsiteY2230" fmla="*/ 3195199 h 3861914"/>
              <a:gd name="connsiteX2231" fmla="*/ 3918798 w 6099495"/>
              <a:gd name="connsiteY2231" fmla="*/ 3201489 h 3861914"/>
              <a:gd name="connsiteX2232" fmla="*/ 3908041 w 6099495"/>
              <a:gd name="connsiteY2232" fmla="*/ 3209351 h 3861914"/>
              <a:gd name="connsiteX2233" fmla="*/ 3911114 w 6099495"/>
              <a:gd name="connsiteY2233" fmla="*/ 3218786 h 3861914"/>
              <a:gd name="connsiteX2234" fmla="*/ 3918798 w 6099495"/>
              <a:gd name="connsiteY2234" fmla="*/ 3225075 h 3861914"/>
              <a:gd name="connsiteX2235" fmla="*/ 3928019 w 6099495"/>
              <a:gd name="connsiteY2235" fmla="*/ 3225075 h 3861914"/>
              <a:gd name="connsiteX2236" fmla="*/ 3934166 w 6099495"/>
              <a:gd name="connsiteY2236" fmla="*/ 3221931 h 3861914"/>
              <a:gd name="connsiteX2237" fmla="*/ 3944923 w 6099495"/>
              <a:gd name="connsiteY2237" fmla="*/ 3204634 h 3861914"/>
              <a:gd name="connsiteX2238" fmla="*/ 3967975 w 6099495"/>
              <a:gd name="connsiteY2238" fmla="*/ 3192054 h 3861914"/>
              <a:gd name="connsiteX2239" fmla="*/ 3977196 w 6099495"/>
              <a:gd name="connsiteY2239" fmla="*/ 3185764 h 3861914"/>
              <a:gd name="connsiteX2240" fmla="*/ 3986417 w 6099495"/>
              <a:gd name="connsiteY2240" fmla="*/ 3185764 h 3861914"/>
              <a:gd name="connsiteX2241" fmla="*/ 3991027 w 6099495"/>
              <a:gd name="connsiteY2241" fmla="*/ 3195199 h 3861914"/>
              <a:gd name="connsiteX2242" fmla="*/ 3986417 w 6099495"/>
              <a:gd name="connsiteY2242" fmla="*/ 3206206 h 3861914"/>
              <a:gd name="connsiteX2243" fmla="*/ 3991027 w 6099495"/>
              <a:gd name="connsiteY2243" fmla="*/ 3212496 h 3861914"/>
              <a:gd name="connsiteX2244" fmla="*/ 3987953 w 6099495"/>
              <a:gd name="connsiteY2244" fmla="*/ 3221931 h 3861914"/>
              <a:gd name="connsiteX2245" fmla="*/ 3977196 w 6099495"/>
              <a:gd name="connsiteY2245" fmla="*/ 3228220 h 3861914"/>
              <a:gd name="connsiteX2246" fmla="*/ 3960291 w 6099495"/>
              <a:gd name="connsiteY2246" fmla="*/ 3253379 h 3861914"/>
              <a:gd name="connsiteX2247" fmla="*/ 3940313 w 6099495"/>
              <a:gd name="connsiteY2247" fmla="*/ 3269104 h 3861914"/>
              <a:gd name="connsiteX2248" fmla="*/ 3940313 w 6099495"/>
              <a:gd name="connsiteY2248" fmla="*/ 3280111 h 3861914"/>
              <a:gd name="connsiteX2249" fmla="*/ 3944923 w 6099495"/>
              <a:gd name="connsiteY2249" fmla="*/ 3292690 h 3861914"/>
              <a:gd name="connsiteX2250" fmla="*/ 3971049 w 6099495"/>
              <a:gd name="connsiteY2250" fmla="*/ 3306842 h 3861914"/>
              <a:gd name="connsiteX2251" fmla="*/ 4014079 w 6099495"/>
              <a:gd name="connsiteY2251" fmla="*/ 3324139 h 3861914"/>
              <a:gd name="connsiteX2252" fmla="*/ 4017152 w 6099495"/>
              <a:gd name="connsiteY2252" fmla="*/ 3333574 h 3861914"/>
              <a:gd name="connsiteX2253" fmla="*/ 4014079 w 6099495"/>
              <a:gd name="connsiteY2253" fmla="*/ 3343008 h 3861914"/>
              <a:gd name="connsiteX2254" fmla="*/ 4009468 w 6099495"/>
              <a:gd name="connsiteY2254" fmla="*/ 3346153 h 3861914"/>
              <a:gd name="connsiteX2255" fmla="*/ 3974122 w 6099495"/>
              <a:gd name="connsiteY2255" fmla="*/ 3360305 h 3861914"/>
              <a:gd name="connsiteX2256" fmla="*/ 3967975 w 6099495"/>
              <a:gd name="connsiteY2256" fmla="*/ 3333574 h 3861914"/>
              <a:gd name="connsiteX2257" fmla="*/ 3951071 w 6099495"/>
              <a:gd name="connsiteY2257" fmla="*/ 3324139 h 3861914"/>
              <a:gd name="connsiteX2258" fmla="*/ 3914188 w 6099495"/>
              <a:gd name="connsiteY2258" fmla="*/ 3309987 h 3861914"/>
              <a:gd name="connsiteX2259" fmla="*/ 3908041 w 6099495"/>
              <a:gd name="connsiteY2259" fmla="*/ 3295835 h 3861914"/>
              <a:gd name="connsiteX2260" fmla="*/ 3898820 w 6099495"/>
              <a:gd name="connsiteY2260" fmla="*/ 3292690 h 3861914"/>
              <a:gd name="connsiteX2261" fmla="*/ 3891136 w 6099495"/>
              <a:gd name="connsiteY2261" fmla="*/ 3295835 h 3861914"/>
              <a:gd name="connsiteX2262" fmla="*/ 3884989 w 6099495"/>
              <a:gd name="connsiteY2262" fmla="*/ 3324139 h 3861914"/>
              <a:gd name="connsiteX2263" fmla="*/ 3888062 w 6099495"/>
              <a:gd name="connsiteY2263" fmla="*/ 3327284 h 3861914"/>
              <a:gd name="connsiteX2264" fmla="*/ 3888062 w 6099495"/>
              <a:gd name="connsiteY2264" fmla="*/ 3333574 h 3861914"/>
              <a:gd name="connsiteX2265" fmla="*/ 3871158 w 6099495"/>
              <a:gd name="connsiteY2265" fmla="*/ 3346153 h 3861914"/>
              <a:gd name="connsiteX2266" fmla="*/ 3861937 w 6099495"/>
              <a:gd name="connsiteY2266" fmla="*/ 3346153 h 3861914"/>
              <a:gd name="connsiteX2267" fmla="*/ 3849643 w 6099495"/>
              <a:gd name="connsiteY2267" fmla="*/ 3330429 h 3861914"/>
              <a:gd name="connsiteX2268" fmla="*/ 3845033 w 6099495"/>
              <a:gd name="connsiteY2268" fmla="*/ 3327284 h 3861914"/>
              <a:gd name="connsiteX2269" fmla="*/ 3832738 w 6099495"/>
              <a:gd name="connsiteY2269" fmla="*/ 3333574 h 3861914"/>
              <a:gd name="connsiteX2270" fmla="*/ 3826591 w 6099495"/>
              <a:gd name="connsiteY2270" fmla="*/ 3327284 h 3861914"/>
              <a:gd name="connsiteX2271" fmla="*/ 3821981 w 6099495"/>
              <a:gd name="connsiteY2271" fmla="*/ 3327284 h 3861914"/>
              <a:gd name="connsiteX2272" fmla="*/ 3803539 w 6099495"/>
              <a:gd name="connsiteY2272" fmla="*/ 3347726 h 3861914"/>
              <a:gd name="connsiteX2273" fmla="*/ 3783561 w 6099495"/>
              <a:gd name="connsiteY2273" fmla="*/ 3347726 h 3861914"/>
              <a:gd name="connsiteX2274" fmla="*/ 3777414 w 6099495"/>
              <a:gd name="connsiteY2274" fmla="*/ 3343008 h 3861914"/>
              <a:gd name="connsiteX2275" fmla="*/ 3754362 w 6099495"/>
              <a:gd name="connsiteY2275" fmla="*/ 3339863 h 3861914"/>
              <a:gd name="connsiteX2276" fmla="*/ 3726700 w 6099495"/>
              <a:gd name="connsiteY2276" fmla="*/ 3298980 h 3861914"/>
              <a:gd name="connsiteX2277" fmla="*/ 3708259 w 6099495"/>
              <a:gd name="connsiteY2277" fmla="*/ 3295835 h 3861914"/>
              <a:gd name="connsiteX2278" fmla="*/ 3691354 w 6099495"/>
              <a:gd name="connsiteY2278" fmla="*/ 3286401 h 3861914"/>
              <a:gd name="connsiteX2279" fmla="*/ 3683670 w 6099495"/>
              <a:gd name="connsiteY2279" fmla="*/ 3276966 h 3861914"/>
              <a:gd name="connsiteX2280" fmla="*/ 3680597 w 6099495"/>
              <a:gd name="connsiteY2280" fmla="*/ 3275393 h 3861914"/>
              <a:gd name="connsiteX2281" fmla="*/ 3677523 w 6099495"/>
              <a:gd name="connsiteY2281" fmla="*/ 3275393 h 3861914"/>
              <a:gd name="connsiteX2282" fmla="*/ 3674450 w 6099495"/>
              <a:gd name="connsiteY2282" fmla="*/ 3272249 h 3861914"/>
              <a:gd name="connsiteX2283" fmla="*/ 3677523 w 6099495"/>
              <a:gd name="connsiteY2283" fmla="*/ 3265959 h 3861914"/>
              <a:gd name="connsiteX2284" fmla="*/ 3668302 w 6099495"/>
              <a:gd name="connsiteY2284" fmla="*/ 3262814 h 3861914"/>
              <a:gd name="connsiteX2285" fmla="*/ 3665229 w 6099495"/>
              <a:gd name="connsiteY2285" fmla="*/ 3265959 h 3861914"/>
              <a:gd name="connsiteX2286" fmla="*/ 3651398 w 6099495"/>
              <a:gd name="connsiteY2286" fmla="*/ 3262814 h 3861914"/>
              <a:gd name="connsiteX2287" fmla="*/ 3648324 w 6099495"/>
              <a:gd name="connsiteY2287" fmla="*/ 3259669 h 3861914"/>
              <a:gd name="connsiteX2288" fmla="*/ 3645251 w 6099495"/>
              <a:gd name="connsiteY2288" fmla="*/ 3251807 h 3861914"/>
              <a:gd name="connsiteX2289" fmla="*/ 3637567 w 6099495"/>
              <a:gd name="connsiteY2289" fmla="*/ 3251807 h 3861914"/>
              <a:gd name="connsiteX2290" fmla="*/ 3614515 w 6099495"/>
              <a:gd name="connsiteY2290" fmla="*/ 3275393 h 3861914"/>
              <a:gd name="connsiteX2291" fmla="*/ 3625273 w 6099495"/>
              <a:gd name="connsiteY2291" fmla="*/ 3286401 h 3861914"/>
              <a:gd name="connsiteX2292" fmla="*/ 3619125 w 6099495"/>
              <a:gd name="connsiteY2292" fmla="*/ 3289545 h 3861914"/>
              <a:gd name="connsiteX2293" fmla="*/ 3582243 w 6099495"/>
              <a:gd name="connsiteY2293" fmla="*/ 3292690 h 3861914"/>
              <a:gd name="connsiteX2294" fmla="*/ 3516161 w 6099495"/>
              <a:gd name="connsiteY2294" fmla="*/ 3280111 h 3861914"/>
              <a:gd name="connsiteX2295" fmla="*/ 3477741 w 6099495"/>
              <a:gd name="connsiteY2295" fmla="*/ 3262814 h 3861914"/>
              <a:gd name="connsiteX2296" fmla="*/ 3391681 w 6099495"/>
              <a:gd name="connsiteY2296" fmla="*/ 3276966 h 3861914"/>
              <a:gd name="connsiteX2297" fmla="*/ 3394755 w 6099495"/>
              <a:gd name="connsiteY2297" fmla="*/ 3280111 h 3861914"/>
              <a:gd name="connsiteX2298" fmla="*/ 3391681 w 6099495"/>
              <a:gd name="connsiteY2298" fmla="*/ 3283256 h 3861914"/>
              <a:gd name="connsiteX2299" fmla="*/ 3362482 w 6099495"/>
              <a:gd name="connsiteY2299" fmla="*/ 3286401 h 3861914"/>
              <a:gd name="connsiteX2300" fmla="*/ 3308695 w 6099495"/>
              <a:gd name="connsiteY2300" fmla="*/ 3309988 h 3861914"/>
              <a:gd name="connsiteX2301" fmla="*/ 3302548 w 6099495"/>
              <a:gd name="connsiteY2301" fmla="*/ 3303698 h 3861914"/>
              <a:gd name="connsiteX2302" fmla="*/ 3276422 w 6099495"/>
              <a:gd name="connsiteY2302" fmla="*/ 3306843 h 3861914"/>
              <a:gd name="connsiteX2303" fmla="*/ 3273349 w 6099495"/>
              <a:gd name="connsiteY2303" fmla="*/ 3298981 h 3861914"/>
              <a:gd name="connsiteX2304" fmla="*/ 3279496 w 6099495"/>
              <a:gd name="connsiteY2304" fmla="*/ 3280111 h 3861914"/>
              <a:gd name="connsiteX2305" fmla="*/ 3273349 w 6099495"/>
              <a:gd name="connsiteY2305" fmla="*/ 3280111 h 3861914"/>
              <a:gd name="connsiteX2306" fmla="*/ 3250297 w 6099495"/>
              <a:gd name="connsiteY2306" fmla="*/ 3289546 h 3861914"/>
              <a:gd name="connsiteX2307" fmla="*/ 3247224 w 6099495"/>
              <a:gd name="connsiteY2307" fmla="*/ 3306843 h 3861914"/>
              <a:gd name="connsiteX2308" fmla="*/ 3262591 w 6099495"/>
              <a:gd name="connsiteY2308" fmla="*/ 3327284 h 3861914"/>
              <a:gd name="connsiteX2309" fmla="*/ 3262591 w 6099495"/>
              <a:gd name="connsiteY2309" fmla="*/ 3333574 h 3861914"/>
              <a:gd name="connsiteX2310" fmla="*/ 3224172 w 6099495"/>
              <a:gd name="connsiteY2310" fmla="*/ 3363451 h 3861914"/>
              <a:gd name="connsiteX2311" fmla="*/ 3221098 w 6099495"/>
              <a:gd name="connsiteY2311" fmla="*/ 3380747 h 3861914"/>
              <a:gd name="connsiteX2312" fmla="*/ 3147333 w 6099495"/>
              <a:gd name="connsiteY2312" fmla="*/ 3431066 h 3861914"/>
              <a:gd name="connsiteX2313" fmla="*/ 3102766 w 6099495"/>
              <a:gd name="connsiteY2313" fmla="*/ 3445218 h 3861914"/>
              <a:gd name="connsiteX2314" fmla="*/ 3098155 w 6099495"/>
              <a:gd name="connsiteY2314" fmla="*/ 3451507 h 3861914"/>
              <a:gd name="connsiteX2315" fmla="*/ 3092008 w 6099495"/>
              <a:gd name="connsiteY2315" fmla="*/ 3451507 h 3861914"/>
              <a:gd name="connsiteX2316" fmla="*/ 3088935 w 6099495"/>
              <a:gd name="connsiteY2316" fmla="*/ 3443645 h 3861914"/>
              <a:gd name="connsiteX2317" fmla="*/ 3092008 w 6099495"/>
              <a:gd name="connsiteY2317" fmla="*/ 3440500 h 3861914"/>
              <a:gd name="connsiteX2318" fmla="*/ 3092008 w 6099495"/>
              <a:gd name="connsiteY2318" fmla="*/ 3437355 h 3861914"/>
              <a:gd name="connsiteX2319" fmla="*/ 3079714 w 6099495"/>
              <a:gd name="connsiteY2319" fmla="*/ 3440500 h 3861914"/>
              <a:gd name="connsiteX2320" fmla="*/ 3076641 w 6099495"/>
              <a:gd name="connsiteY2320" fmla="*/ 3445218 h 3861914"/>
              <a:gd name="connsiteX2321" fmla="*/ 3045905 w 6099495"/>
              <a:gd name="connsiteY2321" fmla="*/ 3454652 h 3861914"/>
              <a:gd name="connsiteX2322" fmla="*/ 3045905 w 6099495"/>
              <a:gd name="connsiteY2322" fmla="*/ 3460942 h 3861914"/>
              <a:gd name="connsiteX2323" fmla="*/ 3065883 w 6099495"/>
              <a:gd name="connsiteY2323" fmla="*/ 3468804 h 3861914"/>
              <a:gd name="connsiteX2324" fmla="*/ 3065883 w 6099495"/>
              <a:gd name="connsiteY2324" fmla="*/ 3475094 h 3861914"/>
              <a:gd name="connsiteX2325" fmla="*/ 3065883 w 6099495"/>
              <a:gd name="connsiteY2325" fmla="*/ 3478239 h 3861914"/>
              <a:gd name="connsiteX2326" fmla="*/ 3059736 w 6099495"/>
              <a:gd name="connsiteY2326" fmla="*/ 3481384 h 3861914"/>
              <a:gd name="connsiteX2327" fmla="*/ 3030537 w 6099495"/>
              <a:gd name="connsiteY2327" fmla="*/ 3490818 h 3861914"/>
              <a:gd name="connsiteX2328" fmla="*/ 3025927 w 6099495"/>
              <a:gd name="connsiteY2328" fmla="*/ 3487673 h 3861914"/>
              <a:gd name="connsiteX2329" fmla="*/ 3022853 w 6099495"/>
              <a:gd name="connsiteY2329" fmla="*/ 3487673 h 3861914"/>
              <a:gd name="connsiteX2330" fmla="*/ 3016706 w 6099495"/>
              <a:gd name="connsiteY2330" fmla="*/ 3487673 h 3861914"/>
              <a:gd name="connsiteX2331" fmla="*/ 3013632 w 6099495"/>
              <a:gd name="connsiteY2331" fmla="*/ 3490818 h 3861914"/>
              <a:gd name="connsiteX2332" fmla="*/ 3013632 w 6099495"/>
              <a:gd name="connsiteY2332" fmla="*/ 3508115 h 3861914"/>
              <a:gd name="connsiteX2333" fmla="*/ 3010559 w 6099495"/>
              <a:gd name="connsiteY2333" fmla="*/ 3511260 h 3861914"/>
              <a:gd name="connsiteX2334" fmla="*/ 3007485 w 6099495"/>
              <a:gd name="connsiteY2334" fmla="*/ 3515977 h 3861914"/>
              <a:gd name="connsiteX2335" fmla="*/ 2999801 w 6099495"/>
              <a:gd name="connsiteY2335" fmla="*/ 3515977 h 3861914"/>
              <a:gd name="connsiteX2336" fmla="*/ 2993654 w 6099495"/>
              <a:gd name="connsiteY2336" fmla="*/ 3511260 h 3861914"/>
              <a:gd name="connsiteX2337" fmla="*/ 2990581 w 6099495"/>
              <a:gd name="connsiteY2337" fmla="*/ 3515977 h 3861914"/>
              <a:gd name="connsiteX2338" fmla="*/ 2984434 w 6099495"/>
              <a:gd name="connsiteY2338" fmla="*/ 3515977 h 3861914"/>
              <a:gd name="connsiteX2339" fmla="*/ 2979823 w 6099495"/>
              <a:gd name="connsiteY2339" fmla="*/ 3514405 h 3861914"/>
              <a:gd name="connsiteX2340" fmla="*/ 2973676 w 6099495"/>
              <a:gd name="connsiteY2340" fmla="*/ 3522267 h 3861914"/>
              <a:gd name="connsiteX2341" fmla="*/ 2984434 w 6099495"/>
              <a:gd name="connsiteY2341" fmla="*/ 3531702 h 3861914"/>
              <a:gd name="connsiteX2342" fmla="*/ 2979823 w 6099495"/>
              <a:gd name="connsiteY2342" fmla="*/ 3552143 h 3861914"/>
              <a:gd name="connsiteX2343" fmla="*/ 2956771 w 6099495"/>
              <a:gd name="connsiteY2343" fmla="*/ 3566295 h 3861914"/>
              <a:gd name="connsiteX2344" fmla="*/ 2944477 w 6099495"/>
              <a:gd name="connsiteY2344" fmla="*/ 3558433 h 3861914"/>
              <a:gd name="connsiteX2345" fmla="*/ 2936793 w 6099495"/>
              <a:gd name="connsiteY2345" fmla="*/ 3569440 h 3861914"/>
              <a:gd name="connsiteX2346" fmla="*/ 2938330 w 6099495"/>
              <a:gd name="connsiteY2346" fmla="*/ 3586737 h 3861914"/>
              <a:gd name="connsiteX2347" fmla="*/ 2947551 w 6099495"/>
              <a:gd name="connsiteY2347" fmla="*/ 3589882 h 3861914"/>
              <a:gd name="connsiteX2348" fmla="*/ 2936793 w 6099495"/>
              <a:gd name="connsiteY2348" fmla="*/ 3632338 h 3861914"/>
              <a:gd name="connsiteX2349" fmla="*/ 2918352 w 6099495"/>
              <a:gd name="connsiteY2349" fmla="*/ 3643345 h 3861914"/>
              <a:gd name="connsiteX2350" fmla="*/ 2915278 w 6099495"/>
              <a:gd name="connsiteY2350" fmla="*/ 3643345 h 3861914"/>
              <a:gd name="connsiteX2351" fmla="*/ 2915278 w 6099495"/>
              <a:gd name="connsiteY2351" fmla="*/ 3646490 h 3861914"/>
              <a:gd name="connsiteX2352" fmla="*/ 2918352 w 6099495"/>
              <a:gd name="connsiteY2352" fmla="*/ 3649635 h 3861914"/>
              <a:gd name="connsiteX2353" fmla="*/ 2921425 w 6099495"/>
              <a:gd name="connsiteY2353" fmla="*/ 3652780 h 3861914"/>
              <a:gd name="connsiteX2354" fmla="*/ 2927573 w 6099495"/>
              <a:gd name="connsiteY2354" fmla="*/ 3655925 h 3861914"/>
              <a:gd name="connsiteX2355" fmla="*/ 2927573 w 6099495"/>
              <a:gd name="connsiteY2355" fmla="*/ 3666932 h 3861914"/>
              <a:gd name="connsiteX2356" fmla="*/ 2913741 w 6099495"/>
              <a:gd name="connsiteY2356" fmla="*/ 3710960 h 3861914"/>
              <a:gd name="connsiteX2357" fmla="*/ 2924499 w 6099495"/>
              <a:gd name="connsiteY2357" fmla="*/ 3737691 h 3861914"/>
              <a:gd name="connsiteX2358" fmla="*/ 2941404 w 6099495"/>
              <a:gd name="connsiteY2358" fmla="*/ 3808451 h 3861914"/>
              <a:gd name="connsiteX2359" fmla="*/ 2953698 w 6099495"/>
              <a:gd name="connsiteY2359" fmla="*/ 3824176 h 3861914"/>
              <a:gd name="connsiteX2360" fmla="*/ 2953698 w 6099495"/>
              <a:gd name="connsiteY2360" fmla="*/ 3828893 h 3861914"/>
              <a:gd name="connsiteX2361" fmla="*/ 2964455 w 6099495"/>
              <a:gd name="connsiteY2361" fmla="*/ 3835183 h 3861914"/>
              <a:gd name="connsiteX2362" fmla="*/ 2964455 w 6099495"/>
              <a:gd name="connsiteY2362" fmla="*/ 3844617 h 3861914"/>
              <a:gd name="connsiteX2363" fmla="*/ 2961382 w 6099495"/>
              <a:gd name="connsiteY2363" fmla="*/ 3847762 h 3861914"/>
              <a:gd name="connsiteX2364" fmla="*/ 2947551 w 6099495"/>
              <a:gd name="connsiteY2364" fmla="*/ 3844617 h 3861914"/>
              <a:gd name="connsiteX2365" fmla="*/ 2933720 w 6099495"/>
              <a:gd name="connsiteY2365" fmla="*/ 3861914 h 3861914"/>
              <a:gd name="connsiteX2366" fmla="*/ 2918352 w 6099495"/>
              <a:gd name="connsiteY2366" fmla="*/ 3855624 h 3861914"/>
              <a:gd name="connsiteX2367" fmla="*/ 2890690 w 6099495"/>
              <a:gd name="connsiteY2367" fmla="*/ 3835183 h 3861914"/>
              <a:gd name="connsiteX2368" fmla="*/ 2878395 w 6099495"/>
              <a:gd name="connsiteY2368" fmla="*/ 3832038 h 3861914"/>
              <a:gd name="connsiteX2369" fmla="*/ 2819998 w 6099495"/>
              <a:gd name="connsiteY2369" fmla="*/ 3825748 h 3861914"/>
              <a:gd name="connsiteX2370" fmla="*/ 2780042 w 6099495"/>
              <a:gd name="connsiteY2370" fmla="*/ 3800589 h 3861914"/>
              <a:gd name="connsiteX2371" fmla="*/ 2750843 w 6099495"/>
              <a:gd name="connsiteY2371" fmla="*/ 3791154 h 3861914"/>
              <a:gd name="connsiteX2372" fmla="*/ 2727791 w 6099495"/>
              <a:gd name="connsiteY2372" fmla="*/ 3777002 h 3861914"/>
              <a:gd name="connsiteX2373" fmla="*/ 2710886 w 6099495"/>
              <a:gd name="connsiteY2373" fmla="*/ 3773858 h 3861914"/>
              <a:gd name="connsiteX2374" fmla="*/ 2704739 w 6099495"/>
              <a:gd name="connsiteY2374" fmla="*/ 3754988 h 3861914"/>
              <a:gd name="connsiteX2375" fmla="*/ 2677077 w 6099495"/>
              <a:gd name="connsiteY2375" fmla="*/ 3699953 h 3861914"/>
              <a:gd name="connsiteX2376" fmla="*/ 2667856 w 6099495"/>
              <a:gd name="connsiteY2376" fmla="*/ 3687373 h 3861914"/>
              <a:gd name="connsiteX2377" fmla="*/ 2664782 w 6099495"/>
              <a:gd name="connsiteY2377" fmla="*/ 3652780 h 3861914"/>
              <a:gd name="connsiteX2378" fmla="*/ 2657099 w 6099495"/>
              <a:gd name="connsiteY2378" fmla="*/ 3637055 h 3861914"/>
              <a:gd name="connsiteX2379" fmla="*/ 2657099 w 6099495"/>
              <a:gd name="connsiteY2379" fmla="*/ 3608751 h 3861914"/>
              <a:gd name="connsiteX2380" fmla="*/ 2654025 w 6099495"/>
              <a:gd name="connsiteY2380" fmla="*/ 3599317 h 3861914"/>
              <a:gd name="connsiteX2381" fmla="*/ 2641731 w 6099495"/>
              <a:gd name="connsiteY2381" fmla="*/ 3585165 h 3861914"/>
              <a:gd name="connsiteX2382" fmla="*/ 2635584 w 6099495"/>
              <a:gd name="connsiteY2382" fmla="*/ 3582020 h 3861914"/>
              <a:gd name="connsiteX2383" fmla="*/ 2607922 w 6099495"/>
              <a:gd name="connsiteY2383" fmla="*/ 3548999 h 3861914"/>
              <a:gd name="connsiteX2384" fmla="*/ 2601774 w 6099495"/>
              <a:gd name="connsiteY2384" fmla="*/ 3537991 h 3861914"/>
              <a:gd name="connsiteX2385" fmla="*/ 2561818 w 6099495"/>
              <a:gd name="connsiteY2385" fmla="*/ 3487673 h 3861914"/>
              <a:gd name="connsiteX2386" fmla="*/ 2555671 w 6099495"/>
              <a:gd name="connsiteY2386" fmla="*/ 3468804 h 3861914"/>
              <a:gd name="connsiteX2387" fmla="*/ 2517251 w 6099495"/>
              <a:gd name="connsiteY2387" fmla="*/ 3374458 h 3861914"/>
              <a:gd name="connsiteX2388" fmla="*/ 2515715 w 6099495"/>
              <a:gd name="connsiteY2388" fmla="*/ 3369740 h 3861914"/>
              <a:gd name="connsiteX2389" fmla="*/ 2503421 w 6099495"/>
              <a:gd name="connsiteY2389" fmla="*/ 3347726 h 3861914"/>
              <a:gd name="connsiteX2390" fmla="*/ 2477295 w 6099495"/>
              <a:gd name="connsiteY2390" fmla="*/ 3324140 h 3861914"/>
              <a:gd name="connsiteX2391" fmla="*/ 2463464 w 6099495"/>
              <a:gd name="connsiteY2391" fmla="*/ 3303698 h 3861914"/>
              <a:gd name="connsiteX2392" fmla="*/ 2451170 w 6099495"/>
              <a:gd name="connsiteY2392" fmla="*/ 3298981 h 3861914"/>
              <a:gd name="connsiteX2393" fmla="*/ 2446559 w 6099495"/>
              <a:gd name="connsiteY2393" fmla="*/ 3295836 h 3861914"/>
              <a:gd name="connsiteX2394" fmla="*/ 2443486 w 6099495"/>
              <a:gd name="connsiteY2394" fmla="*/ 3289546 h 3861914"/>
              <a:gd name="connsiteX2395" fmla="*/ 2437339 w 6099495"/>
              <a:gd name="connsiteY2395" fmla="*/ 3286401 h 3861914"/>
              <a:gd name="connsiteX2396" fmla="*/ 2434265 w 6099495"/>
              <a:gd name="connsiteY2396" fmla="*/ 3272249 h 3861914"/>
              <a:gd name="connsiteX2397" fmla="*/ 2408140 w 6099495"/>
              <a:gd name="connsiteY2397" fmla="*/ 3256525 h 3861914"/>
              <a:gd name="connsiteX2398" fmla="*/ 2397382 w 6099495"/>
              <a:gd name="connsiteY2398" fmla="*/ 3262814 h 3861914"/>
              <a:gd name="connsiteX2399" fmla="*/ 2374331 w 6099495"/>
              <a:gd name="connsiteY2399" fmla="*/ 3253380 h 3861914"/>
              <a:gd name="connsiteX2400" fmla="*/ 2365110 w 6099495"/>
              <a:gd name="connsiteY2400" fmla="*/ 3251807 h 3861914"/>
              <a:gd name="connsiteX2401" fmla="*/ 2329764 w 6099495"/>
              <a:gd name="connsiteY2401" fmla="*/ 3245518 h 3861914"/>
              <a:gd name="connsiteX2402" fmla="*/ 2322080 w 6099495"/>
              <a:gd name="connsiteY2402" fmla="*/ 3239228 h 3861914"/>
              <a:gd name="connsiteX2403" fmla="*/ 2309785 w 6099495"/>
              <a:gd name="connsiteY2403" fmla="*/ 3232938 h 3861914"/>
              <a:gd name="connsiteX2404" fmla="*/ 2305175 w 6099495"/>
              <a:gd name="connsiteY2404" fmla="*/ 3242373 h 3861914"/>
              <a:gd name="connsiteX2405" fmla="*/ 2302102 w 6099495"/>
              <a:gd name="connsiteY2405" fmla="*/ 3251807 h 3861914"/>
              <a:gd name="connsiteX2406" fmla="*/ 2295954 w 6099495"/>
              <a:gd name="connsiteY2406" fmla="*/ 3251807 h 3861914"/>
              <a:gd name="connsiteX2407" fmla="*/ 2275976 w 6099495"/>
              <a:gd name="connsiteY2407" fmla="*/ 3245518 h 3861914"/>
              <a:gd name="connsiteX2408" fmla="*/ 2266755 w 6099495"/>
              <a:gd name="connsiteY2408" fmla="*/ 3251807 h 3861914"/>
              <a:gd name="connsiteX2409" fmla="*/ 2255998 w 6099495"/>
              <a:gd name="connsiteY2409" fmla="*/ 3269104 h 3861914"/>
              <a:gd name="connsiteX2410" fmla="*/ 2229873 w 6099495"/>
              <a:gd name="connsiteY2410" fmla="*/ 3327284 h 3861914"/>
              <a:gd name="connsiteX2411" fmla="*/ 2220652 w 6099495"/>
              <a:gd name="connsiteY2411" fmla="*/ 3336719 h 3861914"/>
              <a:gd name="connsiteX2412" fmla="*/ 2206821 w 6099495"/>
              <a:gd name="connsiteY2412" fmla="*/ 3350871 h 3861914"/>
              <a:gd name="connsiteX2413" fmla="*/ 2197600 w 6099495"/>
              <a:gd name="connsiteY2413" fmla="*/ 3360306 h 3861914"/>
              <a:gd name="connsiteX2414" fmla="*/ 2180696 w 6099495"/>
              <a:gd name="connsiteY2414" fmla="*/ 3357161 h 3861914"/>
              <a:gd name="connsiteX2415" fmla="*/ 2119224 w 6099495"/>
              <a:gd name="connsiteY2415" fmla="*/ 3319422 h 3861914"/>
              <a:gd name="connsiteX2416" fmla="*/ 2033164 w 6099495"/>
              <a:gd name="connsiteY2416" fmla="*/ 3253380 h 3861914"/>
              <a:gd name="connsiteX2417" fmla="*/ 2013186 w 6099495"/>
              <a:gd name="connsiteY2417" fmla="*/ 3221931 h 3861914"/>
              <a:gd name="connsiteX2418" fmla="*/ 2010113 w 6099495"/>
              <a:gd name="connsiteY2418" fmla="*/ 3204634 h 3861914"/>
              <a:gd name="connsiteX2419" fmla="*/ 2010113 w 6099495"/>
              <a:gd name="connsiteY2419" fmla="*/ 3157461 h 3861914"/>
              <a:gd name="connsiteX2420" fmla="*/ 1999355 w 6099495"/>
              <a:gd name="connsiteY2420" fmla="*/ 3135447 h 3861914"/>
              <a:gd name="connsiteX2421" fmla="*/ 1996282 w 6099495"/>
              <a:gd name="connsiteY2421" fmla="*/ 3130729 h 3861914"/>
              <a:gd name="connsiteX2422" fmla="*/ 1996282 w 6099495"/>
              <a:gd name="connsiteY2422" fmla="*/ 3115005 h 3861914"/>
              <a:gd name="connsiteX2423" fmla="*/ 1990134 w 6099495"/>
              <a:gd name="connsiteY2423" fmla="*/ 3107143 h 3861914"/>
              <a:gd name="connsiteX2424" fmla="*/ 1987061 w 6099495"/>
              <a:gd name="connsiteY2424" fmla="*/ 3097708 h 3861914"/>
              <a:gd name="connsiteX2425" fmla="*/ 1930200 w 6099495"/>
              <a:gd name="connsiteY2425" fmla="*/ 3050535 h 3861914"/>
              <a:gd name="connsiteX2426" fmla="*/ 1861045 w 6099495"/>
              <a:gd name="connsiteY2426" fmla="*/ 2967196 h 3861914"/>
              <a:gd name="connsiteX2427" fmla="*/ 1837993 w 6099495"/>
              <a:gd name="connsiteY2427" fmla="*/ 2949899 h 3861914"/>
              <a:gd name="connsiteX2428" fmla="*/ 1828772 w 6099495"/>
              <a:gd name="connsiteY2428" fmla="*/ 2929457 h 3861914"/>
              <a:gd name="connsiteX2429" fmla="*/ 1822625 w 6099495"/>
              <a:gd name="connsiteY2429" fmla="*/ 2915305 h 3861914"/>
              <a:gd name="connsiteX2430" fmla="*/ 1799573 w 6099495"/>
              <a:gd name="connsiteY2430" fmla="*/ 2899581 h 3861914"/>
              <a:gd name="connsiteX2431" fmla="*/ 1799573 w 6099495"/>
              <a:gd name="connsiteY2431" fmla="*/ 2899580 h 3861914"/>
              <a:gd name="connsiteX2432" fmla="*/ 1598255 w 6099495"/>
              <a:gd name="connsiteY2432" fmla="*/ 2872849 h 3861914"/>
              <a:gd name="connsiteX2433" fmla="*/ 1589034 w 6099495"/>
              <a:gd name="connsiteY2433" fmla="*/ 2942036 h 3861914"/>
              <a:gd name="connsiteX2434" fmla="*/ 1482996 w 6099495"/>
              <a:gd name="connsiteY2434" fmla="*/ 2926312 h 3861914"/>
              <a:gd name="connsiteX2435" fmla="*/ 1230963 w 6099495"/>
              <a:gd name="connsiteY2435" fmla="*/ 2888574 h 3861914"/>
              <a:gd name="connsiteX2436" fmla="*/ 805274 w 6099495"/>
              <a:gd name="connsiteY2436" fmla="*/ 2633838 h 3861914"/>
              <a:gd name="connsiteX2437" fmla="*/ 812958 w 6099495"/>
              <a:gd name="connsiteY2437" fmla="*/ 2599245 h 3861914"/>
              <a:gd name="connsiteX2438" fmla="*/ 831399 w 6099495"/>
              <a:gd name="connsiteY2438" fmla="*/ 2602390 h 3861914"/>
              <a:gd name="connsiteX2439" fmla="*/ 836010 w 6099495"/>
              <a:gd name="connsiteY2439" fmla="*/ 2602390 h 3861914"/>
              <a:gd name="connsiteX2440" fmla="*/ 848304 w 6099495"/>
              <a:gd name="connsiteY2440" fmla="*/ 2592955 h 3861914"/>
              <a:gd name="connsiteX2441" fmla="*/ 851378 w 6099495"/>
              <a:gd name="connsiteY2441" fmla="*/ 2581948 h 3861914"/>
              <a:gd name="connsiteX2442" fmla="*/ 854451 w 6099495"/>
              <a:gd name="connsiteY2442" fmla="*/ 2575658 h 3861914"/>
              <a:gd name="connsiteX2443" fmla="*/ 851377 w 6099495"/>
              <a:gd name="connsiteY2443" fmla="*/ 2581947 h 3861914"/>
              <a:gd name="connsiteX2444" fmla="*/ 848304 w 6099495"/>
              <a:gd name="connsiteY2444" fmla="*/ 2592955 h 3861914"/>
              <a:gd name="connsiteX2445" fmla="*/ 836010 w 6099495"/>
              <a:gd name="connsiteY2445" fmla="*/ 2602389 h 3861914"/>
              <a:gd name="connsiteX2446" fmla="*/ 831399 w 6099495"/>
              <a:gd name="connsiteY2446" fmla="*/ 2602389 h 3861914"/>
              <a:gd name="connsiteX2447" fmla="*/ 812957 w 6099495"/>
              <a:gd name="connsiteY2447" fmla="*/ 2599244 h 3861914"/>
              <a:gd name="connsiteX2448" fmla="*/ 528655 w 6099495"/>
              <a:gd name="connsiteY2448" fmla="*/ 2569368 h 3861914"/>
              <a:gd name="connsiteX2449" fmla="*/ 525581 w 6099495"/>
              <a:gd name="connsiteY2449" fmla="*/ 2563078 h 3861914"/>
              <a:gd name="connsiteX2450" fmla="*/ 525581 w 6099495"/>
              <a:gd name="connsiteY2450" fmla="*/ 2548926 h 3861914"/>
              <a:gd name="connsiteX2451" fmla="*/ 525581 w 6099495"/>
              <a:gd name="connsiteY2451" fmla="*/ 2542636 h 3861914"/>
              <a:gd name="connsiteX2452" fmla="*/ 528655 w 6099495"/>
              <a:gd name="connsiteY2452" fmla="*/ 2539492 h 3861914"/>
              <a:gd name="connsiteX2453" fmla="*/ 525581 w 6099495"/>
              <a:gd name="connsiteY2453" fmla="*/ 2536347 h 3861914"/>
              <a:gd name="connsiteX2454" fmla="*/ 522508 w 6099495"/>
              <a:gd name="connsiteY2454" fmla="*/ 2536347 h 3861914"/>
              <a:gd name="connsiteX2455" fmla="*/ 519434 w 6099495"/>
              <a:gd name="connsiteY2455" fmla="*/ 2525340 h 3861914"/>
              <a:gd name="connsiteX2456" fmla="*/ 519434 w 6099495"/>
              <a:gd name="connsiteY2456" fmla="*/ 2519050 h 3861914"/>
              <a:gd name="connsiteX2457" fmla="*/ 519434 w 6099495"/>
              <a:gd name="connsiteY2457" fmla="*/ 2468732 h 3861914"/>
              <a:gd name="connsiteX2458" fmla="*/ 493309 w 6099495"/>
              <a:gd name="connsiteY2458" fmla="*/ 2416841 h 3861914"/>
              <a:gd name="connsiteX2459" fmla="*/ 479477 w 6099495"/>
              <a:gd name="connsiteY2459" fmla="*/ 2401117 h 3861914"/>
              <a:gd name="connsiteX2460" fmla="*/ 467184 w 6099495"/>
              <a:gd name="connsiteY2460" fmla="*/ 2380675 h 3861914"/>
              <a:gd name="connsiteX2461" fmla="*/ 437985 w 6099495"/>
              <a:gd name="connsiteY2461" fmla="*/ 2353944 h 3861914"/>
              <a:gd name="connsiteX2462" fmla="*/ 421080 w 6099495"/>
              <a:gd name="connsiteY2462" fmla="*/ 2357089 h 3861914"/>
              <a:gd name="connsiteX2463" fmla="*/ 413397 w 6099495"/>
              <a:gd name="connsiteY2463" fmla="*/ 2344509 h 3861914"/>
              <a:gd name="connsiteX2464" fmla="*/ 418006 w 6099495"/>
              <a:gd name="connsiteY2464" fmla="*/ 2330357 h 3861914"/>
              <a:gd name="connsiteX2465" fmla="*/ 414933 w 6099495"/>
              <a:gd name="connsiteY2465" fmla="*/ 2320922 h 3861914"/>
              <a:gd name="connsiteX2466" fmla="*/ 414933 w 6099495"/>
              <a:gd name="connsiteY2466" fmla="*/ 2313060 h 3861914"/>
              <a:gd name="connsiteX2467" fmla="*/ 404175 w 6099495"/>
              <a:gd name="connsiteY2467" fmla="*/ 2300481 h 3861914"/>
              <a:gd name="connsiteX2468" fmla="*/ 374976 w 6099495"/>
              <a:gd name="connsiteY2468" fmla="*/ 2297336 h 3861914"/>
              <a:gd name="connsiteX2469" fmla="*/ 358072 w 6099495"/>
              <a:gd name="connsiteY2469" fmla="*/ 2292618 h 3861914"/>
              <a:gd name="connsiteX2470" fmla="*/ 338095 w 6099495"/>
              <a:gd name="connsiteY2470" fmla="*/ 2272177 h 3861914"/>
              <a:gd name="connsiteX2471" fmla="*/ 325799 w 6099495"/>
              <a:gd name="connsiteY2471" fmla="*/ 2239155 h 3861914"/>
              <a:gd name="connsiteX2472" fmla="*/ 305821 w 6099495"/>
              <a:gd name="connsiteY2472" fmla="*/ 2225004 h 3861914"/>
              <a:gd name="connsiteX2473" fmla="*/ 285843 w 6099495"/>
              <a:gd name="connsiteY2473" fmla="*/ 2218714 h 3861914"/>
              <a:gd name="connsiteX2474" fmla="*/ 233592 w 6099495"/>
              <a:gd name="connsiteY2474" fmla="*/ 2195127 h 3861914"/>
              <a:gd name="connsiteX2475" fmla="*/ 216687 w 6099495"/>
              <a:gd name="connsiteY2475" fmla="*/ 2195127 h 3861914"/>
              <a:gd name="connsiteX2476" fmla="*/ 193636 w 6099495"/>
              <a:gd name="connsiteY2476" fmla="*/ 2179403 h 3861914"/>
              <a:gd name="connsiteX2477" fmla="*/ 181342 w 6099495"/>
              <a:gd name="connsiteY2477" fmla="*/ 2168396 h 3861914"/>
              <a:gd name="connsiteX2478" fmla="*/ 181342 w 6099495"/>
              <a:gd name="connsiteY2478" fmla="*/ 2155816 h 3861914"/>
              <a:gd name="connsiteX2479" fmla="*/ 190562 w 6099495"/>
              <a:gd name="connsiteY2479" fmla="*/ 2144809 h 3861914"/>
              <a:gd name="connsiteX2480" fmla="*/ 193636 w 6099495"/>
              <a:gd name="connsiteY2480" fmla="*/ 2118078 h 3861914"/>
              <a:gd name="connsiteX2481" fmla="*/ 199783 w 6099495"/>
              <a:gd name="connsiteY2481" fmla="*/ 2103926 h 3861914"/>
              <a:gd name="connsiteX2482" fmla="*/ 202856 w 6099495"/>
              <a:gd name="connsiteY2482" fmla="*/ 2094491 h 3861914"/>
              <a:gd name="connsiteX2483" fmla="*/ 196710 w 6099495"/>
              <a:gd name="connsiteY2483" fmla="*/ 2077194 h 3861914"/>
              <a:gd name="connsiteX2484" fmla="*/ 181342 w 6099495"/>
              <a:gd name="connsiteY2484" fmla="*/ 2070904 h 3861914"/>
              <a:gd name="connsiteX2485" fmla="*/ 181342 w 6099495"/>
              <a:gd name="connsiteY2485" fmla="*/ 2053608 h 3861914"/>
              <a:gd name="connsiteX2486" fmla="*/ 184415 w 6099495"/>
              <a:gd name="connsiteY2486" fmla="*/ 2047318 h 3861914"/>
              <a:gd name="connsiteX2487" fmla="*/ 187488 w 6099495"/>
              <a:gd name="connsiteY2487" fmla="*/ 2047318 h 3861914"/>
              <a:gd name="connsiteX2488" fmla="*/ 190562 w 6099495"/>
              <a:gd name="connsiteY2488" fmla="*/ 2033166 h 3861914"/>
              <a:gd name="connsiteX2489" fmla="*/ 176732 w 6099495"/>
              <a:gd name="connsiteY2489" fmla="*/ 2020586 h 3861914"/>
              <a:gd name="connsiteX2490" fmla="*/ 138312 w 6099495"/>
              <a:gd name="connsiteY2490" fmla="*/ 1956116 h 3861914"/>
              <a:gd name="connsiteX2491" fmla="*/ 138312 w 6099495"/>
              <a:gd name="connsiteY2491" fmla="*/ 1938819 h 3861914"/>
              <a:gd name="connsiteX2492" fmla="*/ 130628 w 6099495"/>
              <a:gd name="connsiteY2492" fmla="*/ 1926240 h 3861914"/>
              <a:gd name="connsiteX2493" fmla="*/ 130628 w 6099495"/>
              <a:gd name="connsiteY2493" fmla="*/ 1912088 h 3861914"/>
              <a:gd name="connsiteX2494" fmla="*/ 104503 w 6099495"/>
              <a:gd name="connsiteY2494" fmla="*/ 1872777 h 3861914"/>
              <a:gd name="connsiteX2495" fmla="*/ 107575 w 6099495"/>
              <a:gd name="connsiteY2495" fmla="*/ 1835038 h 3861914"/>
              <a:gd name="connsiteX2496" fmla="*/ 112186 w 6099495"/>
              <a:gd name="connsiteY2496" fmla="*/ 1825604 h 3861914"/>
              <a:gd name="connsiteX2497" fmla="*/ 121407 w 6099495"/>
              <a:gd name="connsiteY2497" fmla="*/ 1825604 h 3861914"/>
              <a:gd name="connsiteX2498" fmla="*/ 133702 w 6099495"/>
              <a:gd name="connsiteY2498" fmla="*/ 1811452 h 3861914"/>
              <a:gd name="connsiteX2499" fmla="*/ 133702 w 6099495"/>
              <a:gd name="connsiteY2499" fmla="*/ 1787865 h 3861914"/>
              <a:gd name="connsiteX2500" fmla="*/ 127554 w 6099495"/>
              <a:gd name="connsiteY2500" fmla="*/ 1778430 h 3861914"/>
              <a:gd name="connsiteX2501" fmla="*/ 107575 w 6099495"/>
              <a:gd name="connsiteY2501" fmla="*/ 1770568 h 3861914"/>
              <a:gd name="connsiteX2502" fmla="*/ 89135 w 6099495"/>
              <a:gd name="connsiteY2502" fmla="*/ 1751699 h 3861914"/>
              <a:gd name="connsiteX2503" fmla="*/ 81450 w 6099495"/>
              <a:gd name="connsiteY2503" fmla="*/ 1734402 h 3861914"/>
              <a:gd name="connsiteX2504" fmla="*/ 84524 w 6099495"/>
              <a:gd name="connsiteY2504" fmla="*/ 1684084 h 3861914"/>
              <a:gd name="connsiteX2505" fmla="*/ 86062 w 6099495"/>
              <a:gd name="connsiteY2505" fmla="*/ 1677794 h 3861914"/>
              <a:gd name="connsiteX2506" fmla="*/ 84524 w 6099495"/>
              <a:gd name="connsiteY2506" fmla="*/ 1663642 h 3861914"/>
              <a:gd name="connsiteX2507" fmla="*/ 89135 w 6099495"/>
              <a:gd name="connsiteY2507" fmla="*/ 1663642 h 3861914"/>
              <a:gd name="connsiteX2508" fmla="*/ 92209 w 6099495"/>
              <a:gd name="connsiteY2508" fmla="*/ 1636911 h 3861914"/>
              <a:gd name="connsiteX2509" fmla="*/ 98355 w 6099495"/>
              <a:gd name="connsiteY2509" fmla="*/ 1636911 h 3861914"/>
              <a:gd name="connsiteX2510" fmla="*/ 104503 w 6099495"/>
              <a:gd name="connsiteY2510" fmla="*/ 1643201 h 3861914"/>
              <a:gd name="connsiteX2511" fmla="*/ 104503 w 6099495"/>
              <a:gd name="connsiteY2511" fmla="*/ 1663642 h 3861914"/>
              <a:gd name="connsiteX2512" fmla="*/ 107575 w 6099495"/>
              <a:gd name="connsiteY2512" fmla="*/ 1669932 h 3861914"/>
              <a:gd name="connsiteX2513" fmla="*/ 124480 w 6099495"/>
              <a:gd name="connsiteY2513" fmla="*/ 1680939 h 3861914"/>
              <a:gd name="connsiteX2514" fmla="*/ 127554 w 6099495"/>
              <a:gd name="connsiteY2514" fmla="*/ 1677794 h 3861914"/>
              <a:gd name="connsiteX2515" fmla="*/ 127554 w 6099495"/>
              <a:gd name="connsiteY2515" fmla="*/ 1663642 h 3861914"/>
              <a:gd name="connsiteX2516" fmla="*/ 121407 w 6099495"/>
              <a:gd name="connsiteY2516" fmla="*/ 1636911 h 3861914"/>
              <a:gd name="connsiteX2517" fmla="*/ 115260 w 6099495"/>
              <a:gd name="connsiteY2517" fmla="*/ 1619614 h 3861914"/>
              <a:gd name="connsiteX2518" fmla="*/ 121407 w 6099495"/>
              <a:gd name="connsiteY2518" fmla="*/ 1599172 h 3861914"/>
              <a:gd name="connsiteX2519" fmla="*/ 115260 w 6099495"/>
              <a:gd name="connsiteY2519" fmla="*/ 1599172 h 3861914"/>
              <a:gd name="connsiteX2520" fmla="*/ 104503 w 6099495"/>
              <a:gd name="connsiteY2520" fmla="*/ 1610179 h 3861914"/>
              <a:gd name="connsiteX2521" fmla="*/ 101429 w 6099495"/>
              <a:gd name="connsiteY2521" fmla="*/ 1619614 h 3861914"/>
              <a:gd name="connsiteX2522" fmla="*/ 98355 w 6099495"/>
              <a:gd name="connsiteY2522" fmla="*/ 1627476 h 3861914"/>
              <a:gd name="connsiteX2523" fmla="*/ 81450 w 6099495"/>
              <a:gd name="connsiteY2523" fmla="*/ 1619614 h 3861914"/>
              <a:gd name="connsiteX2524" fmla="*/ 66083 w 6099495"/>
              <a:gd name="connsiteY2524" fmla="*/ 1596027 h 3861914"/>
              <a:gd name="connsiteX2525" fmla="*/ 49178 w 6099495"/>
              <a:gd name="connsiteY2525" fmla="*/ 1586593 h 3861914"/>
              <a:gd name="connsiteX2526" fmla="*/ 55326 w 6099495"/>
              <a:gd name="connsiteY2526" fmla="*/ 1572441 h 3861914"/>
              <a:gd name="connsiteX2527" fmla="*/ 55326 w 6099495"/>
              <a:gd name="connsiteY2527" fmla="*/ 1515833 h 3861914"/>
              <a:gd name="connsiteX2528" fmla="*/ 35347 w 6099495"/>
              <a:gd name="connsiteY2528" fmla="*/ 1492246 h 3861914"/>
              <a:gd name="connsiteX2529" fmla="*/ 23053 w 6099495"/>
              <a:gd name="connsiteY2529" fmla="*/ 1471805 h 3861914"/>
              <a:gd name="connsiteX2530" fmla="*/ 9222 w 6099495"/>
              <a:gd name="connsiteY2530" fmla="*/ 1427776 h 3861914"/>
              <a:gd name="connsiteX2531" fmla="*/ 16905 w 6099495"/>
              <a:gd name="connsiteY2531" fmla="*/ 1410479 h 3861914"/>
              <a:gd name="connsiteX2532" fmla="*/ 12296 w 6099495"/>
              <a:gd name="connsiteY2532" fmla="*/ 1394755 h 3861914"/>
              <a:gd name="connsiteX2533" fmla="*/ 12296 w 6099495"/>
              <a:gd name="connsiteY2533" fmla="*/ 1383748 h 3861914"/>
              <a:gd name="connsiteX2534" fmla="*/ 19979 w 6099495"/>
              <a:gd name="connsiteY2534" fmla="*/ 1350727 h 3861914"/>
              <a:gd name="connsiteX2535" fmla="*/ 32273 w 6099495"/>
              <a:gd name="connsiteY2535" fmla="*/ 1336575 h 3861914"/>
              <a:gd name="connsiteX2536" fmla="*/ 35347 w 6099495"/>
              <a:gd name="connsiteY2536" fmla="*/ 1327140 h 3861914"/>
              <a:gd name="connsiteX2537" fmla="*/ 29200 w 6099495"/>
              <a:gd name="connsiteY2537" fmla="*/ 1294119 h 3861914"/>
              <a:gd name="connsiteX2538" fmla="*/ 16905 w 6099495"/>
              <a:gd name="connsiteY2538" fmla="*/ 1265815 h 3861914"/>
              <a:gd name="connsiteX2539" fmla="*/ 15368 w 6099495"/>
              <a:gd name="connsiteY2539" fmla="*/ 1256380 h 3861914"/>
              <a:gd name="connsiteX2540" fmla="*/ 12296 w 6099495"/>
              <a:gd name="connsiteY2540" fmla="*/ 1246945 h 3861914"/>
              <a:gd name="connsiteX2541" fmla="*/ 6149 w 6099495"/>
              <a:gd name="connsiteY2541" fmla="*/ 1239083 h 3861914"/>
              <a:gd name="connsiteX2542" fmla="*/ 0 w 6099495"/>
              <a:gd name="connsiteY2542" fmla="*/ 1223359 h 3861914"/>
              <a:gd name="connsiteX2543" fmla="*/ 0 w 6099495"/>
              <a:gd name="connsiteY2543" fmla="*/ 1206062 h 3861914"/>
              <a:gd name="connsiteX2544" fmla="*/ 0 w 6099495"/>
              <a:gd name="connsiteY2544" fmla="*/ 1199772 h 3861914"/>
              <a:gd name="connsiteX2545" fmla="*/ 0 w 6099495"/>
              <a:gd name="connsiteY2545" fmla="*/ 1185620 h 3861914"/>
              <a:gd name="connsiteX2546" fmla="*/ 15368 w 6099495"/>
              <a:gd name="connsiteY2546" fmla="*/ 1162034 h 3861914"/>
              <a:gd name="connsiteX2547" fmla="*/ 58400 w 6099495"/>
              <a:gd name="connsiteY2547" fmla="*/ 1111715 h 3861914"/>
              <a:gd name="connsiteX2548" fmla="*/ 58400 w 6099495"/>
              <a:gd name="connsiteY2548" fmla="*/ 1102281 h 3861914"/>
              <a:gd name="connsiteX2549" fmla="*/ 61472 w 6099495"/>
              <a:gd name="connsiteY2549" fmla="*/ 1084984 h 3861914"/>
              <a:gd name="connsiteX2550" fmla="*/ 69157 w 6099495"/>
              <a:gd name="connsiteY2550" fmla="*/ 1077122 h 3861914"/>
              <a:gd name="connsiteX2551" fmla="*/ 78377 w 6099495"/>
              <a:gd name="connsiteY2551" fmla="*/ 1058253 h 3861914"/>
              <a:gd name="connsiteX2552" fmla="*/ 84524 w 6099495"/>
              <a:gd name="connsiteY2552" fmla="*/ 1017369 h 3861914"/>
              <a:gd name="connsiteX2553" fmla="*/ 75304 w 6099495"/>
              <a:gd name="connsiteY2553" fmla="*/ 1000072 h 3861914"/>
              <a:gd name="connsiteX2554" fmla="*/ 84524 w 6099495"/>
              <a:gd name="connsiteY2554" fmla="*/ 979631 h 3861914"/>
              <a:gd name="connsiteX2555" fmla="*/ 89135 w 6099495"/>
              <a:gd name="connsiteY2555" fmla="*/ 970196 h 3861914"/>
              <a:gd name="connsiteX2556" fmla="*/ 528655 w 6099495"/>
              <a:gd name="connsiteY2556" fmla="*/ 1094419 h 3861914"/>
              <a:gd name="connsiteX2557" fmla="*/ 773916 w 6099495"/>
              <a:gd name="connsiteY2557" fmla="*/ 1154697 h 3861914"/>
              <a:gd name="connsiteX2558" fmla="*/ 528655 w 6099495"/>
              <a:gd name="connsiteY2558" fmla="*/ 1094418 h 3861914"/>
              <a:gd name="connsiteX2559" fmla="*/ 89134 w 6099495"/>
              <a:gd name="connsiteY2559" fmla="*/ 970195 h 3861914"/>
              <a:gd name="connsiteX2560" fmla="*/ 84524 w 6099495"/>
              <a:gd name="connsiteY2560" fmla="*/ 963906 h 3861914"/>
              <a:gd name="connsiteX2561" fmla="*/ 75303 w 6099495"/>
              <a:gd name="connsiteY2561" fmla="*/ 932457 h 3861914"/>
              <a:gd name="connsiteX2562" fmla="*/ 81449 w 6099495"/>
              <a:gd name="connsiteY2562" fmla="*/ 916733 h 3861914"/>
              <a:gd name="connsiteX2563" fmla="*/ 81449 w 6099495"/>
              <a:gd name="connsiteY2563" fmla="*/ 905725 h 3861914"/>
              <a:gd name="connsiteX2564" fmla="*/ 92209 w 6099495"/>
              <a:gd name="connsiteY2564" fmla="*/ 882139 h 3861914"/>
              <a:gd name="connsiteX2565" fmla="*/ 86061 w 6099495"/>
              <a:gd name="connsiteY2565" fmla="*/ 834966 h 3861914"/>
              <a:gd name="connsiteX2566" fmla="*/ 95281 w 6099495"/>
              <a:gd name="connsiteY2566" fmla="*/ 822386 h 3861914"/>
              <a:gd name="connsiteX2567" fmla="*/ 104503 w 6099495"/>
              <a:gd name="connsiteY2567" fmla="*/ 819241 h 3861914"/>
              <a:gd name="connsiteX2568" fmla="*/ 109112 w 6099495"/>
              <a:gd name="connsiteY2568" fmla="*/ 811379 h 3861914"/>
              <a:gd name="connsiteX2569" fmla="*/ 115260 w 6099495"/>
              <a:gd name="connsiteY2569" fmla="*/ 795655 h 3861914"/>
              <a:gd name="connsiteX2570" fmla="*/ 121406 w 6099495"/>
              <a:gd name="connsiteY2570" fmla="*/ 790937 h 3861914"/>
              <a:gd name="connsiteX2571" fmla="*/ 124480 w 6099495"/>
              <a:gd name="connsiteY2571" fmla="*/ 768923 h 3861914"/>
              <a:gd name="connsiteX2572" fmla="*/ 127554 w 6099495"/>
              <a:gd name="connsiteY2572" fmla="*/ 767351 h 3861914"/>
              <a:gd name="connsiteX2573" fmla="*/ 156753 w 6099495"/>
              <a:gd name="connsiteY2573" fmla="*/ 734329 h 3861914"/>
              <a:gd name="connsiteX2574" fmla="*/ 170583 w 6099495"/>
              <a:gd name="connsiteY2574" fmla="*/ 701308 h 3861914"/>
              <a:gd name="connsiteX2575" fmla="*/ 193635 w 6099495"/>
              <a:gd name="connsiteY2575" fmla="*/ 654135 h 3861914"/>
              <a:gd name="connsiteX2576" fmla="*/ 219760 w 6099495"/>
              <a:gd name="connsiteY2576" fmla="*/ 572368 h 3861914"/>
              <a:gd name="connsiteX2577" fmla="*/ 239739 w 6099495"/>
              <a:gd name="connsiteY2577" fmla="*/ 536202 h 3861914"/>
              <a:gd name="connsiteX2578" fmla="*/ 256645 w 6099495"/>
              <a:gd name="connsiteY2578" fmla="*/ 482739 h 3861914"/>
              <a:gd name="connsiteX2579" fmla="*/ 276622 w 6099495"/>
              <a:gd name="connsiteY2579" fmla="*/ 418269 h 3861914"/>
              <a:gd name="connsiteX2580" fmla="*/ 285843 w 6099495"/>
              <a:gd name="connsiteY2580" fmla="*/ 397827 h 3861914"/>
              <a:gd name="connsiteX2581" fmla="*/ 288916 w 6099495"/>
              <a:gd name="connsiteY2581" fmla="*/ 377386 h 3861914"/>
              <a:gd name="connsiteX2582" fmla="*/ 288916 w 6099495"/>
              <a:gd name="connsiteY2582" fmla="*/ 371096 h 3861914"/>
              <a:gd name="connsiteX2583" fmla="*/ 296600 w 6099495"/>
              <a:gd name="connsiteY2583" fmla="*/ 367951 h 3861914"/>
              <a:gd name="connsiteX2584" fmla="*/ 311968 w 6099495"/>
              <a:gd name="connsiteY2584" fmla="*/ 371096 h 3861914"/>
              <a:gd name="connsiteX2585" fmla="*/ 318116 w 6099495"/>
              <a:gd name="connsiteY2585" fmla="*/ 367951 h 3861914"/>
              <a:gd name="connsiteX2586" fmla="*/ 335020 w 6099495"/>
              <a:gd name="connsiteY2586" fmla="*/ 377386 h 3861914"/>
              <a:gd name="connsiteX2587" fmla="*/ 345778 w 6099495"/>
              <a:gd name="connsiteY2587" fmla="*/ 385248 h 3861914"/>
              <a:gd name="connsiteX2588" fmla="*/ 335021 w 6099495"/>
              <a:gd name="connsiteY2588" fmla="*/ 377386 h 3861914"/>
              <a:gd name="connsiteX2589" fmla="*/ 318116 w 6099495"/>
              <a:gd name="connsiteY2589" fmla="*/ 367951 h 3861914"/>
              <a:gd name="connsiteX2590" fmla="*/ 296600 w 6099495"/>
              <a:gd name="connsiteY2590" fmla="*/ 353799 h 3861914"/>
              <a:gd name="connsiteX2591" fmla="*/ 291991 w 6099495"/>
              <a:gd name="connsiteY2591" fmla="*/ 353799 h 3861914"/>
              <a:gd name="connsiteX2592" fmla="*/ 285843 w 6099495"/>
              <a:gd name="connsiteY2592" fmla="*/ 350654 h 3861914"/>
              <a:gd name="connsiteX2593" fmla="*/ 285843 w 6099495"/>
              <a:gd name="connsiteY2593" fmla="*/ 347509 h 3861914"/>
              <a:gd name="connsiteX2594" fmla="*/ 291991 w 6099495"/>
              <a:gd name="connsiteY2594" fmla="*/ 330213 h 3861914"/>
              <a:gd name="connsiteX2595" fmla="*/ 295064 w 6099495"/>
              <a:gd name="connsiteY2595" fmla="*/ 320778 h 3861914"/>
              <a:gd name="connsiteX2596" fmla="*/ 295064 w 6099495"/>
              <a:gd name="connsiteY2596" fmla="*/ 312915 h 3861914"/>
              <a:gd name="connsiteX2597" fmla="*/ 295064 w 6099495"/>
              <a:gd name="connsiteY2597" fmla="*/ 309770 h 3861914"/>
              <a:gd name="connsiteX2598" fmla="*/ 299674 w 6099495"/>
              <a:gd name="connsiteY2598" fmla="*/ 306626 h 3861914"/>
              <a:gd name="connsiteX2599" fmla="*/ 302748 w 6099495"/>
              <a:gd name="connsiteY2599" fmla="*/ 309770 h 3861914"/>
              <a:gd name="connsiteX2600" fmla="*/ 302748 w 6099495"/>
              <a:gd name="connsiteY2600" fmla="*/ 317633 h 3861914"/>
              <a:gd name="connsiteX2601" fmla="*/ 302748 w 6099495"/>
              <a:gd name="connsiteY2601" fmla="*/ 323922 h 3861914"/>
              <a:gd name="connsiteX2602" fmla="*/ 299674 w 6099495"/>
              <a:gd name="connsiteY2602" fmla="*/ 330213 h 3861914"/>
              <a:gd name="connsiteX2603" fmla="*/ 302748 w 6099495"/>
              <a:gd name="connsiteY2603" fmla="*/ 333357 h 3861914"/>
              <a:gd name="connsiteX2604" fmla="*/ 315042 w 6099495"/>
              <a:gd name="connsiteY2604" fmla="*/ 320778 h 3861914"/>
              <a:gd name="connsiteX2605" fmla="*/ 315042 w 6099495"/>
              <a:gd name="connsiteY2605" fmla="*/ 314488 h 3861914"/>
              <a:gd name="connsiteX2606" fmla="*/ 315042 w 6099495"/>
              <a:gd name="connsiteY2606" fmla="*/ 309770 h 3861914"/>
              <a:gd name="connsiteX2607" fmla="*/ 319652 w 6099495"/>
              <a:gd name="connsiteY2607" fmla="*/ 300336 h 3861914"/>
              <a:gd name="connsiteX2608" fmla="*/ 315042 w 6099495"/>
              <a:gd name="connsiteY2608" fmla="*/ 290902 h 3861914"/>
              <a:gd name="connsiteX2609" fmla="*/ 305821 w 6099495"/>
              <a:gd name="connsiteY2609" fmla="*/ 289329 h 3861914"/>
              <a:gd name="connsiteX2610" fmla="*/ 305821 w 6099495"/>
              <a:gd name="connsiteY2610" fmla="*/ 267315 h 3861914"/>
              <a:gd name="connsiteX2611" fmla="*/ 308894 w 6099495"/>
              <a:gd name="connsiteY2611" fmla="*/ 265742 h 3861914"/>
              <a:gd name="connsiteX2612" fmla="*/ 318116 w 6099495"/>
              <a:gd name="connsiteY2612" fmla="*/ 267315 h 3861914"/>
              <a:gd name="connsiteX2613" fmla="*/ 319652 w 6099495"/>
              <a:gd name="connsiteY2613" fmla="*/ 265742 h 3861914"/>
              <a:gd name="connsiteX2614" fmla="*/ 335021 w 6099495"/>
              <a:gd name="connsiteY2614" fmla="*/ 259452 h 3861914"/>
              <a:gd name="connsiteX2615" fmla="*/ 322727 w 6099495"/>
              <a:gd name="connsiteY2615" fmla="*/ 250018 h 3861914"/>
              <a:gd name="connsiteX2616" fmla="*/ 322727 w 6099495"/>
              <a:gd name="connsiteY2616" fmla="*/ 246873 h 3861914"/>
              <a:gd name="connsiteX2617" fmla="*/ 319652 w 6099495"/>
              <a:gd name="connsiteY2617" fmla="*/ 243728 h 3861914"/>
              <a:gd name="connsiteX2618" fmla="*/ 308894 w 6099495"/>
              <a:gd name="connsiteY2618" fmla="*/ 250018 h 3861914"/>
              <a:gd name="connsiteX2619" fmla="*/ 311968 w 6099495"/>
              <a:gd name="connsiteY2619" fmla="*/ 235866 h 3861914"/>
              <a:gd name="connsiteX2620" fmla="*/ 311968 w 6099495"/>
              <a:gd name="connsiteY2620" fmla="*/ 226431 h 3861914"/>
              <a:gd name="connsiteX2621" fmla="*/ 315042 w 6099495"/>
              <a:gd name="connsiteY2621" fmla="*/ 209135 h 3861914"/>
              <a:gd name="connsiteX2622" fmla="*/ 311968 w 6099495"/>
              <a:gd name="connsiteY2622" fmla="*/ 193410 h 3861914"/>
              <a:gd name="connsiteX2623" fmla="*/ 311968 w 6099495"/>
              <a:gd name="connsiteY2623" fmla="*/ 182403 h 3861914"/>
              <a:gd name="connsiteX2624" fmla="*/ 315042 w 6099495"/>
              <a:gd name="connsiteY2624" fmla="*/ 149382 h 3861914"/>
              <a:gd name="connsiteX2625" fmla="*/ 318116 w 6099495"/>
              <a:gd name="connsiteY2625" fmla="*/ 138375 h 3861914"/>
              <a:gd name="connsiteX2626" fmla="*/ 302748 w 6099495"/>
              <a:gd name="connsiteY2626" fmla="*/ 94346 h 3861914"/>
              <a:gd name="connsiteX2627" fmla="*/ 302748 w 6099495"/>
              <a:gd name="connsiteY2627" fmla="*/ 67615 h 3861914"/>
              <a:gd name="connsiteX2628" fmla="*/ 308894 w 6099495"/>
              <a:gd name="connsiteY2628" fmla="*/ 51891 h 3861914"/>
              <a:gd name="connsiteX2629" fmla="*/ 311968 w 6099495"/>
              <a:gd name="connsiteY2629" fmla="*/ 31449 h 3861914"/>
              <a:gd name="connsiteX2630" fmla="*/ 387271 w 6099495"/>
              <a:gd name="connsiteY2630" fmla="*/ 81767 h 3861914"/>
              <a:gd name="connsiteX2631" fmla="*/ 424154 w 6099495"/>
              <a:gd name="connsiteY2631" fmla="*/ 102209 h 3861914"/>
              <a:gd name="connsiteX2632" fmla="*/ 453353 w 6099495"/>
              <a:gd name="connsiteY2632" fmla="*/ 111643 h 3861914"/>
              <a:gd name="connsiteX2633" fmla="*/ 470258 w 6099495"/>
              <a:gd name="connsiteY2633" fmla="*/ 122650 h 3861914"/>
              <a:gd name="connsiteX2634" fmla="*/ 484089 w 6099495"/>
              <a:gd name="connsiteY2634" fmla="*/ 122650 h 3861914"/>
              <a:gd name="connsiteX2635" fmla="*/ 493309 w 6099495"/>
              <a:gd name="connsiteY2635" fmla="*/ 128940 h 3861914"/>
              <a:gd name="connsiteX2636" fmla="*/ 496383 w 6099495"/>
              <a:gd name="connsiteY2636" fmla="*/ 135230 h 3861914"/>
              <a:gd name="connsiteX2637" fmla="*/ 499457 w 6099495"/>
              <a:gd name="connsiteY2637" fmla="*/ 172968 h 3861914"/>
              <a:gd name="connsiteX2638" fmla="*/ 499457 w 6099495"/>
              <a:gd name="connsiteY2638" fmla="*/ 182403 h 3861914"/>
              <a:gd name="connsiteX2639" fmla="*/ 484089 w 6099495"/>
              <a:gd name="connsiteY2639" fmla="*/ 188693 h 3861914"/>
              <a:gd name="connsiteX2640" fmla="*/ 482552 w 6099495"/>
              <a:gd name="connsiteY2640" fmla="*/ 205989 h 3861914"/>
              <a:gd name="connsiteX2641" fmla="*/ 482552 w 6099495"/>
              <a:gd name="connsiteY2641" fmla="*/ 216997 h 3861914"/>
              <a:gd name="connsiteX2642" fmla="*/ 482552 w 6099495"/>
              <a:gd name="connsiteY2642" fmla="*/ 226431 h 3861914"/>
              <a:gd name="connsiteX2643" fmla="*/ 482552 w 6099495"/>
              <a:gd name="connsiteY2643" fmla="*/ 232721 h 3861914"/>
              <a:gd name="connsiteX2644" fmla="*/ 476404 w 6099495"/>
              <a:gd name="connsiteY2644" fmla="*/ 239011 h 3861914"/>
              <a:gd name="connsiteX2645" fmla="*/ 476404 w 6099495"/>
              <a:gd name="connsiteY2645" fmla="*/ 243728 h 3861914"/>
              <a:gd name="connsiteX2646" fmla="*/ 484089 w 6099495"/>
              <a:gd name="connsiteY2646" fmla="*/ 250018 h 3861914"/>
              <a:gd name="connsiteX2647" fmla="*/ 499457 w 6099495"/>
              <a:gd name="connsiteY2647" fmla="*/ 243728 h 3861914"/>
              <a:gd name="connsiteX2648" fmla="*/ 507140 w 6099495"/>
              <a:gd name="connsiteY2648" fmla="*/ 212279 h 3861914"/>
              <a:gd name="connsiteX2649" fmla="*/ 513287 w 6099495"/>
              <a:gd name="connsiteY2649" fmla="*/ 202845 h 3861914"/>
              <a:gd name="connsiteX2650" fmla="*/ 519434 w 6099495"/>
              <a:gd name="connsiteY2650" fmla="*/ 188693 h 3861914"/>
              <a:gd name="connsiteX2651" fmla="*/ 539412 w 6099495"/>
              <a:gd name="connsiteY2651" fmla="*/ 168251 h 3861914"/>
              <a:gd name="connsiteX2652" fmla="*/ 539412 w 6099495"/>
              <a:gd name="connsiteY2652" fmla="*/ 161961 h 3861914"/>
              <a:gd name="connsiteX2653" fmla="*/ 530192 w 6099495"/>
              <a:gd name="connsiteY2653" fmla="*/ 128940 h 3861914"/>
              <a:gd name="connsiteX2654" fmla="*/ 516361 w 6099495"/>
              <a:gd name="connsiteY2654" fmla="*/ 88057 h 3861914"/>
              <a:gd name="connsiteX2655" fmla="*/ 516361 w 6099495"/>
              <a:gd name="connsiteY2655" fmla="*/ 81767 h 3861914"/>
              <a:gd name="connsiteX2656" fmla="*/ 519434 w 6099495"/>
              <a:gd name="connsiteY2656" fmla="*/ 78622 h 3861914"/>
              <a:gd name="connsiteX2657" fmla="*/ 528655 w 6099495"/>
              <a:gd name="connsiteY2657" fmla="*/ 81767 h 3861914"/>
              <a:gd name="connsiteX2658" fmla="*/ 536339 w 6099495"/>
              <a:gd name="connsiteY2658" fmla="*/ 64470 h 3861914"/>
              <a:gd name="connsiteX2659" fmla="*/ 536339 w 6099495"/>
              <a:gd name="connsiteY2659" fmla="*/ 44028 h 3861914"/>
              <a:gd name="connsiteX2660" fmla="*/ 525581 w 6099495"/>
              <a:gd name="connsiteY2660" fmla="*/ 40883 h 3861914"/>
              <a:gd name="connsiteX2661" fmla="*/ 522508 w 6099495"/>
              <a:gd name="connsiteY2661" fmla="*/ 28304 h 38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</a:cxnLst>
            <a:rect l="l" t="t" r="r" b="b"/>
            <a:pathLst>
              <a:path w="6099495" h="3861914">
                <a:moveTo>
                  <a:pt x="3382460" y="3262814"/>
                </a:moveTo>
                <a:lnTo>
                  <a:pt x="3385534" y="3272249"/>
                </a:lnTo>
                <a:lnTo>
                  <a:pt x="3382461" y="3262814"/>
                </a:lnTo>
                <a:close/>
                <a:moveTo>
                  <a:pt x="3408586" y="3144881"/>
                </a:moveTo>
                <a:lnTo>
                  <a:pt x="3403975" y="3165323"/>
                </a:lnTo>
                <a:lnTo>
                  <a:pt x="3405512" y="3174758"/>
                </a:lnTo>
                <a:lnTo>
                  <a:pt x="3403975" y="3181048"/>
                </a:lnTo>
                <a:lnTo>
                  <a:pt x="3403975" y="3192055"/>
                </a:lnTo>
                <a:lnTo>
                  <a:pt x="3411659" y="3204634"/>
                </a:lnTo>
                <a:lnTo>
                  <a:pt x="3403543" y="3228362"/>
                </a:lnTo>
                <a:lnTo>
                  <a:pt x="3400902" y="3236082"/>
                </a:lnTo>
                <a:lnTo>
                  <a:pt x="3400902" y="3236083"/>
                </a:lnTo>
                <a:lnTo>
                  <a:pt x="3403543" y="3228362"/>
                </a:lnTo>
                <a:lnTo>
                  <a:pt x="3411660" y="3204634"/>
                </a:lnTo>
                <a:lnTo>
                  <a:pt x="3403976" y="3192054"/>
                </a:lnTo>
                <a:lnTo>
                  <a:pt x="3403976" y="3181047"/>
                </a:lnTo>
                <a:lnTo>
                  <a:pt x="3405513" y="3174757"/>
                </a:lnTo>
                <a:lnTo>
                  <a:pt x="3403976" y="3165323"/>
                </a:lnTo>
                <a:close/>
                <a:moveTo>
                  <a:pt x="3421501" y="3130087"/>
                </a:moveTo>
                <a:lnTo>
                  <a:pt x="3417806" y="3138592"/>
                </a:lnTo>
                <a:lnTo>
                  <a:pt x="3417807" y="3138591"/>
                </a:lnTo>
                <a:close/>
                <a:moveTo>
                  <a:pt x="4186280" y="3075776"/>
                </a:moveTo>
                <a:lnTo>
                  <a:pt x="4187736" y="3077267"/>
                </a:lnTo>
                <a:lnTo>
                  <a:pt x="4187736" y="3077266"/>
                </a:lnTo>
                <a:close/>
                <a:moveTo>
                  <a:pt x="4517754" y="3041421"/>
                </a:moveTo>
                <a:lnTo>
                  <a:pt x="4522754" y="3047390"/>
                </a:lnTo>
                <a:lnTo>
                  <a:pt x="4522755" y="3047390"/>
                </a:lnTo>
                <a:close/>
                <a:moveTo>
                  <a:pt x="3408586" y="3037955"/>
                </a:moveTo>
                <a:lnTo>
                  <a:pt x="3408586" y="3037956"/>
                </a:lnTo>
                <a:lnTo>
                  <a:pt x="3411659" y="3041100"/>
                </a:lnTo>
                <a:lnTo>
                  <a:pt x="3423954" y="3056825"/>
                </a:lnTo>
                <a:lnTo>
                  <a:pt x="3427027" y="3080411"/>
                </a:lnTo>
                <a:lnTo>
                  <a:pt x="3423954" y="3056824"/>
                </a:lnTo>
                <a:lnTo>
                  <a:pt x="3411660" y="3041100"/>
                </a:lnTo>
                <a:close/>
                <a:moveTo>
                  <a:pt x="3388608" y="2997072"/>
                </a:moveTo>
                <a:lnTo>
                  <a:pt x="3391681" y="3000217"/>
                </a:lnTo>
                <a:lnTo>
                  <a:pt x="3400902" y="3009652"/>
                </a:lnTo>
                <a:lnTo>
                  <a:pt x="3405512" y="3020659"/>
                </a:lnTo>
                <a:lnTo>
                  <a:pt x="3411659" y="3026948"/>
                </a:lnTo>
                <a:lnTo>
                  <a:pt x="3409231" y="3035646"/>
                </a:lnTo>
                <a:lnTo>
                  <a:pt x="3411660" y="3026948"/>
                </a:lnTo>
                <a:lnTo>
                  <a:pt x="3405513" y="3020658"/>
                </a:lnTo>
                <a:lnTo>
                  <a:pt x="3400902" y="3009651"/>
                </a:lnTo>
                <a:lnTo>
                  <a:pt x="3391681" y="3000216"/>
                </a:lnTo>
                <a:close/>
                <a:moveTo>
                  <a:pt x="3359409" y="2932602"/>
                </a:moveTo>
                <a:lnTo>
                  <a:pt x="3365556" y="2942037"/>
                </a:lnTo>
                <a:lnTo>
                  <a:pt x="3382460" y="2959334"/>
                </a:lnTo>
                <a:lnTo>
                  <a:pt x="3394755" y="2979775"/>
                </a:lnTo>
                <a:lnTo>
                  <a:pt x="3382461" y="2959333"/>
                </a:lnTo>
                <a:lnTo>
                  <a:pt x="3365556" y="2942036"/>
                </a:lnTo>
                <a:close/>
                <a:moveTo>
                  <a:pt x="3743605" y="2868132"/>
                </a:moveTo>
                <a:lnTo>
                  <a:pt x="3746678" y="2879139"/>
                </a:lnTo>
                <a:lnTo>
                  <a:pt x="3729774" y="2888573"/>
                </a:lnTo>
                <a:lnTo>
                  <a:pt x="3746679" y="2879139"/>
                </a:lnTo>
                <a:close/>
                <a:moveTo>
                  <a:pt x="3711332" y="2750199"/>
                </a:moveTo>
                <a:lnTo>
                  <a:pt x="3711332" y="2764351"/>
                </a:lnTo>
                <a:lnTo>
                  <a:pt x="3711332" y="2770640"/>
                </a:lnTo>
                <a:lnTo>
                  <a:pt x="3711332" y="2770641"/>
                </a:lnTo>
                <a:lnTo>
                  <a:pt x="3711332" y="2784792"/>
                </a:lnTo>
                <a:lnTo>
                  <a:pt x="3726700" y="2814669"/>
                </a:lnTo>
                <a:lnTo>
                  <a:pt x="3711333" y="2784792"/>
                </a:lnTo>
                <a:lnTo>
                  <a:pt x="3711333" y="2770640"/>
                </a:lnTo>
                <a:lnTo>
                  <a:pt x="3711333" y="2764351"/>
                </a:lnTo>
                <a:lnTo>
                  <a:pt x="3711333" y="2750199"/>
                </a:lnTo>
                <a:close/>
                <a:moveTo>
                  <a:pt x="4940760" y="2714033"/>
                </a:moveTo>
                <a:lnTo>
                  <a:pt x="4954591" y="2734475"/>
                </a:lnTo>
                <a:lnTo>
                  <a:pt x="4960738" y="2764351"/>
                </a:lnTo>
                <a:lnTo>
                  <a:pt x="4963811" y="2773786"/>
                </a:lnTo>
                <a:lnTo>
                  <a:pt x="4965372" y="2774185"/>
                </a:lnTo>
                <a:lnTo>
                  <a:pt x="4963812" y="2773786"/>
                </a:lnTo>
                <a:lnTo>
                  <a:pt x="4960738" y="2764351"/>
                </a:lnTo>
                <a:lnTo>
                  <a:pt x="4954591" y="2734474"/>
                </a:lnTo>
                <a:close/>
                <a:moveTo>
                  <a:pt x="4911561" y="2673149"/>
                </a:moveTo>
                <a:lnTo>
                  <a:pt x="4911561" y="2673150"/>
                </a:lnTo>
                <a:lnTo>
                  <a:pt x="4913743" y="2680590"/>
                </a:lnTo>
                <a:lnTo>
                  <a:pt x="4920781" y="2704598"/>
                </a:lnTo>
                <a:lnTo>
                  <a:pt x="4930147" y="2709021"/>
                </a:lnTo>
                <a:lnTo>
                  <a:pt x="4920782" y="2704598"/>
                </a:lnTo>
                <a:lnTo>
                  <a:pt x="4913743" y="2680590"/>
                </a:lnTo>
                <a:close/>
                <a:moveTo>
                  <a:pt x="2973676" y="2673149"/>
                </a:moveTo>
                <a:lnTo>
                  <a:pt x="2979823" y="2681012"/>
                </a:lnTo>
                <a:lnTo>
                  <a:pt x="2984434" y="2676294"/>
                </a:lnTo>
                <a:lnTo>
                  <a:pt x="2979823" y="2681011"/>
                </a:lnTo>
                <a:close/>
                <a:moveTo>
                  <a:pt x="3708651" y="2668810"/>
                </a:moveTo>
                <a:lnTo>
                  <a:pt x="3700575" y="2684156"/>
                </a:lnTo>
                <a:lnTo>
                  <a:pt x="3700575" y="2684157"/>
                </a:lnTo>
                <a:lnTo>
                  <a:pt x="3703649" y="2704599"/>
                </a:lnTo>
                <a:lnTo>
                  <a:pt x="3714406" y="2720323"/>
                </a:lnTo>
                <a:lnTo>
                  <a:pt x="3717480" y="2734475"/>
                </a:lnTo>
                <a:lnTo>
                  <a:pt x="3720553" y="2737620"/>
                </a:lnTo>
                <a:lnTo>
                  <a:pt x="3720553" y="2737619"/>
                </a:lnTo>
                <a:lnTo>
                  <a:pt x="3717480" y="2734474"/>
                </a:lnTo>
                <a:lnTo>
                  <a:pt x="3714406" y="2720322"/>
                </a:lnTo>
                <a:lnTo>
                  <a:pt x="3703649" y="2704598"/>
                </a:lnTo>
                <a:lnTo>
                  <a:pt x="3700575" y="2684157"/>
                </a:lnTo>
                <a:close/>
                <a:moveTo>
                  <a:pt x="3045905" y="2657425"/>
                </a:moveTo>
                <a:lnTo>
                  <a:pt x="3048978" y="2660570"/>
                </a:lnTo>
                <a:lnTo>
                  <a:pt x="3045905" y="2663715"/>
                </a:lnTo>
                <a:lnTo>
                  <a:pt x="3059736" y="2670005"/>
                </a:lnTo>
                <a:lnTo>
                  <a:pt x="3076641" y="2684156"/>
                </a:lnTo>
                <a:lnTo>
                  <a:pt x="3059736" y="2670004"/>
                </a:lnTo>
                <a:lnTo>
                  <a:pt x="3045905" y="2663715"/>
                </a:lnTo>
                <a:lnTo>
                  <a:pt x="3048979" y="2660570"/>
                </a:lnTo>
                <a:close/>
                <a:moveTo>
                  <a:pt x="2993654" y="2654280"/>
                </a:moveTo>
                <a:lnTo>
                  <a:pt x="2984434" y="2670004"/>
                </a:lnTo>
                <a:lnTo>
                  <a:pt x="2984434" y="2670005"/>
                </a:lnTo>
                <a:close/>
                <a:moveTo>
                  <a:pt x="3714631" y="2652748"/>
                </a:moveTo>
                <a:lnTo>
                  <a:pt x="3711332" y="2663715"/>
                </a:lnTo>
                <a:lnTo>
                  <a:pt x="3711333" y="2663714"/>
                </a:lnTo>
                <a:close/>
                <a:moveTo>
                  <a:pt x="3171921" y="2652708"/>
                </a:moveTo>
                <a:lnTo>
                  <a:pt x="3198046" y="2654280"/>
                </a:lnTo>
                <a:lnTo>
                  <a:pt x="3171922" y="2652708"/>
                </a:lnTo>
                <a:close/>
                <a:moveTo>
                  <a:pt x="3218025" y="2646418"/>
                </a:moveTo>
                <a:lnTo>
                  <a:pt x="3276422" y="2679439"/>
                </a:lnTo>
                <a:lnTo>
                  <a:pt x="3287180" y="2681012"/>
                </a:lnTo>
                <a:lnTo>
                  <a:pt x="3293327" y="2687301"/>
                </a:lnTo>
                <a:lnTo>
                  <a:pt x="3293328" y="2687301"/>
                </a:lnTo>
                <a:lnTo>
                  <a:pt x="3287180" y="2681011"/>
                </a:lnTo>
                <a:lnTo>
                  <a:pt x="3276423" y="2679439"/>
                </a:lnTo>
                <a:close/>
                <a:moveTo>
                  <a:pt x="4894656" y="2643273"/>
                </a:moveTo>
                <a:lnTo>
                  <a:pt x="4899266" y="2660570"/>
                </a:lnTo>
                <a:lnTo>
                  <a:pt x="4911392" y="2672977"/>
                </a:lnTo>
                <a:lnTo>
                  <a:pt x="4899267" y="2660570"/>
                </a:lnTo>
                <a:lnTo>
                  <a:pt x="4894657" y="2643273"/>
                </a:lnTo>
                <a:close/>
                <a:moveTo>
                  <a:pt x="2832292" y="2616541"/>
                </a:moveTo>
                <a:lnTo>
                  <a:pt x="2827723" y="2621217"/>
                </a:lnTo>
                <a:lnTo>
                  <a:pt x="2832292" y="2616542"/>
                </a:lnTo>
                <a:lnTo>
                  <a:pt x="2864564" y="2619686"/>
                </a:lnTo>
                <a:lnTo>
                  <a:pt x="2864564" y="2625976"/>
                </a:lnTo>
                <a:lnTo>
                  <a:pt x="2875322" y="2636983"/>
                </a:lnTo>
                <a:lnTo>
                  <a:pt x="2881469" y="2640128"/>
                </a:lnTo>
                <a:lnTo>
                  <a:pt x="2875323" y="2636983"/>
                </a:lnTo>
                <a:lnTo>
                  <a:pt x="2864565" y="2625976"/>
                </a:lnTo>
                <a:lnTo>
                  <a:pt x="2864565" y="2619686"/>
                </a:lnTo>
                <a:close/>
                <a:moveTo>
                  <a:pt x="2737011" y="2599245"/>
                </a:moveTo>
                <a:lnTo>
                  <a:pt x="2740085" y="2602390"/>
                </a:lnTo>
                <a:lnTo>
                  <a:pt x="2773894" y="2607107"/>
                </a:lnTo>
                <a:lnTo>
                  <a:pt x="2740085" y="2602389"/>
                </a:lnTo>
                <a:close/>
                <a:moveTo>
                  <a:pt x="4822428" y="2575658"/>
                </a:moveTo>
                <a:lnTo>
                  <a:pt x="4828574" y="2581948"/>
                </a:lnTo>
                <a:lnTo>
                  <a:pt x="4836258" y="2596100"/>
                </a:lnTo>
                <a:lnTo>
                  <a:pt x="4836258" y="2605534"/>
                </a:lnTo>
                <a:lnTo>
                  <a:pt x="4836259" y="2605535"/>
                </a:lnTo>
                <a:lnTo>
                  <a:pt x="4836259" y="2596100"/>
                </a:lnTo>
                <a:lnTo>
                  <a:pt x="4828575" y="2581948"/>
                </a:lnTo>
                <a:close/>
                <a:moveTo>
                  <a:pt x="836010" y="2555216"/>
                </a:moveTo>
                <a:lnTo>
                  <a:pt x="851377" y="2569368"/>
                </a:lnTo>
                <a:lnTo>
                  <a:pt x="854364" y="2575481"/>
                </a:lnTo>
                <a:lnTo>
                  <a:pt x="851378" y="2569368"/>
                </a:lnTo>
                <a:close/>
                <a:moveTo>
                  <a:pt x="2650951" y="2542637"/>
                </a:moveTo>
                <a:lnTo>
                  <a:pt x="2657099" y="2548927"/>
                </a:lnTo>
                <a:lnTo>
                  <a:pt x="2674004" y="2572513"/>
                </a:lnTo>
                <a:lnTo>
                  <a:pt x="2657099" y="2548926"/>
                </a:lnTo>
                <a:close/>
                <a:moveTo>
                  <a:pt x="4764030" y="2534775"/>
                </a:moveTo>
                <a:lnTo>
                  <a:pt x="4802449" y="2569368"/>
                </a:lnTo>
                <a:lnTo>
                  <a:pt x="4808693" y="2571334"/>
                </a:lnTo>
                <a:lnTo>
                  <a:pt x="4802450" y="2569368"/>
                </a:lnTo>
                <a:close/>
                <a:moveTo>
                  <a:pt x="839083" y="2519050"/>
                </a:moveTo>
                <a:lnTo>
                  <a:pt x="836010" y="2528484"/>
                </a:lnTo>
                <a:lnTo>
                  <a:pt x="831399" y="2545781"/>
                </a:lnTo>
                <a:lnTo>
                  <a:pt x="831399" y="2545782"/>
                </a:lnTo>
                <a:lnTo>
                  <a:pt x="836010" y="2528485"/>
                </a:lnTo>
                <a:close/>
                <a:moveTo>
                  <a:pt x="4744051" y="2515905"/>
                </a:moveTo>
                <a:lnTo>
                  <a:pt x="4747125" y="2528485"/>
                </a:lnTo>
                <a:lnTo>
                  <a:pt x="4744052" y="2515905"/>
                </a:lnTo>
                <a:close/>
                <a:moveTo>
                  <a:pt x="3772804" y="2515905"/>
                </a:moveTo>
                <a:lnTo>
                  <a:pt x="3772804" y="2515906"/>
                </a:lnTo>
                <a:lnTo>
                  <a:pt x="3775877" y="2539492"/>
                </a:lnTo>
                <a:lnTo>
                  <a:pt x="3773517" y="2549152"/>
                </a:lnTo>
                <a:lnTo>
                  <a:pt x="3775878" y="2539492"/>
                </a:lnTo>
                <a:close/>
                <a:moveTo>
                  <a:pt x="3803539" y="2464015"/>
                </a:moveTo>
                <a:lnTo>
                  <a:pt x="3803539" y="2471877"/>
                </a:lnTo>
                <a:lnTo>
                  <a:pt x="3803540" y="2471877"/>
                </a:lnTo>
                <a:lnTo>
                  <a:pt x="3803540" y="2464015"/>
                </a:lnTo>
                <a:close/>
                <a:moveTo>
                  <a:pt x="4701021" y="2457725"/>
                </a:moveTo>
                <a:lnTo>
                  <a:pt x="4704095" y="2464014"/>
                </a:lnTo>
                <a:lnTo>
                  <a:pt x="4714852" y="2478166"/>
                </a:lnTo>
                <a:lnTo>
                  <a:pt x="4727147" y="2501753"/>
                </a:lnTo>
                <a:lnTo>
                  <a:pt x="4714853" y="2478167"/>
                </a:lnTo>
                <a:lnTo>
                  <a:pt x="4704096" y="2464015"/>
                </a:lnTo>
                <a:lnTo>
                  <a:pt x="4701022" y="2457725"/>
                </a:lnTo>
                <a:close/>
                <a:moveTo>
                  <a:pt x="926679" y="2391682"/>
                </a:moveTo>
                <a:lnTo>
                  <a:pt x="911312" y="2404262"/>
                </a:lnTo>
                <a:lnTo>
                  <a:pt x="894407" y="2410551"/>
                </a:lnTo>
                <a:lnTo>
                  <a:pt x="880576" y="2427848"/>
                </a:lnTo>
                <a:lnTo>
                  <a:pt x="871355" y="2468732"/>
                </a:lnTo>
                <a:lnTo>
                  <a:pt x="848304" y="2498608"/>
                </a:lnTo>
                <a:lnTo>
                  <a:pt x="871356" y="2468732"/>
                </a:lnTo>
                <a:lnTo>
                  <a:pt x="880576" y="2427849"/>
                </a:lnTo>
                <a:lnTo>
                  <a:pt x="894408" y="2410552"/>
                </a:lnTo>
                <a:lnTo>
                  <a:pt x="911312" y="2404262"/>
                </a:lnTo>
                <a:lnTo>
                  <a:pt x="926680" y="2391683"/>
                </a:lnTo>
                <a:close/>
                <a:moveTo>
                  <a:pt x="3841959" y="2350799"/>
                </a:moveTo>
                <a:lnTo>
                  <a:pt x="3835812" y="2383820"/>
                </a:lnTo>
                <a:lnTo>
                  <a:pt x="3821981" y="2401117"/>
                </a:lnTo>
                <a:lnTo>
                  <a:pt x="3825054" y="2421559"/>
                </a:lnTo>
                <a:lnTo>
                  <a:pt x="3821981" y="2448291"/>
                </a:lnTo>
                <a:lnTo>
                  <a:pt x="3821923" y="2448350"/>
                </a:lnTo>
                <a:lnTo>
                  <a:pt x="3818907" y="2451435"/>
                </a:lnTo>
                <a:lnTo>
                  <a:pt x="3803540" y="2464014"/>
                </a:lnTo>
                <a:lnTo>
                  <a:pt x="3818908" y="2451435"/>
                </a:lnTo>
                <a:lnTo>
                  <a:pt x="3821923" y="2448350"/>
                </a:lnTo>
                <a:lnTo>
                  <a:pt x="3821981" y="2448291"/>
                </a:lnTo>
                <a:lnTo>
                  <a:pt x="3821981" y="2448291"/>
                </a:lnTo>
                <a:lnTo>
                  <a:pt x="3821982" y="2448290"/>
                </a:lnTo>
                <a:lnTo>
                  <a:pt x="3825055" y="2421558"/>
                </a:lnTo>
                <a:lnTo>
                  <a:pt x="3821982" y="2401117"/>
                </a:lnTo>
                <a:lnTo>
                  <a:pt x="3835813" y="2383820"/>
                </a:lnTo>
                <a:lnTo>
                  <a:pt x="3841960" y="2350799"/>
                </a:lnTo>
                <a:close/>
                <a:moveTo>
                  <a:pt x="4914634" y="2324067"/>
                </a:moveTo>
                <a:lnTo>
                  <a:pt x="4902340" y="2330357"/>
                </a:lnTo>
                <a:lnTo>
                  <a:pt x="4902341" y="2330357"/>
                </a:lnTo>
                <a:lnTo>
                  <a:pt x="4914635" y="2324067"/>
                </a:lnTo>
                <a:close/>
                <a:moveTo>
                  <a:pt x="4899267" y="2316205"/>
                </a:moveTo>
                <a:lnTo>
                  <a:pt x="4744051" y="2333501"/>
                </a:lnTo>
                <a:lnTo>
                  <a:pt x="4737904" y="2333501"/>
                </a:lnTo>
                <a:lnTo>
                  <a:pt x="4736367" y="2336646"/>
                </a:lnTo>
                <a:lnTo>
                  <a:pt x="4704095" y="2353943"/>
                </a:lnTo>
                <a:lnTo>
                  <a:pt x="4704095" y="2360233"/>
                </a:lnTo>
                <a:lnTo>
                  <a:pt x="4691801" y="2360233"/>
                </a:lnTo>
                <a:lnTo>
                  <a:pt x="4657991" y="2377530"/>
                </a:lnTo>
                <a:lnTo>
                  <a:pt x="4661065" y="2380675"/>
                </a:lnTo>
                <a:lnTo>
                  <a:pt x="4657991" y="2383820"/>
                </a:lnTo>
                <a:lnTo>
                  <a:pt x="4651844" y="2391682"/>
                </a:lnTo>
                <a:lnTo>
                  <a:pt x="4645697" y="2401117"/>
                </a:lnTo>
                <a:lnTo>
                  <a:pt x="4634940" y="2424703"/>
                </a:lnTo>
                <a:lnTo>
                  <a:pt x="4634941" y="2424703"/>
                </a:lnTo>
                <a:lnTo>
                  <a:pt x="4634940" y="2424704"/>
                </a:lnTo>
                <a:lnTo>
                  <a:pt x="4642624" y="2434138"/>
                </a:lnTo>
                <a:lnTo>
                  <a:pt x="4634941" y="2424703"/>
                </a:lnTo>
                <a:lnTo>
                  <a:pt x="4645698" y="2401117"/>
                </a:lnTo>
                <a:lnTo>
                  <a:pt x="4651845" y="2391682"/>
                </a:lnTo>
                <a:lnTo>
                  <a:pt x="4657992" y="2383820"/>
                </a:lnTo>
                <a:lnTo>
                  <a:pt x="4661066" y="2380675"/>
                </a:lnTo>
                <a:lnTo>
                  <a:pt x="4657992" y="2377530"/>
                </a:lnTo>
                <a:lnTo>
                  <a:pt x="4691801" y="2360234"/>
                </a:lnTo>
                <a:lnTo>
                  <a:pt x="4704096" y="2360234"/>
                </a:lnTo>
                <a:lnTo>
                  <a:pt x="4704096" y="2353944"/>
                </a:lnTo>
                <a:lnTo>
                  <a:pt x="4736368" y="2336647"/>
                </a:lnTo>
                <a:lnTo>
                  <a:pt x="4737905" y="2333502"/>
                </a:lnTo>
                <a:lnTo>
                  <a:pt x="4744052" y="2333502"/>
                </a:lnTo>
                <a:close/>
                <a:moveTo>
                  <a:pt x="3858864" y="2316205"/>
                </a:moveTo>
                <a:lnTo>
                  <a:pt x="3858864" y="2316206"/>
                </a:lnTo>
                <a:lnTo>
                  <a:pt x="3861937" y="2320923"/>
                </a:lnTo>
                <a:lnTo>
                  <a:pt x="3855790" y="2336647"/>
                </a:lnTo>
                <a:lnTo>
                  <a:pt x="3855791" y="2336646"/>
                </a:lnTo>
                <a:lnTo>
                  <a:pt x="3861938" y="2320922"/>
                </a:lnTo>
                <a:close/>
                <a:moveTo>
                  <a:pt x="900554" y="2265887"/>
                </a:moveTo>
                <a:lnTo>
                  <a:pt x="897481" y="2286329"/>
                </a:lnTo>
                <a:lnTo>
                  <a:pt x="900554" y="2295763"/>
                </a:lnTo>
                <a:lnTo>
                  <a:pt x="897481" y="2300481"/>
                </a:lnTo>
                <a:lnTo>
                  <a:pt x="900555" y="2295764"/>
                </a:lnTo>
                <a:lnTo>
                  <a:pt x="897481" y="2286329"/>
                </a:lnTo>
                <a:lnTo>
                  <a:pt x="900555" y="2265887"/>
                </a:lnTo>
                <a:close/>
                <a:moveTo>
                  <a:pt x="3802003" y="2242300"/>
                </a:moveTo>
                <a:lnTo>
                  <a:pt x="3802003" y="2242301"/>
                </a:lnTo>
                <a:lnTo>
                  <a:pt x="3812760" y="2250163"/>
                </a:lnTo>
                <a:lnTo>
                  <a:pt x="3818907" y="2262743"/>
                </a:lnTo>
                <a:lnTo>
                  <a:pt x="3815834" y="2273749"/>
                </a:lnTo>
                <a:lnTo>
                  <a:pt x="3818908" y="2262742"/>
                </a:lnTo>
                <a:lnTo>
                  <a:pt x="3812760" y="2250163"/>
                </a:lnTo>
                <a:close/>
                <a:moveTo>
                  <a:pt x="3803539" y="2232866"/>
                </a:moveTo>
                <a:lnTo>
                  <a:pt x="3802229" y="2240915"/>
                </a:lnTo>
                <a:lnTo>
                  <a:pt x="3803540" y="2232866"/>
                </a:lnTo>
                <a:close/>
                <a:moveTo>
                  <a:pt x="3881916" y="2229720"/>
                </a:moveTo>
                <a:lnTo>
                  <a:pt x="3877691" y="2239089"/>
                </a:lnTo>
                <a:lnTo>
                  <a:pt x="3872695" y="2250163"/>
                </a:lnTo>
                <a:lnTo>
                  <a:pt x="3868085" y="2276894"/>
                </a:lnTo>
                <a:lnTo>
                  <a:pt x="3871158" y="2286329"/>
                </a:lnTo>
                <a:lnTo>
                  <a:pt x="3861938" y="2306770"/>
                </a:lnTo>
                <a:lnTo>
                  <a:pt x="3783562" y="2313060"/>
                </a:lnTo>
                <a:lnTo>
                  <a:pt x="3783562" y="2303626"/>
                </a:lnTo>
                <a:lnTo>
                  <a:pt x="3788971" y="2297538"/>
                </a:lnTo>
                <a:lnTo>
                  <a:pt x="3783561" y="2303626"/>
                </a:lnTo>
                <a:lnTo>
                  <a:pt x="3783561" y="2313061"/>
                </a:lnTo>
                <a:lnTo>
                  <a:pt x="3861937" y="2306771"/>
                </a:lnTo>
                <a:lnTo>
                  <a:pt x="3859817" y="2313282"/>
                </a:lnTo>
                <a:lnTo>
                  <a:pt x="3861938" y="2306770"/>
                </a:lnTo>
                <a:lnTo>
                  <a:pt x="3871159" y="2286328"/>
                </a:lnTo>
                <a:lnTo>
                  <a:pt x="3868085" y="2276894"/>
                </a:lnTo>
                <a:lnTo>
                  <a:pt x="3872696" y="2250162"/>
                </a:lnTo>
                <a:lnTo>
                  <a:pt x="3877691" y="2239089"/>
                </a:lnTo>
                <a:lnTo>
                  <a:pt x="3881916" y="2229721"/>
                </a:lnTo>
                <a:lnTo>
                  <a:pt x="3881917" y="2229720"/>
                </a:lnTo>
                <a:close/>
                <a:moveTo>
                  <a:pt x="911312" y="2215569"/>
                </a:moveTo>
                <a:lnTo>
                  <a:pt x="903628" y="2248590"/>
                </a:lnTo>
                <a:lnTo>
                  <a:pt x="899897" y="2253362"/>
                </a:lnTo>
                <a:lnTo>
                  <a:pt x="903628" y="2248591"/>
                </a:lnTo>
                <a:close/>
                <a:moveTo>
                  <a:pt x="3904967" y="2212424"/>
                </a:moveTo>
                <a:lnTo>
                  <a:pt x="3888063" y="2218714"/>
                </a:lnTo>
                <a:lnTo>
                  <a:pt x="3904968" y="2212424"/>
                </a:lnTo>
                <a:close/>
                <a:moveTo>
                  <a:pt x="4049426" y="2195127"/>
                </a:moveTo>
                <a:lnTo>
                  <a:pt x="4052499" y="2201417"/>
                </a:lnTo>
                <a:lnTo>
                  <a:pt x="4052499" y="2201416"/>
                </a:lnTo>
                <a:close/>
                <a:moveTo>
                  <a:pt x="3924946" y="2158961"/>
                </a:moveTo>
                <a:lnTo>
                  <a:pt x="3928019" y="2174685"/>
                </a:lnTo>
                <a:lnTo>
                  <a:pt x="3917262" y="2212424"/>
                </a:lnTo>
                <a:lnTo>
                  <a:pt x="3928020" y="2174686"/>
                </a:lnTo>
                <a:close/>
                <a:moveTo>
                  <a:pt x="3932264" y="2116101"/>
                </a:moveTo>
                <a:lnTo>
                  <a:pt x="3918799" y="2124367"/>
                </a:lnTo>
                <a:lnTo>
                  <a:pt x="3914189" y="2151099"/>
                </a:lnTo>
                <a:lnTo>
                  <a:pt x="3911115" y="2144809"/>
                </a:lnTo>
                <a:lnTo>
                  <a:pt x="3914188" y="2151099"/>
                </a:lnTo>
                <a:lnTo>
                  <a:pt x="3914188" y="2152671"/>
                </a:lnTo>
                <a:lnTo>
                  <a:pt x="3914189" y="2152671"/>
                </a:lnTo>
                <a:lnTo>
                  <a:pt x="3914189" y="2151099"/>
                </a:lnTo>
                <a:lnTo>
                  <a:pt x="3918799" y="2124368"/>
                </a:lnTo>
                <a:close/>
                <a:moveTo>
                  <a:pt x="3934167" y="2114933"/>
                </a:moveTo>
                <a:lnTo>
                  <a:pt x="3954145" y="2118078"/>
                </a:lnTo>
                <a:lnTo>
                  <a:pt x="3964903" y="2127512"/>
                </a:lnTo>
                <a:lnTo>
                  <a:pt x="3980270" y="2138519"/>
                </a:lnTo>
                <a:lnTo>
                  <a:pt x="3980271" y="2138519"/>
                </a:lnTo>
                <a:lnTo>
                  <a:pt x="3964903" y="2127512"/>
                </a:lnTo>
                <a:lnTo>
                  <a:pt x="3954145" y="2118077"/>
                </a:lnTo>
                <a:close/>
                <a:moveTo>
                  <a:pt x="3881916" y="2097636"/>
                </a:moveTo>
                <a:lnTo>
                  <a:pt x="3872695" y="2105498"/>
                </a:lnTo>
                <a:lnTo>
                  <a:pt x="3872695" y="2111788"/>
                </a:lnTo>
                <a:lnTo>
                  <a:pt x="3895747" y="2152671"/>
                </a:lnTo>
                <a:lnTo>
                  <a:pt x="3872696" y="2111788"/>
                </a:lnTo>
                <a:lnTo>
                  <a:pt x="3872696" y="2105498"/>
                </a:lnTo>
                <a:close/>
                <a:moveTo>
                  <a:pt x="4035944" y="2067044"/>
                </a:moveTo>
                <a:lnTo>
                  <a:pt x="4035595" y="2067759"/>
                </a:lnTo>
                <a:lnTo>
                  <a:pt x="4000249" y="2077194"/>
                </a:lnTo>
                <a:lnTo>
                  <a:pt x="4035595" y="2067760"/>
                </a:lnTo>
                <a:close/>
                <a:moveTo>
                  <a:pt x="4828574" y="2003289"/>
                </a:moveTo>
                <a:lnTo>
                  <a:pt x="4828575" y="2003290"/>
                </a:lnTo>
                <a:lnTo>
                  <a:pt x="4830998" y="2004942"/>
                </a:lnTo>
                <a:close/>
                <a:moveTo>
                  <a:pt x="4055572" y="2003289"/>
                </a:moveTo>
                <a:lnTo>
                  <a:pt x="4052498" y="2014296"/>
                </a:lnTo>
                <a:lnTo>
                  <a:pt x="4052498" y="2017441"/>
                </a:lnTo>
                <a:lnTo>
                  <a:pt x="4043278" y="2020586"/>
                </a:lnTo>
                <a:lnTo>
                  <a:pt x="4043279" y="2020586"/>
                </a:lnTo>
                <a:lnTo>
                  <a:pt x="4052499" y="2017441"/>
                </a:lnTo>
                <a:lnTo>
                  <a:pt x="4052499" y="2014297"/>
                </a:lnTo>
                <a:lnTo>
                  <a:pt x="4055573" y="2003289"/>
                </a:lnTo>
                <a:close/>
                <a:moveTo>
                  <a:pt x="4819354" y="1993855"/>
                </a:moveTo>
                <a:lnTo>
                  <a:pt x="4810133" y="2000144"/>
                </a:lnTo>
                <a:lnTo>
                  <a:pt x="4807059" y="2009579"/>
                </a:lnTo>
                <a:lnTo>
                  <a:pt x="4793228" y="2017441"/>
                </a:lnTo>
                <a:lnTo>
                  <a:pt x="4782471" y="2017441"/>
                </a:lnTo>
                <a:lnTo>
                  <a:pt x="4756346" y="2009579"/>
                </a:lnTo>
                <a:lnTo>
                  <a:pt x="4782471" y="2017442"/>
                </a:lnTo>
                <a:lnTo>
                  <a:pt x="4793229" y="2017442"/>
                </a:lnTo>
                <a:lnTo>
                  <a:pt x="4807060" y="2009579"/>
                </a:lnTo>
                <a:lnTo>
                  <a:pt x="4810133" y="2000145"/>
                </a:lnTo>
                <a:close/>
                <a:moveTo>
                  <a:pt x="4104749" y="1993855"/>
                </a:moveTo>
                <a:lnTo>
                  <a:pt x="4078624" y="2003289"/>
                </a:lnTo>
                <a:lnTo>
                  <a:pt x="4078625" y="2003289"/>
                </a:lnTo>
                <a:lnTo>
                  <a:pt x="4104750" y="1993855"/>
                </a:lnTo>
                <a:close/>
                <a:moveTo>
                  <a:pt x="1020424" y="1982848"/>
                </a:moveTo>
                <a:lnTo>
                  <a:pt x="1598255" y="2077195"/>
                </a:lnTo>
                <a:lnTo>
                  <a:pt x="1598255" y="2077194"/>
                </a:lnTo>
                <a:lnTo>
                  <a:pt x="1598254" y="2077194"/>
                </a:lnTo>
                <a:close/>
                <a:moveTo>
                  <a:pt x="4175441" y="1979703"/>
                </a:moveTo>
                <a:lnTo>
                  <a:pt x="4155463" y="1987565"/>
                </a:lnTo>
                <a:lnTo>
                  <a:pt x="4150853" y="2011152"/>
                </a:lnTo>
                <a:lnTo>
                  <a:pt x="4141632" y="2014296"/>
                </a:lnTo>
                <a:lnTo>
                  <a:pt x="4141633" y="2014297"/>
                </a:lnTo>
                <a:lnTo>
                  <a:pt x="4150854" y="2011152"/>
                </a:lnTo>
                <a:lnTo>
                  <a:pt x="4155464" y="1987565"/>
                </a:lnTo>
                <a:lnTo>
                  <a:pt x="4175442" y="1979703"/>
                </a:lnTo>
                <a:close/>
                <a:moveTo>
                  <a:pt x="4876215" y="1973413"/>
                </a:moveTo>
                <a:lnTo>
                  <a:pt x="4871604" y="1993855"/>
                </a:lnTo>
                <a:lnTo>
                  <a:pt x="4842405" y="2006434"/>
                </a:lnTo>
                <a:lnTo>
                  <a:pt x="4842406" y="2006434"/>
                </a:lnTo>
                <a:lnTo>
                  <a:pt x="4871605" y="1993855"/>
                </a:lnTo>
                <a:close/>
                <a:moveTo>
                  <a:pt x="4908487" y="1959261"/>
                </a:moveTo>
                <a:lnTo>
                  <a:pt x="4885435" y="1982847"/>
                </a:lnTo>
                <a:lnTo>
                  <a:pt x="4885436" y="1982848"/>
                </a:lnTo>
                <a:lnTo>
                  <a:pt x="4908488" y="1959261"/>
                </a:lnTo>
                <a:close/>
                <a:moveTo>
                  <a:pt x="4704095" y="1959261"/>
                </a:moveTo>
                <a:lnTo>
                  <a:pt x="4701021" y="1962405"/>
                </a:lnTo>
                <a:lnTo>
                  <a:pt x="4701022" y="1962406"/>
                </a:lnTo>
                <a:lnTo>
                  <a:pt x="4704096" y="1959261"/>
                </a:lnTo>
                <a:close/>
                <a:moveTo>
                  <a:pt x="4220008" y="1949826"/>
                </a:moveTo>
                <a:lnTo>
                  <a:pt x="4213861" y="1959261"/>
                </a:lnTo>
                <a:lnTo>
                  <a:pt x="4204640" y="1990710"/>
                </a:lnTo>
                <a:lnTo>
                  <a:pt x="4193883" y="2000144"/>
                </a:lnTo>
                <a:lnTo>
                  <a:pt x="4193884" y="2000145"/>
                </a:lnTo>
                <a:lnTo>
                  <a:pt x="4204641" y="1990710"/>
                </a:lnTo>
                <a:lnTo>
                  <a:pt x="4213862" y="1959261"/>
                </a:lnTo>
                <a:lnTo>
                  <a:pt x="4220009" y="1949827"/>
                </a:lnTo>
                <a:close/>
                <a:moveTo>
                  <a:pt x="3782195" y="1889904"/>
                </a:moveTo>
                <a:lnTo>
                  <a:pt x="3777414" y="1905798"/>
                </a:lnTo>
                <a:lnTo>
                  <a:pt x="3780488" y="1926240"/>
                </a:lnTo>
                <a:lnTo>
                  <a:pt x="3769425" y="1939302"/>
                </a:lnTo>
                <a:lnTo>
                  <a:pt x="3760510" y="1949826"/>
                </a:lnTo>
                <a:lnTo>
                  <a:pt x="3759723" y="1952243"/>
                </a:lnTo>
                <a:lnTo>
                  <a:pt x="3757436" y="1959261"/>
                </a:lnTo>
                <a:lnTo>
                  <a:pt x="3763583" y="1976558"/>
                </a:lnTo>
                <a:lnTo>
                  <a:pt x="3783562" y="1997000"/>
                </a:lnTo>
                <a:lnTo>
                  <a:pt x="3815834" y="2017441"/>
                </a:lnTo>
                <a:lnTo>
                  <a:pt x="3832739" y="2023731"/>
                </a:lnTo>
                <a:lnTo>
                  <a:pt x="3865011" y="2053608"/>
                </a:lnTo>
                <a:lnTo>
                  <a:pt x="3872695" y="2077194"/>
                </a:lnTo>
                <a:lnTo>
                  <a:pt x="3881916" y="2091346"/>
                </a:lnTo>
                <a:lnTo>
                  <a:pt x="3872696" y="2077194"/>
                </a:lnTo>
                <a:lnTo>
                  <a:pt x="3865012" y="2053607"/>
                </a:lnTo>
                <a:lnTo>
                  <a:pt x="3832739" y="2023731"/>
                </a:lnTo>
                <a:lnTo>
                  <a:pt x="3815835" y="2017441"/>
                </a:lnTo>
                <a:lnTo>
                  <a:pt x="3783562" y="1997000"/>
                </a:lnTo>
                <a:lnTo>
                  <a:pt x="3763584" y="1976558"/>
                </a:lnTo>
                <a:lnTo>
                  <a:pt x="3757437" y="1959261"/>
                </a:lnTo>
                <a:lnTo>
                  <a:pt x="3759723" y="1952243"/>
                </a:lnTo>
                <a:lnTo>
                  <a:pt x="3760510" y="1949827"/>
                </a:lnTo>
                <a:lnTo>
                  <a:pt x="3769425" y="1939302"/>
                </a:lnTo>
                <a:lnTo>
                  <a:pt x="3780489" y="1926240"/>
                </a:lnTo>
                <a:lnTo>
                  <a:pt x="3777415" y="1905798"/>
                </a:lnTo>
                <a:close/>
                <a:moveTo>
                  <a:pt x="3752826" y="1861770"/>
                </a:moveTo>
                <a:lnTo>
                  <a:pt x="3780488" y="1875922"/>
                </a:lnTo>
                <a:lnTo>
                  <a:pt x="3783562" y="1885357"/>
                </a:lnTo>
                <a:lnTo>
                  <a:pt x="3783562" y="1885356"/>
                </a:lnTo>
                <a:lnTo>
                  <a:pt x="3780489" y="1875922"/>
                </a:lnTo>
                <a:lnTo>
                  <a:pt x="3752827" y="1861770"/>
                </a:lnTo>
                <a:close/>
                <a:moveTo>
                  <a:pt x="3276423" y="1855480"/>
                </a:moveTo>
                <a:lnTo>
                  <a:pt x="3279496" y="2182547"/>
                </a:lnTo>
                <a:lnTo>
                  <a:pt x="2414287" y="2162105"/>
                </a:lnTo>
                <a:lnTo>
                  <a:pt x="2414287" y="2162106"/>
                </a:lnTo>
                <a:lnTo>
                  <a:pt x="3279496" y="2182548"/>
                </a:lnTo>
                <a:lnTo>
                  <a:pt x="3279496" y="2256452"/>
                </a:lnTo>
                <a:lnTo>
                  <a:pt x="3279496" y="2256453"/>
                </a:lnTo>
                <a:lnTo>
                  <a:pt x="3781224" y="2233871"/>
                </a:lnTo>
                <a:lnTo>
                  <a:pt x="3279497" y="2256452"/>
                </a:lnTo>
                <a:lnTo>
                  <a:pt x="3279497" y="2182548"/>
                </a:lnTo>
                <a:close/>
                <a:moveTo>
                  <a:pt x="4335266" y="1849190"/>
                </a:moveTo>
                <a:lnTo>
                  <a:pt x="4322972" y="1855480"/>
                </a:lnTo>
                <a:lnTo>
                  <a:pt x="4322972" y="1875922"/>
                </a:lnTo>
                <a:lnTo>
                  <a:pt x="4279942" y="1938819"/>
                </a:lnTo>
                <a:lnTo>
                  <a:pt x="4270722" y="1963978"/>
                </a:lnTo>
                <a:lnTo>
                  <a:pt x="4243060" y="1967123"/>
                </a:lnTo>
                <a:lnTo>
                  <a:pt x="4243061" y="1967123"/>
                </a:lnTo>
                <a:lnTo>
                  <a:pt x="4270723" y="1963978"/>
                </a:lnTo>
                <a:lnTo>
                  <a:pt x="4279943" y="1938819"/>
                </a:lnTo>
                <a:lnTo>
                  <a:pt x="4322973" y="1875922"/>
                </a:lnTo>
                <a:lnTo>
                  <a:pt x="4322973" y="1855480"/>
                </a:lnTo>
                <a:lnTo>
                  <a:pt x="4335267" y="1849190"/>
                </a:lnTo>
                <a:close/>
                <a:moveTo>
                  <a:pt x="4369076" y="1838183"/>
                </a:moveTo>
                <a:lnTo>
                  <a:pt x="4352171" y="1852335"/>
                </a:lnTo>
                <a:lnTo>
                  <a:pt x="4352172" y="1852335"/>
                </a:lnTo>
                <a:lnTo>
                  <a:pt x="4369077" y="1838183"/>
                </a:lnTo>
                <a:close/>
                <a:moveTo>
                  <a:pt x="4536586" y="1825604"/>
                </a:moveTo>
                <a:lnTo>
                  <a:pt x="4530438" y="1831893"/>
                </a:lnTo>
                <a:lnTo>
                  <a:pt x="4522755" y="1841328"/>
                </a:lnTo>
                <a:lnTo>
                  <a:pt x="4530439" y="1831893"/>
                </a:lnTo>
                <a:close/>
                <a:moveTo>
                  <a:pt x="3241077" y="1817741"/>
                </a:moveTo>
                <a:lnTo>
                  <a:pt x="3241077" y="1817742"/>
                </a:lnTo>
                <a:lnTo>
                  <a:pt x="3247224" y="1841328"/>
                </a:lnTo>
                <a:close/>
                <a:moveTo>
                  <a:pt x="4602667" y="1808307"/>
                </a:moveTo>
                <a:lnTo>
                  <a:pt x="4591910" y="1819314"/>
                </a:lnTo>
                <a:lnTo>
                  <a:pt x="4588836" y="1825604"/>
                </a:lnTo>
                <a:lnTo>
                  <a:pt x="4579615" y="1831893"/>
                </a:lnTo>
                <a:lnTo>
                  <a:pt x="4576542" y="1835038"/>
                </a:lnTo>
                <a:lnTo>
                  <a:pt x="4559638" y="1838183"/>
                </a:lnTo>
                <a:lnTo>
                  <a:pt x="4576543" y="1835038"/>
                </a:lnTo>
                <a:lnTo>
                  <a:pt x="4579616" y="1831893"/>
                </a:lnTo>
                <a:lnTo>
                  <a:pt x="4588837" y="1825604"/>
                </a:lnTo>
                <a:lnTo>
                  <a:pt x="4591911" y="1819314"/>
                </a:lnTo>
                <a:lnTo>
                  <a:pt x="4602668" y="1808307"/>
                </a:lnTo>
                <a:close/>
                <a:moveTo>
                  <a:pt x="4424400" y="1781575"/>
                </a:moveTo>
                <a:lnTo>
                  <a:pt x="4413430" y="1787188"/>
                </a:lnTo>
                <a:lnTo>
                  <a:pt x="4424400" y="1781576"/>
                </a:lnTo>
                <a:close/>
                <a:moveTo>
                  <a:pt x="4977642" y="1772140"/>
                </a:moveTo>
                <a:lnTo>
                  <a:pt x="4954591" y="1872777"/>
                </a:lnTo>
                <a:lnTo>
                  <a:pt x="4934612" y="1908943"/>
                </a:lnTo>
                <a:lnTo>
                  <a:pt x="4931539" y="1926240"/>
                </a:lnTo>
                <a:lnTo>
                  <a:pt x="4937686" y="1938819"/>
                </a:lnTo>
                <a:lnTo>
                  <a:pt x="4917708" y="1962406"/>
                </a:lnTo>
                <a:lnTo>
                  <a:pt x="4937687" y="1938820"/>
                </a:lnTo>
                <a:lnTo>
                  <a:pt x="4931539" y="1926240"/>
                </a:lnTo>
                <a:lnTo>
                  <a:pt x="4934613" y="1908943"/>
                </a:lnTo>
                <a:lnTo>
                  <a:pt x="4954591" y="1872777"/>
                </a:lnTo>
                <a:lnTo>
                  <a:pt x="4977643" y="1772141"/>
                </a:lnTo>
                <a:lnTo>
                  <a:pt x="4983790" y="1772141"/>
                </a:lnTo>
                <a:lnTo>
                  <a:pt x="4983789" y="1772140"/>
                </a:lnTo>
                <a:close/>
                <a:moveTo>
                  <a:pt x="3239540" y="1764278"/>
                </a:moveTo>
                <a:lnTo>
                  <a:pt x="3224172" y="1781575"/>
                </a:lnTo>
                <a:lnTo>
                  <a:pt x="3221098" y="1798872"/>
                </a:lnTo>
                <a:lnTo>
                  <a:pt x="3221099" y="1798872"/>
                </a:lnTo>
                <a:lnTo>
                  <a:pt x="3224172" y="1781576"/>
                </a:lnTo>
                <a:lnTo>
                  <a:pt x="3239540" y="1764279"/>
                </a:lnTo>
                <a:close/>
                <a:moveTo>
                  <a:pt x="4707168" y="1754844"/>
                </a:moveTo>
                <a:lnTo>
                  <a:pt x="4713411" y="1768897"/>
                </a:lnTo>
                <a:lnTo>
                  <a:pt x="4707169" y="1754844"/>
                </a:lnTo>
                <a:close/>
                <a:moveTo>
                  <a:pt x="5049871" y="1723395"/>
                </a:moveTo>
                <a:lnTo>
                  <a:pt x="5040650" y="1737547"/>
                </a:lnTo>
                <a:lnTo>
                  <a:pt x="5029893" y="1775285"/>
                </a:lnTo>
                <a:lnTo>
                  <a:pt x="5020672" y="1794155"/>
                </a:lnTo>
                <a:lnTo>
                  <a:pt x="5006841" y="1795727"/>
                </a:lnTo>
                <a:lnTo>
                  <a:pt x="4997621" y="1787865"/>
                </a:lnTo>
                <a:lnTo>
                  <a:pt x="5006842" y="1795728"/>
                </a:lnTo>
                <a:lnTo>
                  <a:pt x="5020673" y="1794155"/>
                </a:lnTo>
                <a:lnTo>
                  <a:pt x="5029894" y="1775286"/>
                </a:lnTo>
                <a:lnTo>
                  <a:pt x="5040651" y="1737547"/>
                </a:lnTo>
                <a:lnTo>
                  <a:pt x="5049872" y="1723396"/>
                </a:lnTo>
                <a:lnTo>
                  <a:pt x="5059587" y="1729608"/>
                </a:lnTo>
                <a:lnTo>
                  <a:pt x="5049872" y="1723395"/>
                </a:lnTo>
                <a:lnTo>
                  <a:pt x="5049872" y="1723396"/>
                </a:lnTo>
                <a:close/>
                <a:moveTo>
                  <a:pt x="2440412" y="1707670"/>
                </a:moveTo>
                <a:lnTo>
                  <a:pt x="2440412" y="1707671"/>
                </a:lnTo>
                <a:lnTo>
                  <a:pt x="2416877" y="2117059"/>
                </a:lnTo>
                <a:lnTo>
                  <a:pt x="2440413" y="1707670"/>
                </a:lnTo>
                <a:close/>
                <a:moveTo>
                  <a:pt x="3619126" y="1704526"/>
                </a:moveTo>
                <a:lnTo>
                  <a:pt x="3631420" y="1731257"/>
                </a:lnTo>
                <a:lnTo>
                  <a:pt x="3631420" y="1743837"/>
                </a:lnTo>
                <a:lnTo>
                  <a:pt x="3665229" y="1781576"/>
                </a:lnTo>
                <a:lnTo>
                  <a:pt x="3700575" y="1808307"/>
                </a:lnTo>
                <a:lnTo>
                  <a:pt x="3708259" y="1817742"/>
                </a:lnTo>
                <a:lnTo>
                  <a:pt x="3729774" y="1872777"/>
                </a:lnTo>
                <a:lnTo>
                  <a:pt x="3731311" y="1879067"/>
                </a:lnTo>
                <a:lnTo>
                  <a:pt x="3731312" y="1879066"/>
                </a:lnTo>
                <a:lnTo>
                  <a:pt x="3729775" y="1872777"/>
                </a:lnTo>
                <a:lnTo>
                  <a:pt x="3708260" y="1817741"/>
                </a:lnTo>
                <a:lnTo>
                  <a:pt x="3700576" y="1808307"/>
                </a:lnTo>
                <a:lnTo>
                  <a:pt x="3665230" y="1781575"/>
                </a:lnTo>
                <a:lnTo>
                  <a:pt x="3631421" y="1743837"/>
                </a:lnTo>
                <a:lnTo>
                  <a:pt x="3631421" y="1731257"/>
                </a:lnTo>
                <a:close/>
                <a:moveTo>
                  <a:pt x="3193436" y="1704526"/>
                </a:moveTo>
                <a:lnTo>
                  <a:pt x="3187289" y="1723395"/>
                </a:lnTo>
                <a:lnTo>
                  <a:pt x="3187290" y="1723395"/>
                </a:lnTo>
                <a:lnTo>
                  <a:pt x="3193437" y="1704526"/>
                </a:lnTo>
                <a:close/>
                <a:moveTo>
                  <a:pt x="5095975" y="1673077"/>
                </a:moveTo>
                <a:lnTo>
                  <a:pt x="5086754" y="1693518"/>
                </a:lnTo>
                <a:lnTo>
                  <a:pt x="5082144" y="1704525"/>
                </a:lnTo>
                <a:lnTo>
                  <a:pt x="5072923" y="1707670"/>
                </a:lnTo>
                <a:lnTo>
                  <a:pt x="5062165" y="1731257"/>
                </a:lnTo>
                <a:lnTo>
                  <a:pt x="5062166" y="1731257"/>
                </a:lnTo>
                <a:lnTo>
                  <a:pt x="5072924" y="1707671"/>
                </a:lnTo>
                <a:lnTo>
                  <a:pt x="5082144" y="1704526"/>
                </a:lnTo>
                <a:lnTo>
                  <a:pt x="5086755" y="1693519"/>
                </a:lnTo>
                <a:close/>
                <a:moveTo>
                  <a:pt x="5105195" y="1663642"/>
                </a:moveTo>
                <a:lnTo>
                  <a:pt x="5102122" y="1669932"/>
                </a:lnTo>
                <a:lnTo>
                  <a:pt x="5105196" y="1663643"/>
                </a:lnTo>
                <a:close/>
                <a:moveTo>
                  <a:pt x="3625273" y="1663642"/>
                </a:moveTo>
                <a:lnTo>
                  <a:pt x="3619126" y="1677794"/>
                </a:lnTo>
                <a:lnTo>
                  <a:pt x="3619126" y="1677795"/>
                </a:lnTo>
                <a:lnTo>
                  <a:pt x="3625273" y="1663643"/>
                </a:lnTo>
                <a:close/>
                <a:moveTo>
                  <a:pt x="3160829" y="1656428"/>
                </a:moveTo>
                <a:lnTo>
                  <a:pt x="3164237" y="1660497"/>
                </a:lnTo>
                <a:lnTo>
                  <a:pt x="3170384" y="1680939"/>
                </a:lnTo>
                <a:lnTo>
                  <a:pt x="3184216" y="1699808"/>
                </a:lnTo>
                <a:lnTo>
                  <a:pt x="3170385" y="1680939"/>
                </a:lnTo>
                <a:lnTo>
                  <a:pt x="3164238" y="1660498"/>
                </a:lnTo>
                <a:close/>
                <a:moveTo>
                  <a:pt x="5200477" y="1646345"/>
                </a:moveTo>
                <a:lnTo>
                  <a:pt x="5200477" y="1646346"/>
                </a:lnTo>
                <a:lnTo>
                  <a:pt x="5211234" y="1660498"/>
                </a:lnTo>
                <a:lnTo>
                  <a:pt x="5234286" y="1660498"/>
                </a:lnTo>
                <a:lnTo>
                  <a:pt x="5246580" y="1669932"/>
                </a:lnTo>
                <a:lnTo>
                  <a:pt x="5257338" y="1674650"/>
                </a:lnTo>
                <a:lnTo>
                  <a:pt x="5266770" y="1686714"/>
                </a:lnTo>
                <a:lnTo>
                  <a:pt x="5257338" y="1674649"/>
                </a:lnTo>
                <a:lnTo>
                  <a:pt x="5246580" y="1669932"/>
                </a:lnTo>
                <a:lnTo>
                  <a:pt x="5234286" y="1660497"/>
                </a:lnTo>
                <a:lnTo>
                  <a:pt x="5211234" y="1660497"/>
                </a:lnTo>
                <a:close/>
                <a:moveTo>
                  <a:pt x="3591464" y="1622758"/>
                </a:moveTo>
                <a:lnTo>
                  <a:pt x="3147333" y="1633765"/>
                </a:lnTo>
                <a:lnTo>
                  <a:pt x="3141186" y="1627476"/>
                </a:lnTo>
                <a:lnTo>
                  <a:pt x="3147333" y="1633766"/>
                </a:lnTo>
                <a:lnTo>
                  <a:pt x="3591464" y="1622759"/>
                </a:lnTo>
                <a:lnTo>
                  <a:pt x="3625273" y="1654208"/>
                </a:lnTo>
                <a:lnTo>
                  <a:pt x="3634494" y="1643200"/>
                </a:lnTo>
                <a:lnTo>
                  <a:pt x="3625273" y="1654207"/>
                </a:lnTo>
                <a:close/>
                <a:moveTo>
                  <a:pt x="4816280" y="1613324"/>
                </a:moveTo>
                <a:lnTo>
                  <a:pt x="4819354" y="1622759"/>
                </a:lnTo>
                <a:lnTo>
                  <a:pt x="4822427" y="1640055"/>
                </a:lnTo>
                <a:lnTo>
                  <a:pt x="4819354" y="1622758"/>
                </a:lnTo>
                <a:close/>
                <a:moveTo>
                  <a:pt x="5165130" y="1599172"/>
                </a:moveTo>
                <a:lnTo>
                  <a:pt x="5177424" y="1627476"/>
                </a:lnTo>
                <a:lnTo>
                  <a:pt x="5171277" y="1657352"/>
                </a:lnTo>
                <a:lnTo>
                  <a:pt x="5168204" y="1657352"/>
                </a:lnTo>
                <a:lnTo>
                  <a:pt x="5158983" y="1654207"/>
                </a:lnTo>
                <a:lnTo>
                  <a:pt x="5108269" y="1622758"/>
                </a:lnTo>
                <a:lnTo>
                  <a:pt x="5105195" y="1625903"/>
                </a:lnTo>
                <a:lnTo>
                  <a:pt x="5102122" y="1630621"/>
                </a:lnTo>
                <a:lnTo>
                  <a:pt x="5099048" y="1660497"/>
                </a:lnTo>
                <a:lnTo>
                  <a:pt x="5099049" y="1660497"/>
                </a:lnTo>
                <a:lnTo>
                  <a:pt x="5102122" y="1630621"/>
                </a:lnTo>
                <a:lnTo>
                  <a:pt x="5105196" y="1625904"/>
                </a:lnTo>
                <a:lnTo>
                  <a:pt x="5108270" y="1622759"/>
                </a:lnTo>
                <a:lnTo>
                  <a:pt x="5158983" y="1654208"/>
                </a:lnTo>
                <a:lnTo>
                  <a:pt x="5168204" y="1657353"/>
                </a:lnTo>
                <a:lnTo>
                  <a:pt x="5171278" y="1657353"/>
                </a:lnTo>
                <a:lnTo>
                  <a:pt x="5177425" y="1627476"/>
                </a:lnTo>
                <a:lnTo>
                  <a:pt x="5185109" y="1625904"/>
                </a:lnTo>
                <a:lnTo>
                  <a:pt x="5197403" y="1630621"/>
                </a:lnTo>
                <a:lnTo>
                  <a:pt x="5208160" y="1633766"/>
                </a:lnTo>
                <a:lnTo>
                  <a:pt x="5208161" y="1633766"/>
                </a:lnTo>
                <a:lnTo>
                  <a:pt x="5197403" y="1630621"/>
                </a:lnTo>
                <a:lnTo>
                  <a:pt x="5185109" y="1625903"/>
                </a:lnTo>
                <a:lnTo>
                  <a:pt x="5177425" y="1627476"/>
                </a:lnTo>
                <a:lnTo>
                  <a:pt x="5165131" y="1599172"/>
                </a:lnTo>
                <a:close/>
                <a:moveTo>
                  <a:pt x="5154373" y="1586592"/>
                </a:moveTo>
                <a:lnTo>
                  <a:pt x="5154372" y="1586593"/>
                </a:lnTo>
                <a:lnTo>
                  <a:pt x="5158983" y="1599172"/>
                </a:lnTo>
                <a:close/>
                <a:moveTo>
                  <a:pt x="5128248" y="1583447"/>
                </a:moveTo>
                <a:lnTo>
                  <a:pt x="5128247" y="1583448"/>
                </a:lnTo>
                <a:lnTo>
                  <a:pt x="5135931" y="1586592"/>
                </a:lnTo>
                <a:lnTo>
                  <a:pt x="5145152" y="1589737"/>
                </a:lnTo>
                <a:lnTo>
                  <a:pt x="5135932" y="1586592"/>
                </a:lnTo>
                <a:close/>
                <a:moveTo>
                  <a:pt x="3138112" y="1563006"/>
                </a:moveTo>
                <a:lnTo>
                  <a:pt x="3128891" y="1575585"/>
                </a:lnTo>
                <a:lnTo>
                  <a:pt x="3131965" y="1589737"/>
                </a:lnTo>
                <a:lnTo>
                  <a:pt x="3128892" y="1575585"/>
                </a:lnTo>
                <a:close/>
                <a:moveTo>
                  <a:pt x="3674450" y="1548854"/>
                </a:moveTo>
                <a:lnTo>
                  <a:pt x="3671377" y="1572440"/>
                </a:lnTo>
                <a:lnTo>
                  <a:pt x="3654472" y="1607034"/>
                </a:lnTo>
                <a:lnTo>
                  <a:pt x="3637568" y="1619613"/>
                </a:lnTo>
                <a:lnTo>
                  <a:pt x="3631420" y="1630621"/>
                </a:lnTo>
                <a:lnTo>
                  <a:pt x="3634050" y="1641383"/>
                </a:lnTo>
                <a:lnTo>
                  <a:pt x="3631421" y="1630621"/>
                </a:lnTo>
                <a:lnTo>
                  <a:pt x="3637568" y="1619614"/>
                </a:lnTo>
                <a:lnTo>
                  <a:pt x="3654472" y="1607034"/>
                </a:lnTo>
                <a:lnTo>
                  <a:pt x="3671377" y="1572441"/>
                </a:lnTo>
                <a:close/>
                <a:moveTo>
                  <a:pt x="3104592" y="1463031"/>
                </a:moveTo>
                <a:lnTo>
                  <a:pt x="3099692" y="1471804"/>
                </a:lnTo>
                <a:lnTo>
                  <a:pt x="3105840" y="1484384"/>
                </a:lnTo>
                <a:lnTo>
                  <a:pt x="3099693" y="1471804"/>
                </a:lnTo>
                <a:close/>
                <a:moveTo>
                  <a:pt x="3737459" y="1457652"/>
                </a:moveTo>
                <a:lnTo>
                  <a:pt x="3720554" y="1478094"/>
                </a:lnTo>
                <a:lnTo>
                  <a:pt x="3737459" y="1457653"/>
                </a:lnTo>
                <a:close/>
                <a:moveTo>
                  <a:pt x="1463018" y="1441928"/>
                </a:moveTo>
                <a:lnTo>
                  <a:pt x="1678167" y="1478094"/>
                </a:lnTo>
                <a:lnTo>
                  <a:pt x="2226827" y="1535953"/>
                </a:lnTo>
                <a:lnTo>
                  <a:pt x="1678168" y="1478094"/>
                </a:lnTo>
                <a:close/>
                <a:moveTo>
                  <a:pt x="5480171" y="1430921"/>
                </a:moveTo>
                <a:lnTo>
                  <a:pt x="5480171" y="1434065"/>
                </a:lnTo>
                <a:lnTo>
                  <a:pt x="5461730" y="1445073"/>
                </a:lnTo>
                <a:lnTo>
                  <a:pt x="5441752" y="1462369"/>
                </a:lnTo>
                <a:lnTo>
                  <a:pt x="5438678" y="1478094"/>
                </a:lnTo>
                <a:lnTo>
                  <a:pt x="5411016" y="1498535"/>
                </a:lnTo>
                <a:lnTo>
                  <a:pt x="5401795" y="1495391"/>
                </a:lnTo>
                <a:lnTo>
                  <a:pt x="5389501" y="1498535"/>
                </a:lnTo>
                <a:lnTo>
                  <a:pt x="5378743" y="1507970"/>
                </a:lnTo>
                <a:lnTo>
                  <a:pt x="5375670" y="1518977"/>
                </a:lnTo>
                <a:lnTo>
                  <a:pt x="5372596" y="1518977"/>
                </a:lnTo>
                <a:lnTo>
                  <a:pt x="5372596" y="1518978"/>
                </a:lnTo>
                <a:lnTo>
                  <a:pt x="5375670" y="1518978"/>
                </a:lnTo>
                <a:lnTo>
                  <a:pt x="5378743" y="1507971"/>
                </a:lnTo>
                <a:lnTo>
                  <a:pt x="5389501" y="1498536"/>
                </a:lnTo>
                <a:lnTo>
                  <a:pt x="5401795" y="1495391"/>
                </a:lnTo>
                <a:lnTo>
                  <a:pt x="5411016" y="1498536"/>
                </a:lnTo>
                <a:lnTo>
                  <a:pt x="5438679" y="1478094"/>
                </a:lnTo>
                <a:lnTo>
                  <a:pt x="5441752" y="1462370"/>
                </a:lnTo>
                <a:lnTo>
                  <a:pt x="5461730" y="1445073"/>
                </a:lnTo>
                <a:lnTo>
                  <a:pt x="5480172" y="1434066"/>
                </a:lnTo>
                <a:lnTo>
                  <a:pt x="5480172" y="1430921"/>
                </a:lnTo>
                <a:close/>
                <a:moveTo>
                  <a:pt x="3754363" y="1418341"/>
                </a:moveTo>
                <a:lnTo>
                  <a:pt x="3746679" y="1434065"/>
                </a:lnTo>
                <a:lnTo>
                  <a:pt x="3737459" y="1441928"/>
                </a:lnTo>
                <a:lnTo>
                  <a:pt x="3746679" y="1434066"/>
                </a:lnTo>
                <a:lnTo>
                  <a:pt x="3754363" y="1418342"/>
                </a:lnTo>
                <a:close/>
                <a:moveTo>
                  <a:pt x="3075104" y="1412051"/>
                </a:moveTo>
                <a:lnTo>
                  <a:pt x="3085861" y="1424631"/>
                </a:lnTo>
                <a:lnTo>
                  <a:pt x="3095082" y="1448218"/>
                </a:lnTo>
                <a:lnTo>
                  <a:pt x="3105840" y="1460797"/>
                </a:lnTo>
                <a:lnTo>
                  <a:pt x="3095082" y="1448217"/>
                </a:lnTo>
                <a:lnTo>
                  <a:pt x="3085862" y="1424631"/>
                </a:lnTo>
                <a:close/>
                <a:moveTo>
                  <a:pt x="5460193" y="1410479"/>
                </a:moveTo>
                <a:lnTo>
                  <a:pt x="5464803" y="1418341"/>
                </a:lnTo>
                <a:lnTo>
                  <a:pt x="5464804" y="1418342"/>
                </a:lnTo>
                <a:lnTo>
                  <a:pt x="5460194" y="1410479"/>
                </a:lnTo>
                <a:close/>
                <a:moveTo>
                  <a:pt x="5427921" y="1380603"/>
                </a:moveTo>
                <a:lnTo>
                  <a:pt x="5434068" y="1397900"/>
                </a:lnTo>
                <a:lnTo>
                  <a:pt x="5434068" y="1397899"/>
                </a:lnTo>
                <a:close/>
                <a:moveTo>
                  <a:pt x="5415626" y="1330284"/>
                </a:moveTo>
                <a:lnTo>
                  <a:pt x="5415626" y="1344436"/>
                </a:lnTo>
                <a:lnTo>
                  <a:pt x="5411016" y="1350726"/>
                </a:lnTo>
                <a:lnTo>
                  <a:pt x="5411016" y="1350727"/>
                </a:lnTo>
                <a:lnTo>
                  <a:pt x="5415627" y="1344437"/>
                </a:lnTo>
                <a:lnTo>
                  <a:pt x="5415627" y="1330285"/>
                </a:lnTo>
                <a:close/>
                <a:moveTo>
                  <a:pt x="5427921" y="1273676"/>
                </a:moveTo>
                <a:lnTo>
                  <a:pt x="5424847" y="1297263"/>
                </a:lnTo>
                <a:lnTo>
                  <a:pt x="5411016" y="1312988"/>
                </a:lnTo>
                <a:lnTo>
                  <a:pt x="5424847" y="1297264"/>
                </a:lnTo>
                <a:lnTo>
                  <a:pt x="5427921" y="1273677"/>
                </a:lnTo>
                <a:close/>
                <a:moveTo>
                  <a:pt x="3059736" y="1268959"/>
                </a:moveTo>
                <a:lnTo>
                  <a:pt x="3065883" y="1283111"/>
                </a:lnTo>
                <a:lnTo>
                  <a:pt x="3053589" y="1309843"/>
                </a:lnTo>
                <a:lnTo>
                  <a:pt x="3065883" y="1339719"/>
                </a:lnTo>
                <a:lnTo>
                  <a:pt x="3068957" y="1350726"/>
                </a:lnTo>
                <a:lnTo>
                  <a:pt x="3065883" y="1357016"/>
                </a:lnTo>
                <a:lnTo>
                  <a:pt x="3068957" y="1371168"/>
                </a:lnTo>
                <a:lnTo>
                  <a:pt x="3065884" y="1357016"/>
                </a:lnTo>
                <a:lnTo>
                  <a:pt x="3068957" y="1350726"/>
                </a:lnTo>
                <a:lnTo>
                  <a:pt x="3065884" y="1339719"/>
                </a:lnTo>
                <a:lnTo>
                  <a:pt x="3053589" y="1309843"/>
                </a:lnTo>
                <a:lnTo>
                  <a:pt x="3065884" y="1283111"/>
                </a:lnTo>
                <a:close/>
                <a:moveTo>
                  <a:pt x="5563717" y="1253806"/>
                </a:moveTo>
                <a:lnTo>
                  <a:pt x="5553937" y="1265814"/>
                </a:lnTo>
                <a:lnTo>
                  <a:pt x="5553937" y="1265815"/>
                </a:lnTo>
                <a:close/>
                <a:moveTo>
                  <a:pt x="5438678" y="1253235"/>
                </a:moveTo>
                <a:lnTo>
                  <a:pt x="5434068" y="1256380"/>
                </a:lnTo>
                <a:lnTo>
                  <a:pt x="5438679" y="1253235"/>
                </a:lnTo>
                <a:close/>
                <a:moveTo>
                  <a:pt x="3061359" y="1221980"/>
                </a:moveTo>
                <a:lnTo>
                  <a:pt x="3056662" y="1232793"/>
                </a:lnTo>
                <a:lnTo>
                  <a:pt x="3065883" y="1239083"/>
                </a:lnTo>
                <a:lnTo>
                  <a:pt x="3068957" y="1262669"/>
                </a:lnTo>
                <a:lnTo>
                  <a:pt x="3065884" y="1239083"/>
                </a:lnTo>
                <a:lnTo>
                  <a:pt x="3056663" y="1232793"/>
                </a:lnTo>
                <a:close/>
                <a:moveTo>
                  <a:pt x="5378743" y="1195055"/>
                </a:moveTo>
                <a:lnTo>
                  <a:pt x="5390804" y="1215248"/>
                </a:lnTo>
                <a:lnTo>
                  <a:pt x="5378744" y="1195055"/>
                </a:lnTo>
                <a:close/>
                <a:moveTo>
                  <a:pt x="5618482" y="1102280"/>
                </a:moveTo>
                <a:lnTo>
                  <a:pt x="5549327" y="1121150"/>
                </a:lnTo>
                <a:lnTo>
                  <a:pt x="5618482" y="1102281"/>
                </a:lnTo>
                <a:lnTo>
                  <a:pt x="5623092" y="1108571"/>
                </a:lnTo>
                <a:lnTo>
                  <a:pt x="5626166" y="1108571"/>
                </a:lnTo>
                <a:lnTo>
                  <a:pt x="5626166" y="1108570"/>
                </a:lnTo>
                <a:lnTo>
                  <a:pt x="5623092" y="1108570"/>
                </a:lnTo>
                <a:close/>
                <a:moveTo>
                  <a:pt x="5785991" y="1100708"/>
                </a:moveTo>
                <a:lnTo>
                  <a:pt x="5805969" y="1102281"/>
                </a:lnTo>
                <a:lnTo>
                  <a:pt x="5805969" y="1108570"/>
                </a:lnTo>
                <a:lnTo>
                  <a:pt x="5813653" y="1111715"/>
                </a:lnTo>
                <a:lnTo>
                  <a:pt x="5805970" y="1108570"/>
                </a:lnTo>
                <a:lnTo>
                  <a:pt x="5805970" y="1102280"/>
                </a:lnTo>
                <a:close/>
                <a:moveTo>
                  <a:pt x="5767550" y="1067687"/>
                </a:moveTo>
                <a:lnTo>
                  <a:pt x="5727594" y="1077121"/>
                </a:lnTo>
                <a:lnTo>
                  <a:pt x="5626166" y="1102280"/>
                </a:lnTo>
                <a:lnTo>
                  <a:pt x="5626166" y="1102281"/>
                </a:lnTo>
                <a:lnTo>
                  <a:pt x="5727593" y="1077122"/>
                </a:lnTo>
                <a:close/>
                <a:moveTo>
                  <a:pt x="3543823" y="1055108"/>
                </a:moveTo>
                <a:lnTo>
                  <a:pt x="3556117" y="1078695"/>
                </a:lnTo>
                <a:lnTo>
                  <a:pt x="3585316" y="1102281"/>
                </a:lnTo>
                <a:lnTo>
                  <a:pt x="3616052" y="1125868"/>
                </a:lnTo>
                <a:lnTo>
                  <a:pt x="3619126" y="1132158"/>
                </a:lnTo>
                <a:lnTo>
                  <a:pt x="3619126" y="1132157"/>
                </a:lnTo>
                <a:lnTo>
                  <a:pt x="3616052" y="1125867"/>
                </a:lnTo>
                <a:lnTo>
                  <a:pt x="3585317" y="1102281"/>
                </a:lnTo>
                <a:lnTo>
                  <a:pt x="3556118" y="1078694"/>
                </a:lnTo>
                <a:close/>
                <a:moveTo>
                  <a:pt x="3451616" y="996927"/>
                </a:moveTo>
                <a:lnTo>
                  <a:pt x="3451616" y="996928"/>
                </a:lnTo>
                <a:lnTo>
                  <a:pt x="3457763" y="1006362"/>
                </a:lnTo>
                <a:lnTo>
                  <a:pt x="3470058" y="1014225"/>
                </a:lnTo>
                <a:lnTo>
                  <a:pt x="3473131" y="1020514"/>
                </a:lnTo>
                <a:lnTo>
                  <a:pt x="3470058" y="1014224"/>
                </a:lnTo>
                <a:lnTo>
                  <a:pt x="3457763" y="1006362"/>
                </a:lnTo>
                <a:close/>
                <a:moveTo>
                  <a:pt x="5526275" y="960761"/>
                </a:moveTo>
                <a:lnTo>
                  <a:pt x="5526275" y="960762"/>
                </a:lnTo>
                <a:lnTo>
                  <a:pt x="5530845" y="976660"/>
                </a:lnTo>
                <a:close/>
                <a:moveTo>
                  <a:pt x="5759866" y="946610"/>
                </a:moveTo>
                <a:lnTo>
                  <a:pt x="5762940" y="956044"/>
                </a:lnTo>
                <a:lnTo>
                  <a:pt x="5762940" y="956043"/>
                </a:lnTo>
                <a:lnTo>
                  <a:pt x="5759867" y="946610"/>
                </a:lnTo>
                <a:close/>
                <a:moveTo>
                  <a:pt x="3068957" y="923023"/>
                </a:moveTo>
                <a:lnTo>
                  <a:pt x="3072030" y="1196627"/>
                </a:lnTo>
                <a:lnTo>
                  <a:pt x="3072031" y="1196627"/>
                </a:lnTo>
                <a:close/>
                <a:moveTo>
                  <a:pt x="3451616" y="916733"/>
                </a:moveTo>
                <a:lnTo>
                  <a:pt x="3454690" y="932458"/>
                </a:lnTo>
                <a:lnTo>
                  <a:pt x="3454690" y="932457"/>
                </a:lnTo>
                <a:close/>
                <a:moveTo>
                  <a:pt x="5521105" y="908581"/>
                </a:moveTo>
                <a:lnTo>
                  <a:pt x="5526275" y="940320"/>
                </a:lnTo>
                <a:lnTo>
                  <a:pt x="5526275" y="940319"/>
                </a:lnTo>
                <a:close/>
                <a:moveTo>
                  <a:pt x="1332392" y="885284"/>
                </a:moveTo>
                <a:lnTo>
                  <a:pt x="1338538" y="899436"/>
                </a:lnTo>
                <a:lnTo>
                  <a:pt x="1352369" y="908871"/>
                </a:lnTo>
                <a:lnTo>
                  <a:pt x="1361590" y="893147"/>
                </a:lnTo>
                <a:lnTo>
                  <a:pt x="1367737" y="890002"/>
                </a:lnTo>
                <a:lnTo>
                  <a:pt x="1390789" y="899436"/>
                </a:lnTo>
                <a:lnTo>
                  <a:pt x="1398473" y="899436"/>
                </a:lnTo>
                <a:lnTo>
                  <a:pt x="1410767" y="890002"/>
                </a:lnTo>
                <a:lnTo>
                  <a:pt x="1416915" y="890002"/>
                </a:lnTo>
                <a:lnTo>
                  <a:pt x="1424598" y="896291"/>
                </a:lnTo>
                <a:lnTo>
                  <a:pt x="1450724" y="896291"/>
                </a:lnTo>
                <a:lnTo>
                  <a:pt x="1464555" y="902581"/>
                </a:lnTo>
                <a:lnTo>
                  <a:pt x="1467628" y="899436"/>
                </a:lnTo>
                <a:lnTo>
                  <a:pt x="1499901" y="902581"/>
                </a:lnTo>
                <a:lnTo>
                  <a:pt x="1499901" y="902580"/>
                </a:lnTo>
                <a:lnTo>
                  <a:pt x="1467628" y="899435"/>
                </a:lnTo>
                <a:lnTo>
                  <a:pt x="1464555" y="902580"/>
                </a:lnTo>
                <a:lnTo>
                  <a:pt x="1450724" y="896290"/>
                </a:lnTo>
                <a:lnTo>
                  <a:pt x="1424598" y="896290"/>
                </a:lnTo>
                <a:lnTo>
                  <a:pt x="1416915" y="890001"/>
                </a:lnTo>
                <a:lnTo>
                  <a:pt x="1410767" y="890001"/>
                </a:lnTo>
                <a:lnTo>
                  <a:pt x="1398473" y="899435"/>
                </a:lnTo>
                <a:lnTo>
                  <a:pt x="1390789" y="899435"/>
                </a:lnTo>
                <a:lnTo>
                  <a:pt x="1367737" y="890001"/>
                </a:lnTo>
                <a:lnTo>
                  <a:pt x="1361590" y="893146"/>
                </a:lnTo>
                <a:lnTo>
                  <a:pt x="1352369" y="908870"/>
                </a:lnTo>
                <a:lnTo>
                  <a:pt x="1338538" y="899435"/>
                </a:lnTo>
                <a:close/>
                <a:moveTo>
                  <a:pt x="1512195" y="878994"/>
                </a:moveTo>
                <a:lnTo>
                  <a:pt x="1496827" y="890001"/>
                </a:lnTo>
                <a:lnTo>
                  <a:pt x="1496828" y="890002"/>
                </a:lnTo>
                <a:lnTo>
                  <a:pt x="1512195" y="878995"/>
                </a:lnTo>
                <a:lnTo>
                  <a:pt x="1526026" y="893147"/>
                </a:lnTo>
                <a:lnTo>
                  <a:pt x="1529100" y="913588"/>
                </a:lnTo>
                <a:lnTo>
                  <a:pt x="1539856" y="923022"/>
                </a:lnTo>
                <a:lnTo>
                  <a:pt x="1539857" y="923021"/>
                </a:lnTo>
                <a:lnTo>
                  <a:pt x="1529100" y="913587"/>
                </a:lnTo>
                <a:lnTo>
                  <a:pt x="1526026" y="893146"/>
                </a:lnTo>
                <a:close/>
                <a:moveTo>
                  <a:pt x="3031222" y="875859"/>
                </a:moveTo>
                <a:lnTo>
                  <a:pt x="3033611" y="886857"/>
                </a:lnTo>
                <a:lnTo>
                  <a:pt x="3033611" y="886856"/>
                </a:lnTo>
                <a:close/>
                <a:moveTo>
                  <a:pt x="3977196" y="875849"/>
                </a:moveTo>
                <a:lnTo>
                  <a:pt x="3970685" y="877330"/>
                </a:lnTo>
                <a:lnTo>
                  <a:pt x="3977197" y="875849"/>
                </a:lnTo>
                <a:close/>
                <a:moveTo>
                  <a:pt x="3437785" y="872704"/>
                </a:moveTo>
                <a:lnTo>
                  <a:pt x="3437785" y="872705"/>
                </a:lnTo>
                <a:lnTo>
                  <a:pt x="3451616" y="882140"/>
                </a:lnTo>
                <a:lnTo>
                  <a:pt x="3460837" y="899436"/>
                </a:lnTo>
                <a:lnTo>
                  <a:pt x="3451616" y="882139"/>
                </a:lnTo>
                <a:close/>
                <a:moveTo>
                  <a:pt x="920533" y="863270"/>
                </a:moveTo>
                <a:lnTo>
                  <a:pt x="914385" y="866414"/>
                </a:lnTo>
                <a:lnTo>
                  <a:pt x="914385" y="885284"/>
                </a:lnTo>
                <a:lnTo>
                  <a:pt x="900554" y="902581"/>
                </a:lnTo>
                <a:lnTo>
                  <a:pt x="842156" y="1171468"/>
                </a:lnTo>
                <a:lnTo>
                  <a:pt x="842157" y="1171468"/>
                </a:lnTo>
                <a:lnTo>
                  <a:pt x="900555" y="902581"/>
                </a:lnTo>
                <a:lnTo>
                  <a:pt x="914386" y="885284"/>
                </a:lnTo>
                <a:lnTo>
                  <a:pt x="914386" y="866415"/>
                </a:lnTo>
                <a:close/>
                <a:moveTo>
                  <a:pt x="926679" y="849118"/>
                </a:moveTo>
                <a:lnTo>
                  <a:pt x="920533" y="858552"/>
                </a:lnTo>
                <a:lnTo>
                  <a:pt x="920533" y="858553"/>
                </a:lnTo>
                <a:lnTo>
                  <a:pt x="926680" y="849118"/>
                </a:lnTo>
                <a:close/>
                <a:moveTo>
                  <a:pt x="1549078" y="845972"/>
                </a:moveTo>
                <a:lnTo>
                  <a:pt x="1549078" y="845973"/>
                </a:lnTo>
                <a:lnTo>
                  <a:pt x="2279049" y="937174"/>
                </a:lnTo>
                <a:close/>
                <a:moveTo>
                  <a:pt x="917459" y="838111"/>
                </a:moveTo>
                <a:lnTo>
                  <a:pt x="924519" y="846539"/>
                </a:lnTo>
                <a:lnTo>
                  <a:pt x="917460" y="838111"/>
                </a:lnTo>
                <a:close/>
                <a:moveTo>
                  <a:pt x="3450079" y="834966"/>
                </a:moveTo>
                <a:lnTo>
                  <a:pt x="3450079" y="845973"/>
                </a:lnTo>
                <a:lnTo>
                  <a:pt x="3450080" y="845973"/>
                </a:lnTo>
                <a:lnTo>
                  <a:pt x="3450080" y="834966"/>
                </a:lnTo>
                <a:close/>
                <a:moveTo>
                  <a:pt x="1309340" y="834965"/>
                </a:moveTo>
                <a:lnTo>
                  <a:pt x="1309340" y="834966"/>
                </a:lnTo>
                <a:lnTo>
                  <a:pt x="1324708" y="834966"/>
                </a:lnTo>
                <a:lnTo>
                  <a:pt x="1332392" y="849118"/>
                </a:lnTo>
                <a:lnTo>
                  <a:pt x="1335465" y="858553"/>
                </a:lnTo>
                <a:lnTo>
                  <a:pt x="1335465" y="858552"/>
                </a:lnTo>
                <a:lnTo>
                  <a:pt x="1332392" y="849117"/>
                </a:lnTo>
                <a:lnTo>
                  <a:pt x="1324708" y="834965"/>
                </a:lnTo>
                <a:close/>
                <a:moveTo>
                  <a:pt x="3054025" y="807984"/>
                </a:moveTo>
                <a:lnTo>
                  <a:pt x="3056662" y="825531"/>
                </a:lnTo>
                <a:lnTo>
                  <a:pt x="3056662" y="838111"/>
                </a:lnTo>
                <a:lnTo>
                  <a:pt x="3052052" y="855407"/>
                </a:lnTo>
                <a:lnTo>
                  <a:pt x="3030537" y="872704"/>
                </a:lnTo>
                <a:lnTo>
                  <a:pt x="3030537" y="872705"/>
                </a:lnTo>
                <a:lnTo>
                  <a:pt x="3052052" y="855408"/>
                </a:lnTo>
                <a:lnTo>
                  <a:pt x="3056663" y="838111"/>
                </a:lnTo>
                <a:lnTo>
                  <a:pt x="3056663" y="825532"/>
                </a:lnTo>
                <a:close/>
                <a:moveTo>
                  <a:pt x="5487855" y="790938"/>
                </a:moveTo>
                <a:lnTo>
                  <a:pt x="5480171" y="808235"/>
                </a:lnTo>
                <a:lnTo>
                  <a:pt x="5482671" y="819745"/>
                </a:lnTo>
                <a:lnTo>
                  <a:pt x="5483245" y="822387"/>
                </a:lnTo>
                <a:lnTo>
                  <a:pt x="5488125" y="835096"/>
                </a:lnTo>
                <a:lnTo>
                  <a:pt x="5500149" y="866415"/>
                </a:lnTo>
                <a:lnTo>
                  <a:pt x="5497076" y="885284"/>
                </a:lnTo>
                <a:lnTo>
                  <a:pt x="5497076" y="885285"/>
                </a:lnTo>
                <a:lnTo>
                  <a:pt x="5497594" y="885947"/>
                </a:lnTo>
                <a:lnTo>
                  <a:pt x="5497076" y="885284"/>
                </a:lnTo>
                <a:lnTo>
                  <a:pt x="5500150" y="866415"/>
                </a:lnTo>
                <a:lnTo>
                  <a:pt x="5488125" y="835096"/>
                </a:lnTo>
                <a:lnTo>
                  <a:pt x="5483245" y="822386"/>
                </a:lnTo>
                <a:lnTo>
                  <a:pt x="5482671" y="819745"/>
                </a:lnTo>
                <a:lnTo>
                  <a:pt x="5480172" y="808235"/>
                </a:lnTo>
                <a:close/>
                <a:moveTo>
                  <a:pt x="3875768" y="787793"/>
                </a:moveTo>
                <a:lnTo>
                  <a:pt x="3872695" y="792510"/>
                </a:lnTo>
                <a:lnTo>
                  <a:pt x="3875769" y="787793"/>
                </a:lnTo>
                <a:close/>
                <a:moveTo>
                  <a:pt x="5623017" y="785648"/>
                </a:moveTo>
                <a:lnTo>
                  <a:pt x="5621555" y="805090"/>
                </a:lnTo>
                <a:lnTo>
                  <a:pt x="5618727" y="823900"/>
                </a:lnTo>
                <a:lnTo>
                  <a:pt x="5621556" y="805090"/>
                </a:lnTo>
                <a:close/>
                <a:moveTo>
                  <a:pt x="1286288" y="757916"/>
                </a:moveTo>
                <a:lnTo>
                  <a:pt x="1286288" y="757917"/>
                </a:lnTo>
                <a:lnTo>
                  <a:pt x="1292435" y="775213"/>
                </a:lnTo>
                <a:lnTo>
                  <a:pt x="1306266" y="792510"/>
                </a:lnTo>
                <a:lnTo>
                  <a:pt x="1306266" y="792509"/>
                </a:lnTo>
                <a:lnTo>
                  <a:pt x="1292435" y="775213"/>
                </a:lnTo>
                <a:close/>
                <a:moveTo>
                  <a:pt x="5627572" y="743968"/>
                </a:moveTo>
                <a:lnTo>
                  <a:pt x="5621555" y="748482"/>
                </a:lnTo>
                <a:lnTo>
                  <a:pt x="5619107" y="755998"/>
                </a:lnTo>
                <a:lnTo>
                  <a:pt x="5621556" y="748482"/>
                </a:lnTo>
                <a:close/>
                <a:moveTo>
                  <a:pt x="3039758" y="728040"/>
                </a:moveTo>
                <a:lnTo>
                  <a:pt x="3056662" y="784647"/>
                </a:lnTo>
                <a:lnTo>
                  <a:pt x="3053589" y="805089"/>
                </a:lnTo>
                <a:lnTo>
                  <a:pt x="3053589" y="805090"/>
                </a:lnTo>
                <a:lnTo>
                  <a:pt x="3056663" y="784648"/>
                </a:lnTo>
                <a:close/>
                <a:moveTo>
                  <a:pt x="3493109" y="713888"/>
                </a:moveTo>
                <a:lnTo>
                  <a:pt x="3497720" y="795655"/>
                </a:lnTo>
                <a:lnTo>
                  <a:pt x="3493110" y="713888"/>
                </a:lnTo>
                <a:close/>
                <a:moveTo>
                  <a:pt x="5463249" y="708622"/>
                </a:moveTo>
                <a:lnTo>
                  <a:pt x="5464803" y="710743"/>
                </a:lnTo>
                <a:lnTo>
                  <a:pt x="5464803" y="717033"/>
                </a:lnTo>
                <a:lnTo>
                  <a:pt x="5477586" y="747551"/>
                </a:lnTo>
                <a:lnTo>
                  <a:pt x="5483245" y="761062"/>
                </a:lnTo>
                <a:lnTo>
                  <a:pt x="5487215" y="786786"/>
                </a:lnTo>
                <a:lnTo>
                  <a:pt x="5483245" y="761061"/>
                </a:lnTo>
                <a:lnTo>
                  <a:pt x="5477586" y="747551"/>
                </a:lnTo>
                <a:lnTo>
                  <a:pt x="5464804" y="717033"/>
                </a:lnTo>
                <a:lnTo>
                  <a:pt x="5464804" y="710744"/>
                </a:lnTo>
                <a:close/>
                <a:moveTo>
                  <a:pt x="5461730" y="698164"/>
                </a:moveTo>
                <a:lnTo>
                  <a:pt x="5460193" y="704453"/>
                </a:lnTo>
                <a:lnTo>
                  <a:pt x="5460193" y="704454"/>
                </a:lnTo>
                <a:close/>
                <a:moveTo>
                  <a:pt x="1269383" y="687156"/>
                </a:moveTo>
                <a:lnTo>
                  <a:pt x="1237110" y="713887"/>
                </a:lnTo>
                <a:lnTo>
                  <a:pt x="1230963" y="717032"/>
                </a:lnTo>
                <a:lnTo>
                  <a:pt x="1210986" y="693446"/>
                </a:lnTo>
                <a:lnTo>
                  <a:pt x="1210985" y="693447"/>
                </a:lnTo>
                <a:lnTo>
                  <a:pt x="1230963" y="717033"/>
                </a:lnTo>
                <a:lnTo>
                  <a:pt x="1237110" y="713888"/>
                </a:lnTo>
                <a:lnTo>
                  <a:pt x="1269383" y="687157"/>
                </a:lnTo>
                <a:lnTo>
                  <a:pt x="1272457" y="687157"/>
                </a:lnTo>
                <a:lnTo>
                  <a:pt x="1278604" y="687157"/>
                </a:lnTo>
                <a:lnTo>
                  <a:pt x="1280141" y="698164"/>
                </a:lnTo>
                <a:lnTo>
                  <a:pt x="1286288" y="701309"/>
                </a:lnTo>
                <a:lnTo>
                  <a:pt x="1289361" y="707598"/>
                </a:lnTo>
                <a:lnTo>
                  <a:pt x="1286288" y="701308"/>
                </a:lnTo>
                <a:lnTo>
                  <a:pt x="1280141" y="698163"/>
                </a:lnTo>
                <a:lnTo>
                  <a:pt x="1278604" y="687156"/>
                </a:lnTo>
                <a:lnTo>
                  <a:pt x="1272457" y="687156"/>
                </a:lnTo>
                <a:close/>
                <a:moveTo>
                  <a:pt x="1214059" y="674576"/>
                </a:moveTo>
                <a:lnTo>
                  <a:pt x="1214059" y="674577"/>
                </a:lnTo>
                <a:lnTo>
                  <a:pt x="1217132" y="680867"/>
                </a:lnTo>
                <a:lnTo>
                  <a:pt x="1217132" y="680866"/>
                </a:lnTo>
                <a:close/>
                <a:moveTo>
                  <a:pt x="1015813" y="643128"/>
                </a:moveTo>
                <a:lnTo>
                  <a:pt x="966636" y="721750"/>
                </a:lnTo>
                <a:lnTo>
                  <a:pt x="957415" y="731185"/>
                </a:lnTo>
                <a:lnTo>
                  <a:pt x="954342" y="743764"/>
                </a:lnTo>
                <a:lnTo>
                  <a:pt x="943584" y="754771"/>
                </a:lnTo>
                <a:lnTo>
                  <a:pt x="928216" y="764206"/>
                </a:lnTo>
                <a:lnTo>
                  <a:pt x="903628" y="805089"/>
                </a:lnTo>
                <a:lnTo>
                  <a:pt x="897480" y="822386"/>
                </a:lnTo>
                <a:lnTo>
                  <a:pt x="903628" y="831821"/>
                </a:lnTo>
                <a:lnTo>
                  <a:pt x="897481" y="822387"/>
                </a:lnTo>
                <a:lnTo>
                  <a:pt x="903628" y="805090"/>
                </a:lnTo>
                <a:lnTo>
                  <a:pt x="928217" y="764206"/>
                </a:lnTo>
                <a:lnTo>
                  <a:pt x="943585" y="754772"/>
                </a:lnTo>
                <a:lnTo>
                  <a:pt x="954342" y="743765"/>
                </a:lnTo>
                <a:lnTo>
                  <a:pt x="957416" y="731185"/>
                </a:lnTo>
                <a:lnTo>
                  <a:pt x="966636" y="721751"/>
                </a:lnTo>
                <a:close/>
                <a:moveTo>
                  <a:pt x="1237110" y="595955"/>
                </a:moveTo>
                <a:lnTo>
                  <a:pt x="1240183" y="600672"/>
                </a:lnTo>
                <a:lnTo>
                  <a:pt x="1240184" y="600672"/>
                </a:lnTo>
                <a:lnTo>
                  <a:pt x="1237111" y="595955"/>
                </a:lnTo>
                <a:close/>
                <a:moveTo>
                  <a:pt x="3022853" y="556644"/>
                </a:moveTo>
                <a:lnTo>
                  <a:pt x="3029341" y="593816"/>
                </a:lnTo>
                <a:lnTo>
                  <a:pt x="3030537" y="600673"/>
                </a:lnTo>
                <a:lnTo>
                  <a:pt x="3030667" y="603785"/>
                </a:lnTo>
                <a:lnTo>
                  <a:pt x="3033610" y="674577"/>
                </a:lnTo>
                <a:lnTo>
                  <a:pt x="3037961" y="685704"/>
                </a:lnTo>
                <a:lnTo>
                  <a:pt x="3039758" y="690302"/>
                </a:lnTo>
                <a:lnTo>
                  <a:pt x="3039758" y="690301"/>
                </a:lnTo>
                <a:lnTo>
                  <a:pt x="3037961" y="685704"/>
                </a:lnTo>
                <a:lnTo>
                  <a:pt x="3033611" y="674577"/>
                </a:lnTo>
                <a:lnTo>
                  <a:pt x="3030667" y="603785"/>
                </a:lnTo>
                <a:lnTo>
                  <a:pt x="3030537" y="600672"/>
                </a:lnTo>
                <a:lnTo>
                  <a:pt x="3029341" y="593816"/>
                </a:lnTo>
                <a:lnTo>
                  <a:pt x="3022854" y="556644"/>
                </a:lnTo>
                <a:close/>
                <a:moveTo>
                  <a:pt x="980467" y="536203"/>
                </a:moveTo>
                <a:lnTo>
                  <a:pt x="980467" y="542491"/>
                </a:lnTo>
                <a:lnTo>
                  <a:pt x="986614" y="548781"/>
                </a:lnTo>
                <a:close/>
                <a:moveTo>
                  <a:pt x="1230963" y="536202"/>
                </a:moveTo>
                <a:lnTo>
                  <a:pt x="1230963" y="536203"/>
                </a:lnTo>
                <a:lnTo>
                  <a:pt x="1254015" y="539347"/>
                </a:lnTo>
                <a:lnTo>
                  <a:pt x="1263236" y="548782"/>
                </a:lnTo>
                <a:lnTo>
                  <a:pt x="1263236" y="548781"/>
                </a:lnTo>
                <a:lnTo>
                  <a:pt x="1254015" y="539346"/>
                </a:lnTo>
                <a:close/>
                <a:moveTo>
                  <a:pt x="739194" y="536202"/>
                </a:moveTo>
                <a:lnTo>
                  <a:pt x="749951" y="539347"/>
                </a:lnTo>
                <a:lnTo>
                  <a:pt x="749952" y="539347"/>
                </a:lnTo>
                <a:close/>
                <a:moveTo>
                  <a:pt x="776077" y="533057"/>
                </a:moveTo>
                <a:lnTo>
                  <a:pt x="980467" y="583375"/>
                </a:lnTo>
                <a:lnTo>
                  <a:pt x="977394" y="562934"/>
                </a:lnTo>
                <a:lnTo>
                  <a:pt x="983541" y="556644"/>
                </a:lnTo>
                <a:lnTo>
                  <a:pt x="983542" y="556642"/>
                </a:lnTo>
                <a:lnTo>
                  <a:pt x="983541" y="556643"/>
                </a:lnTo>
                <a:lnTo>
                  <a:pt x="977394" y="562933"/>
                </a:lnTo>
                <a:lnTo>
                  <a:pt x="977394" y="562934"/>
                </a:lnTo>
                <a:lnTo>
                  <a:pt x="977394" y="575513"/>
                </a:lnTo>
                <a:lnTo>
                  <a:pt x="980467" y="583375"/>
                </a:lnTo>
                <a:lnTo>
                  <a:pt x="776078" y="533057"/>
                </a:lnTo>
                <a:close/>
                <a:moveTo>
                  <a:pt x="717679" y="529912"/>
                </a:moveTo>
                <a:lnTo>
                  <a:pt x="726900" y="536202"/>
                </a:lnTo>
                <a:lnTo>
                  <a:pt x="717680" y="529912"/>
                </a:lnTo>
                <a:close/>
                <a:moveTo>
                  <a:pt x="591664" y="528339"/>
                </a:moveTo>
                <a:lnTo>
                  <a:pt x="557948" y="532036"/>
                </a:lnTo>
                <a:lnTo>
                  <a:pt x="591662" y="528340"/>
                </a:lnTo>
                <a:lnTo>
                  <a:pt x="608567" y="533057"/>
                </a:lnTo>
                <a:lnTo>
                  <a:pt x="614715" y="539347"/>
                </a:lnTo>
                <a:lnTo>
                  <a:pt x="640839" y="542492"/>
                </a:lnTo>
                <a:lnTo>
                  <a:pt x="651233" y="539454"/>
                </a:lnTo>
                <a:lnTo>
                  <a:pt x="651598" y="539347"/>
                </a:lnTo>
                <a:lnTo>
                  <a:pt x="651596" y="539347"/>
                </a:lnTo>
                <a:lnTo>
                  <a:pt x="651233" y="539454"/>
                </a:lnTo>
                <a:lnTo>
                  <a:pt x="640839" y="542491"/>
                </a:lnTo>
                <a:lnTo>
                  <a:pt x="614715" y="539347"/>
                </a:lnTo>
                <a:lnTo>
                  <a:pt x="608569" y="533057"/>
                </a:lnTo>
                <a:close/>
                <a:moveTo>
                  <a:pt x="980467" y="525195"/>
                </a:moveTo>
                <a:lnTo>
                  <a:pt x="977394" y="529912"/>
                </a:lnTo>
                <a:lnTo>
                  <a:pt x="980467" y="536202"/>
                </a:lnTo>
                <a:close/>
                <a:moveTo>
                  <a:pt x="384197" y="478021"/>
                </a:moveTo>
                <a:lnTo>
                  <a:pt x="384197" y="478022"/>
                </a:lnTo>
                <a:lnTo>
                  <a:pt x="390344" y="492174"/>
                </a:lnTo>
                <a:lnTo>
                  <a:pt x="421080" y="506326"/>
                </a:lnTo>
                <a:lnTo>
                  <a:pt x="456425" y="509470"/>
                </a:lnTo>
                <a:lnTo>
                  <a:pt x="479477" y="506326"/>
                </a:lnTo>
                <a:lnTo>
                  <a:pt x="499455" y="509470"/>
                </a:lnTo>
                <a:lnTo>
                  <a:pt x="536339" y="522050"/>
                </a:lnTo>
                <a:lnTo>
                  <a:pt x="548632" y="533057"/>
                </a:lnTo>
                <a:lnTo>
                  <a:pt x="548634" y="533057"/>
                </a:lnTo>
                <a:lnTo>
                  <a:pt x="536339" y="522050"/>
                </a:lnTo>
                <a:lnTo>
                  <a:pt x="499457" y="509470"/>
                </a:lnTo>
                <a:lnTo>
                  <a:pt x="479477" y="506325"/>
                </a:lnTo>
                <a:lnTo>
                  <a:pt x="456425" y="509470"/>
                </a:lnTo>
                <a:lnTo>
                  <a:pt x="421080" y="506325"/>
                </a:lnTo>
                <a:lnTo>
                  <a:pt x="390344" y="492173"/>
                </a:lnTo>
                <a:close/>
                <a:moveTo>
                  <a:pt x="387780" y="440294"/>
                </a:moveTo>
                <a:lnTo>
                  <a:pt x="387271" y="441855"/>
                </a:lnTo>
                <a:lnTo>
                  <a:pt x="387271" y="441856"/>
                </a:lnTo>
                <a:close/>
                <a:moveTo>
                  <a:pt x="1141830" y="394683"/>
                </a:moveTo>
                <a:lnTo>
                  <a:pt x="1151050" y="404118"/>
                </a:lnTo>
                <a:lnTo>
                  <a:pt x="1161808" y="418270"/>
                </a:lnTo>
                <a:lnTo>
                  <a:pt x="1187934" y="445001"/>
                </a:lnTo>
                <a:lnTo>
                  <a:pt x="1206375" y="482740"/>
                </a:lnTo>
                <a:lnTo>
                  <a:pt x="1207911" y="504754"/>
                </a:lnTo>
                <a:lnTo>
                  <a:pt x="1217132" y="522051"/>
                </a:lnTo>
                <a:lnTo>
                  <a:pt x="1230963" y="522051"/>
                </a:lnTo>
                <a:lnTo>
                  <a:pt x="1230963" y="522050"/>
                </a:lnTo>
                <a:lnTo>
                  <a:pt x="1217132" y="522050"/>
                </a:lnTo>
                <a:lnTo>
                  <a:pt x="1207911" y="504753"/>
                </a:lnTo>
                <a:lnTo>
                  <a:pt x="1206375" y="482739"/>
                </a:lnTo>
                <a:lnTo>
                  <a:pt x="1187934" y="445000"/>
                </a:lnTo>
                <a:lnTo>
                  <a:pt x="1161808" y="418269"/>
                </a:lnTo>
                <a:lnTo>
                  <a:pt x="1151050" y="404117"/>
                </a:lnTo>
                <a:lnTo>
                  <a:pt x="1141831" y="394683"/>
                </a:lnTo>
                <a:close/>
                <a:moveTo>
                  <a:pt x="345778" y="391538"/>
                </a:moveTo>
                <a:lnTo>
                  <a:pt x="364220" y="394683"/>
                </a:lnTo>
                <a:lnTo>
                  <a:pt x="387271" y="411979"/>
                </a:lnTo>
                <a:lnTo>
                  <a:pt x="364220" y="394682"/>
                </a:lnTo>
                <a:close/>
                <a:moveTo>
                  <a:pt x="2996728" y="380531"/>
                </a:moveTo>
                <a:lnTo>
                  <a:pt x="3007485" y="418269"/>
                </a:lnTo>
                <a:lnTo>
                  <a:pt x="3005948" y="427704"/>
                </a:lnTo>
                <a:lnTo>
                  <a:pt x="2999801" y="454435"/>
                </a:lnTo>
                <a:lnTo>
                  <a:pt x="3002631" y="492070"/>
                </a:lnTo>
                <a:lnTo>
                  <a:pt x="3002875" y="495319"/>
                </a:lnTo>
                <a:lnTo>
                  <a:pt x="3010559" y="545637"/>
                </a:lnTo>
                <a:lnTo>
                  <a:pt x="3010559" y="545636"/>
                </a:lnTo>
                <a:lnTo>
                  <a:pt x="3002875" y="495318"/>
                </a:lnTo>
                <a:lnTo>
                  <a:pt x="3002631" y="492070"/>
                </a:lnTo>
                <a:lnTo>
                  <a:pt x="2999802" y="454436"/>
                </a:lnTo>
                <a:lnTo>
                  <a:pt x="3005949" y="427704"/>
                </a:lnTo>
                <a:lnTo>
                  <a:pt x="3007486" y="418269"/>
                </a:lnTo>
                <a:close/>
                <a:moveTo>
                  <a:pt x="1134146" y="309771"/>
                </a:moveTo>
                <a:lnTo>
                  <a:pt x="1147977" y="347510"/>
                </a:lnTo>
                <a:lnTo>
                  <a:pt x="1154124" y="374241"/>
                </a:lnTo>
                <a:lnTo>
                  <a:pt x="1147977" y="347509"/>
                </a:lnTo>
                <a:close/>
                <a:moveTo>
                  <a:pt x="522508" y="0"/>
                </a:moveTo>
                <a:lnTo>
                  <a:pt x="677723" y="44028"/>
                </a:lnTo>
                <a:lnTo>
                  <a:pt x="822178" y="81767"/>
                </a:lnTo>
                <a:lnTo>
                  <a:pt x="1064991" y="141520"/>
                </a:lnTo>
                <a:lnTo>
                  <a:pt x="1068064" y="141520"/>
                </a:lnTo>
                <a:lnTo>
                  <a:pt x="1067919" y="142169"/>
                </a:lnTo>
                <a:lnTo>
                  <a:pt x="1067918" y="142169"/>
                </a:lnTo>
                <a:lnTo>
                  <a:pt x="983541" y="518905"/>
                </a:lnTo>
                <a:lnTo>
                  <a:pt x="983541" y="518906"/>
                </a:lnTo>
                <a:lnTo>
                  <a:pt x="1067919" y="142169"/>
                </a:lnTo>
                <a:lnTo>
                  <a:pt x="1157198" y="161962"/>
                </a:lnTo>
                <a:lnTo>
                  <a:pt x="1157198" y="161961"/>
                </a:lnTo>
                <a:lnTo>
                  <a:pt x="1266310" y="182403"/>
                </a:lnTo>
                <a:lnTo>
                  <a:pt x="1559835" y="235866"/>
                </a:lnTo>
                <a:lnTo>
                  <a:pt x="1861045" y="286184"/>
                </a:lnTo>
                <a:lnTo>
                  <a:pt x="2328227" y="336502"/>
                </a:lnTo>
                <a:lnTo>
                  <a:pt x="2664782" y="361661"/>
                </a:lnTo>
                <a:lnTo>
                  <a:pt x="2996728" y="367951"/>
                </a:lnTo>
                <a:lnTo>
                  <a:pt x="3194973" y="367951"/>
                </a:lnTo>
                <a:lnTo>
                  <a:pt x="3194973" y="336503"/>
                </a:lnTo>
                <a:lnTo>
                  <a:pt x="3198047" y="312916"/>
                </a:lnTo>
                <a:lnTo>
                  <a:pt x="3213415" y="314488"/>
                </a:lnTo>
                <a:lnTo>
                  <a:pt x="3236466" y="323923"/>
                </a:lnTo>
                <a:lnTo>
                  <a:pt x="3236466" y="356944"/>
                </a:lnTo>
                <a:lnTo>
                  <a:pt x="3241077" y="377386"/>
                </a:lnTo>
                <a:lnTo>
                  <a:pt x="3241077" y="397828"/>
                </a:lnTo>
                <a:lnTo>
                  <a:pt x="3262592" y="415125"/>
                </a:lnTo>
                <a:lnTo>
                  <a:pt x="3270276" y="411980"/>
                </a:lnTo>
                <a:lnTo>
                  <a:pt x="3285644" y="415125"/>
                </a:lnTo>
                <a:lnTo>
                  <a:pt x="3293327" y="424559"/>
                </a:lnTo>
                <a:lnTo>
                  <a:pt x="3310232" y="421414"/>
                </a:lnTo>
                <a:lnTo>
                  <a:pt x="3328673" y="424559"/>
                </a:lnTo>
                <a:lnTo>
                  <a:pt x="3333284" y="430849"/>
                </a:lnTo>
                <a:lnTo>
                  <a:pt x="3333284" y="435566"/>
                </a:lnTo>
                <a:lnTo>
                  <a:pt x="3362483" y="435566"/>
                </a:lnTo>
                <a:lnTo>
                  <a:pt x="3371703" y="424559"/>
                </a:lnTo>
                <a:lnTo>
                  <a:pt x="3414733" y="421414"/>
                </a:lnTo>
                <a:lnTo>
                  <a:pt x="3440859" y="430849"/>
                </a:lnTo>
                <a:lnTo>
                  <a:pt x="3450079" y="430849"/>
                </a:lnTo>
                <a:lnTo>
                  <a:pt x="3443932" y="438711"/>
                </a:lnTo>
                <a:lnTo>
                  <a:pt x="3451616" y="445001"/>
                </a:lnTo>
                <a:lnTo>
                  <a:pt x="3457763" y="445001"/>
                </a:lnTo>
                <a:lnTo>
                  <a:pt x="3460837" y="451291"/>
                </a:lnTo>
                <a:lnTo>
                  <a:pt x="3466984" y="468588"/>
                </a:lnTo>
                <a:lnTo>
                  <a:pt x="3477741" y="474877"/>
                </a:lnTo>
                <a:lnTo>
                  <a:pt x="3490036" y="459153"/>
                </a:lnTo>
                <a:lnTo>
                  <a:pt x="3496183" y="456008"/>
                </a:lnTo>
                <a:lnTo>
                  <a:pt x="3506940" y="459153"/>
                </a:lnTo>
                <a:lnTo>
                  <a:pt x="3513088" y="474877"/>
                </a:lnTo>
                <a:lnTo>
                  <a:pt x="3536139" y="481167"/>
                </a:lnTo>
                <a:lnTo>
                  <a:pt x="3542286" y="489029"/>
                </a:lnTo>
                <a:lnTo>
                  <a:pt x="3553044" y="498464"/>
                </a:lnTo>
                <a:lnTo>
                  <a:pt x="3566875" y="498464"/>
                </a:lnTo>
                <a:lnTo>
                  <a:pt x="3585316" y="495319"/>
                </a:lnTo>
                <a:lnTo>
                  <a:pt x="3622199" y="468588"/>
                </a:lnTo>
                <a:lnTo>
                  <a:pt x="3628346" y="471732"/>
                </a:lnTo>
                <a:lnTo>
                  <a:pt x="3637567" y="482740"/>
                </a:lnTo>
                <a:lnTo>
                  <a:pt x="3694428" y="482740"/>
                </a:lnTo>
                <a:lnTo>
                  <a:pt x="3703649" y="482740"/>
                </a:lnTo>
                <a:lnTo>
                  <a:pt x="3711333" y="489029"/>
                </a:lnTo>
                <a:lnTo>
                  <a:pt x="3726700" y="501609"/>
                </a:lnTo>
                <a:lnTo>
                  <a:pt x="3737458" y="495319"/>
                </a:lnTo>
                <a:lnTo>
                  <a:pt x="3763583" y="495319"/>
                </a:lnTo>
                <a:lnTo>
                  <a:pt x="3749752" y="506326"/>
                </a:lnTo>
                <a:lnTo>
                  <a:pt x="3714406" y="528340"/>
                </a:lnTo>
                <a:lnTo>
                  <a:pt x="3697502" y="533058"/>
                </a:lnTo>
                <a:lnTo>
                  <a:pt x="3683670" y="539347"/>
                </a:lnTo>
                <a:lnTo>
                  <a:pt x="3668303" y="553499"/>
                </a:lnTo>
                <a:lnTo>
                  <a:pt x="3639104" y="569224"/>
                </a:lnTo>
                <a:lnTo>
                  <a:pt x="3625273" y="577086"/>
                </a:lnTo>
                <a:lnTo>
                  <a:pt x="3579169" y="630549"/>
                </a:lnTo>
                <a:lnTo>
                  <a:pt x="3506941" y="695019"/>
                </a:lnTo>
                <a:lnTo>
                  <a:pt x="3506940" y="695019"/>
                </a:lnTo>
                <a:lnTo>
                  <a:pt x="3503833" y="701378"/>
                </a:lnTo>
                <a:lnTo>
                  <a:pt x="3506941" y="695019"/>
                </a:lnTo>
                <a:lnTo>
                  <a:pt x="3519235" y="701308"/>
                </a:lnTo>
                <a:lnTo>
                  <a:pt x="3533066" y="704453"/>
                </a:lnTo>
                <a:lnTo>
                  <a:pt x="3549971" y="704453"/>
                </a:lnTo>
                <a:lnTo>
                  <a:pt x="3579169" y="687156"/>
                </a:lnTo>
                <a:lnTo>
                  <a:pt x="3631420" y="660425"/>
                </a:lnTo>
                <a:lnTo>
                  <a:pt x="3639104" y="660425"/>
                </a:lnTo>
                <a:lnTo>
                  <a:pt x="3642178" y="663570"/>
                </a:lnTo>
                <a:lnTo>
                  <a:pt x="3642178" y="674577"/>
                </a:lnTo>
                <a:lnTo>
                  <a:pt x="3639104" y="684011"/>
                </a:lnTo>
                <a:lnTo>
                  <a:pt x="3637567" y="690301"/>
                </a:lnTo>
                <a:lnTo>
                  <a:pt x="3631420" y="710743"/>
                </a:lnTo>
                <a:lnTo>
                  <a:pt x="3651398" y="701308"/>
                </a:lnTo>
                <a:lnTo>
                  <a:pt x="3662156" y="701308"/>
                </a:lnTo>
                <a:lnTo>
                  <a:pt x="3674450" y="713888"/>
                </a:lnTo>
                <a:lnTo>
                  <a:pt x="3685208" y="713888"/>
                </a:lnTo>
                <a:lnTo>
                  <a:pt x="3706722" y="704453"/>
                </a:lnTo>
                <a:lnTo>
                  <a:pt x="3717480" y="698164"/>
                </a:lnTo>
                <a:lnTo>
                  <a:pt x="3737458" y="684012"/>
                </a:lnTo>
                <a:lnTo>
                  <a:pt x="3743605" y="674577"/>
                </a:lnTo>
                <a:lnTo>
                  <a:pt x="3754363" y="671432"/>
                </a:lnTo>
                <a:lnTo>
                  <a:pt x="3792782" y="657280"/>
                </a:lnTo>
                <a:lnTo>
                  <a:pt x="3818907" y="643128"/>
                </a:lnTo>
                <a:lnTo>
                  <a:pt x="3852717" y="606962"/>
                </a:lnTo>
                <a:lnTo>
                  <a:pt x="3861937" y="603817"/>
                </a:lnTo>
                <a:lnTo>
                  <a:pt x="3891136" y="575513"/>
                </a:lnTo>
                <a:lnTo>
                  <a:pt x="3908041" y="566079"/>
                </a:lnTo>
                <a:lnTo>
                  <a:pt x="3940313" y="559789"/>
                </a:lnTo>
                <a:lnTo>
                  <a:pt x="3944924" y="562934"/>
                </a:lnTo>
                <a:lnTo>
                  <a:pt x="3947997" y="566079"/>
                </a:lnTo>
                <a:lnTo>
                  <a:pt x="3931093" y="577086"/>
                </a:lnTo>
                <a:lnTo>
                  <a:pt x="3924945" y="577086"/>
                </a:lnTo>
                <a:lnTo>
                  <a:pt x="3918798" y="592810"/>
                </a:lnTo>
                <a:lnTo>
                  <a:pt x="3898820" y="619542"/>
                </a:lnTo>
                <a:lnTo>
                  <a:pt x="3888063" y="627404"/>
                </a:lnTo>
                <a:lnTo>
                  <a:pt x="3881916" y="633694"/>
                </a:lnTo>
                <a:lnTo>
                  <a:pt x="3875768" y="657280"/>
                </a:lnTo>
                <a:lnTo>
                  <a:pt x="3881916" y="669860"/>
                </a:lnTo>
                <a:lnTo>
                  <a:pt x="3884989" y="663570"/>
                </a:lnTo>
                <a:lnTo>
                  <a:pt x="3904967" y="647846"/>
                </a:lnTo>
                <a:lnTo>
                  <a:pt x="3917262" y="647846"/>
                </a:lnTo>
                <a:lnTo>
                  <a:pt x="3924945" y="643128"/>
                </a:lnTo>
                <a:lnTo>
                  <a:pt x="3964902" y="663570"/>
                </a:lnTo>
                <a:lnTo>
                  <a:pt x="3997174" y="698164"/>
                </a:lnTo>
                <a:lnTo>
                  <a:pt x="4023300" y="695019"/>
                </a:lnTo>
                <a:lnTo>
                  <a:pt x="4035594" y="695019"/>
                </a:lnTo>
                <a:lnTo>
                  <a:pt x="4046351" y="701309"/>
                </a:lnTo>
                <a:lnTo>
                  <a:pt x="4052499" y="701309"/>
                </a:lnTo>
                <a:lnTo>
                  <a:pt x="4055572" y="701309"/>
                </a:lnTo>
                <a:lnTo>
                  <a:pt x="4063256" y="704453"/>
                </a:lnTo>
                <a:lnTo>
                  <a:pt x="4066330" y="710743"/>
                </a:lnTo>
                <a:lnTo>
                  <a:pt x="4072477" y="704453"/>
                </a:lnTo>
                <a:lnTo>
                  <a:pt x="4078624" y="693446"/>
                </a:lnTo>
                <a:lnTo>
                  <a:pt x="4104749" y="674577"/>
                </a:lnTo>
                <a:lnTo>
                  <a:pt x="4196956" y="650990"/>
                </a:lnTo>
                <a:lnTo>
                  <a:pt x="4220008" y="636838"/>
                </a:lnTo>
                <a:lnTo>
                  <a:pt x="4230765" y="630549"/>
                </a:lnTo>
                <a:lnTo>
                  <a:pt x="4236913" y="636838"/>
                </a:lnTo>
                <a:lnTo>
                  <a:pt x="4230765" y="650990"/>
                </a:lnTo>
                <a:lnTo>
                  <a:pt x="4230765" y="660425"/>
                </a:lnTo>
                <a:lnTo>
                  <a:pt x="4243060" y="680867"/>
                </a:lnTo>
                <a:lnTo>
                  <a:pt x="4247670" y="684012"/>
                </a:lnTo>
                <a:lnTo>
                  <a:pt x="4253817" y="680867"/>
                </a:lnTo>
                <a:lnTo>
                  <a:pt x="4269185" y="680867"/>
                </a:lnTo>
                <a:lnTo>
                  <a:pt x="4276869" y="677722"/>
                </a:lnTo>
                <a:lnTo>
                  <a:pt x="4302994" y="674577"/>
                </a:lnTo>
                <a:lnTo>
                  <a:pt x="4316825" y="684012"/>
                </a:lnTo>
                <a:lnTo>
                  <a:pt x="4329120" y="707598"/>
                </a:lnTo>
                <a:lnTo>
                  <a:pt x="4338340" y="717033"/>
                </a:lnTo>
                <a:lnTo>
                  <a:pt x="4361392" y="728040"/>
                </a:lnTo>
                <a:lnTo>
                  <a:pt x="4384444" y="720178"/>
                </a:lnTo>
                <a:lnTo>
                  <a:pt x="4392128" y="721750"/>
                </a:lnTo>
                <a:lnTo>
                  <a:pt x="4395201" y="724895"/>
                </a:lnTo>
                <a:lnTo>
                  <a:pt x="4395201" y="737475"/>
                </a:lnTo>
                <a:lnTo>
                  <a:pt x="4389054" y="745337"/>
                </a:lnTo>
                <a:lnTo>
                  <a:pt x="4372149" y="745337"/>
                </a:lnTo>
                <a:lnTo>
                  <a:pt x="4366002" y="743764"/>
                </a:lnTo>
                <a:lnTo>
                  <a:pt x="4362929" y="740620"/>
                </a:lnTo>
                <a:lnTo>
                  <a:pt x="4358318" y="740620"/>
                </a:lnTo>
                <a:lnTo>
                  <a:pt x="4342951" y="748482"/>
                </a:lnTo>
                <a:lnTo>
                  <a:pt x="4332193" y="743764"/>
                </a:lnTo>
                <a:lnTo>
                  <a:pt x="4322972" y="743764"/>
                </a:lnTo>
                <a:lnTo>
                  <a:pt x="4296847" y="748482"/>
                </a:lnTo>
                <a:lnTo>
                  <a:pt x="4283016" y="743764"/>
                </a:lnTo>
                <a:lnTo>
                  <a:pt x="4276869" y="748482"/>
                </a:lnTo>
                <a:lnTo>
                  <a:pt x="4279942" y="764206"/>
                </a:lnTo>
                <a:lnTo>
                  <a:pt x="4276869" y="768923"/>
                </a:lnTo>
                <a:lnTo>
                  <a:pt x="4270722" y="767351"/>
                </a:lnTo>
                <a:lnTo>
                  <a:pt x="4253817" y="751627"/>
                </a:lnTo>
                <a:lnTo>
                  <a:pt x="4216934" y="748482"/>
                </a:lnTo>
                <a:lnTo>
                  <a:pt x="4207714" y="748482"/>
                </a:lnTo>
                <a:lnTo>
                  <a:pt x="4198493" y="745337"/>
                </a:lnTo>
                <a:lnTo>
                  <a:pt x="4173904" y="764206"/>
                </a:lnTo>
                <a:lnTo>
                  <a:pt x="4167757" y="764206"/>
                </a:lnTo>
                <a:lnTo>
                  <a:pt x="4158537" y="768923"/>
                </a:lnTo>
                <a:lnTo>
                  <a:pt x="4152389" y="775213"/>
                </a:lnTo>
                <a:lnTo>
                  <a:pt x="4147779" y="778358"/>
                </a:lnTo>
                <a:lnTo>
                  <a:pt x="4132411" y="775213"/>
                </a:lnTo>
                <a:lnTo>
                  <a:pt x="4118580" y="778358"/>
                </a:lnTo>
                <a:lnTo>
                  <a:pt x="4115507" y="790938"/>
                </a:lnTo>
                <a:lnTo>
                  <a:pt x="4112433" y="798800"/>
                </a:lnTo>
                <a:lnTo>
                  <a:pt x="4078624" y="828676"/>
                </a:lnTo>
                <a:lnTo>
                  <a:pt x="4075550" y="825531"/>
                </a:lnTo>
                <a:lnTo>
                  <a:pt x="4072477" y="819242"/>
                </a:lnTo>
                <a:lnTo>
                  <a:pt x="4086308" y="801945"/>
                </a:lnTo>
                <a:lnTo>
                  <a:pt x="4083234" y="792510"/>
                </a:lnTo>
                <a:lnTo>
                  <a:pt x="4066330" y="792510"/>
                </a:lnTo>
                <a:lnTo>
                  <a:pt x="4060182" y="811379"/>
                </a:lnTo>
                <a:lnTo>
                  <a:pt x="4052499" y="819242"/>
                </a:lnTo>
                <a:lnTo>
                  <a:pt x="4046351" y="808234"/>
                </a:lnTo>
                <a:lnTo>
                  <a:pt x="4043278" y="792510"/>
                </a:lnTo>
                <a:lnTo>
                  <a:pt x="4040204" y="795655"/>
                </a:lnTo>
                <a:lnTo>
                  <a:pt x="4037131" y="816097"/>
                </a:lnTo>
                <a:lnTo>
                  <a:pt x="4023300" y="838111"/>
                </a:lnTo>
                <a:lnTo>
                  <a:pt x="4017152" y="858553"/>
                </a:lnTo>
                <a:lnTo>
                  <a:pt x="4011005" y="872705"/>
                </a:lnTo>
                <a:lnTo>
                  <a:pt x="3994101" y="896291"/>
                </a:lnTo>
                <a:lnTo>
                  <a:pt x="3994101" y="910443"/>
                </a:lnTo>
                <a:lnTo>
                  <a:pt x="3994101" y="916733"/>
                </a:lnTo>
                <a:lnTo>
                  <a:pt x="3991028" y="919878"/>
                </a:lnTo>
                <a:lnTo>
                  <a:pt x="3967976" y="943464"/>
                </a:lnTo>
                <a:lnTo>
                  <a:pt x="3957219" y="973341"/>
                </a:lnTo>
                <a:lnTo>
                  <a:pt x="3951071" y="990638"/>
                </a:lnTo>
                <a:lnTo>
                  <a:pt x="3947998" y="1000072"/>
                </a:lnTo>
                <a:lnTo>
                  <a:pt x="3954145" y="1006362"/>
                </a:lnTo>
                <a:lnTo>
                  <a:pt x="3967976" y="993782"/>
                </a:lnTo>
                <a:lnTo>
                  <a:pt x="3986417" y="960761"/>
                </a:lnTo>
                <a:lnTo>
                  <a:pt x="4006396" y="946609"/>
                </a:lnTo>
                <a:lnTo>
                  <a:pt x="4014080" y="943464"/>
                </a:lnTo>
                <a:lnTo>
                  <a:pt x="4017153" y="934030"/>
                </a:lnTo>
                <a:lnTo>
                  <a:pt x="4026374" y="926167"/>
                </a:lnTo>
                <a:lnTo>
                  <a:pt x="4029447" y="916733"/>
                </a:lnTo>
                <a:lnTo>
                  <a:pt x="4029447" y="905726"/>
                </a:lnTo>
                <a:lnTo>
                  <a:pt x="4029447" y="899436"/>
                </a:lnTo>
                <a:lnTo>
                  <a:pt x="4035595" y="893146"/>
                </a:lnTo>
                <a:lnTo>
                  <a:pt x="4037131" y="885284"/>
                </a:lnTo>
                <a:lnTo>
                  <a:pt x="4043279" y="882139"/>
                </a:lnTo>
                <a:lnTo>
                  <a:pt x="4049426" y="882139"/>
                </a:lnTo>
                <a:lnTo>
                  <a:pt x="4052499" y="886856"/>
                </a:lnTo>
                <a:lnTo>
                  <a:pt x="4049426" y="905726"/>
                </a:lnTo>
                <a:lnTo>
                  <a:pt x="4035595" y="943464"/>
                </a:lnTo>
                <a:lnTo>
                  <a:pt x="4029447" y="952899"/>
                </a:lnTo>
                <a:lnTo>
                  <a:pt x="4023300" y="963906"/>
                </a:lnTo>
                <a:lnTo>
                  <a:pt x="4023300" y="973341"/>
                </a:lnTo>
                <a:lnTo>
                  <a:pt x="4011006" y="1006362"/>
                </a:lnTo>
                <a:lnTo>
                  <a:pt x="4011006" y="1031521"/>
                </a:lnTo>
                <a:lnTo>
                  <a:pt x="4009469" y="1053535"/>
                </a:lnTo>
                <a:lnTo>
                  <a:pt x="3997175" y="1067687"/>
                </a:lnTo>
                <a:lnTo>
                  <a:pt x="3991028" y="1077122"/>
                </a:lnTo>
                <a:lnTo>
                  <a:pt x="3997175" y="1097564"/>
                </a:lnTo>
                <a:lnTo>
                  <a:pt x="3997175" y="1132157"/>
                </a:lnTo>
                <a:lnTo>
                  <a:pt x="3991028" y="1141592"/>
                </a:lnTo>
                <a:lnTo>
                  <a:pt x="3980270" y="1179330"/>
                </a:lnTo>
                <a:lnTo>
                  <a:pt x="3987954" y="1232793"/>
                </a:lnTo>
                <a:lnTo>
                  <a:pt x="4003322" y="1270532"/>
                </a:lnTo>
                <a:lnTo>
                  <a:pt x="4000249" y="1276822"/>
                </a:lnTo>
                <a:lnTo>
                  <a:pt x="4003322" y="1286257"/>
                </a:lnTo>
                <a:lnTo>
                  <a:pt x="4000249" y="1292547"/>
                </a:lnTo>
                <a:lnTo>
                  <a:pt x="4003322" y="1309843"/>
                </a:lnTo>
                <a:lnTo>
                  <a:pt x="4003322" y="1336575"/>
                </a:lnTo>
                <a:lnTo>
                  <a:pt x="4011006" y="1357016"/>
                </a:lnTo>
                <a:lnTo>
                  <a:pt x="4023301" y="1368023"/>
                </a:lnTo>
                <a:lnTo>
                  <a:pt x="4026374" y="1377458"/>
                </a:lnTo>
                <a:lnTo>
                  <a:pt x="4035595" y="1410479"/>
                </a:lnTo>
                <a:lnTo>
                  <a:pt x="4037132" y="1418342"/>
                </a:lnTo>
                <a:lnTo>
                  <a:pt x="4043279" y="1421486"/>
                </a:lnTo>
                <a:lnTo>
                  <a:pt x="4043279" y="1421488"/>
                </a:lnTo>
                <a:lnTo>
                  <a:pt x="4060182" y="1434066"/>
                </a:lnTo>
                <a:lnTo>
                  <a:pt x="4078624" y="1430921"/>
                </a:lnTo>
                <a:lnTo>
                  <a:pt x="4089381" y="1424632"/>
                </a:lnTo>
                <a:lnTo>
                  <a:pt x="4106286" y="1418342"/>
                </a:lnTo>
                <a:lnTo>
                  <a:pt x="4112433" y="1412052"/>
                </a:lnTo>
                <a:lnTo>
                  <a:pt x="4339877" y="1383748"/>
                </a:lnTo>
                <a:lnTo>
                  <a:pt x="4339877" y="1383747"/>
                </a:lnTo>
                <a:lnTo>
                  <a:pt x="4112433" y="1412051"/>
                </a:lnTo>
                <a:lnTo>
                  <a:pt x="4118580" y="1407334"/>
                </a:lnTo>
                <a:lnTo>
                  <a:pt x="4132411" y="1391609"/>
                </a:lnTo>
                <a:lnTo>
                  <a:pt x="4152390" y="1350726"/>
                </a:lnTo>
                <a:lnTo>
                  <a:pt x="4161610" y="1327139"/>
                </a:lnTo>
                <a:lnTo>
                  <a:pt x="4167757" y="1303553"/>
                </a:lnTo>
                <a:lnTo>
                  <a:pt x="4170831" y="1273676"/>
                </a:lnTo>
                <a:lnTo>
                  <a:pt x="4175441" y="1268959"/>
                </a:lnTo>
                <a:lnTo>
                  <a:pt x="4175441" y="1262669"/>
                </a:lnTo>
                <a:lnTo>
                  <a:pt x="4170831" y="1256379"/>
                </a:lnTo>
                <a:lnTo>
                  <a:pt x="4167757" y="1223358"/>
                </a:lnTo>
                <a:lnTo>
                  <a:pt x="4152390" y="1188764"/>
                </a:lnTo>
                <a:lnTo>
                  <a:pt x="4132411" y="1144736"/>
                </a:lnTo>
                <a:lnTo>
                  <a:pt x="4124728" y="1125867"/>
                </a:lnTo>
                <a:lnTo>
                  <a:pt x="4129338" y="1105425"/>
                </a:lnTo>
                <a:lnTo>
                  <a:pt x="4121654" y="1073976"/>
                </a:lnTo>
                <a:lnTo>
                  <a:pt x="4118580" y="1061397"/>
                </a:lnTo>
                <a:lnTo>
                  <a:pt x="4127801" y="1050390"/>
                </a:lnTo>
                <a:lnTo>
                  <a:pt x="4135485" y="1029948"/>
                </a:lnTo>
                <a:lnTo>
                  <a:pt x="4138559" y="1014224"/>
                </a:lnTo>
                <a:lnTo>
                  <a:pt x="4138559" y="987492"/>
                </a:lnTo>
                <a:lnTo>
                  <a:pt x="4138559" y="960761"/>
                </a:lnTo>
                <a:lnTo>
                  <a:pt x="4152390" y="949754"/>
                </a:lnTo>
                <a:lnTo>
                  <a:pt x="4152390" y="940319"/>
                </a:lnTo>
                <a:lnTo>
                  <a:pt x="4158537" y="929312"/>
                </a:lnTo>
                <a:lnTo>
                  <a:pt x="4173905" y="916732"/>
                </a:lnTo>
                <a:lnTo>
                  <a:pt x="4178515" y="919877"/>
                </a:lnTo>
                <a:lnTo>
                  <a:pt x="4184662" y="910443"/>
                </a:lnTo>
                <a:lnTo>
                  <a:pt x="4187736" y="893146"/>
                </a:lnTo>
                <a:lnTo>
                  <a:pt x="4193883" y="885284"/>
                </a:lnTo>
                <a:lnTo>
                  <a:pt x="4198493" y="882139"/>
                </a:lnTo>
                <a:lnTo>
                  <a:pt x="4201567" y="885284"/>
                </a:lnTo>
                <a:lnTo>
                  <a:pt x="4198493" y="893146"/>
                </a:lnTo>
                <a:lnTo>
                  <a:pt x="4204640" y="908870"/>
                </a:lnTo>
                <a:lnTo>
                  <a:pt x="4198493" y="923022"/>
                </a:lnTo>
                <a:lnTo>
                  <a:pt x="4201567" y="934029"/>
                </a:lnTo>
                <a:lnTo>
                  <a:pt x="4213861" y="929312"/>
                </a:lnTo>
                <a:lnTo>
                  <a:pt x="4224619" y="910443"/>
                </a:lnTo>
                <a:lnTo>
                  <a:pt x="4220008" y="896291"/>
                </a:lnTo>
                <a:lnTo>
                  <a:pt x="4220008" y="878994"/>
                </a:lnTo>
                <a:lnTo>
                  <a:pt x="4224619" y="863269"/>
                </a:lnTo>
                <a:lnTo>
                  <a:pt x="4233839" y="852262"/>
                </a:lnTo>
                <a:lnTo>
                  <a:pt x="4243060" y="845973"/>
                </a:lnTo>
                <a:lnTo>
                  <a:pt x="4247670" y="842828"/>
                </a:lnTo>
                <a:lnTo>
                  <a:pt x="4253817" y="839683"/>
                </a:lnTo>
                <a:lnTo>
                  <a:pt x="4253817" y="834966"/>
                </a:lnTo>
                <a:lnTo>
                  <a:pt x="4247670" y="834966"/>
                </a:lnTo>
                <a:lnTo>
                  <a:pt x="4244597" y="828676"/>
                </a:lnTo>
                <a:lnTo>
                  <a:pt x="4244597" y="811379"/>
                </a:lnTo>
                <a:lnTo>
                  <a:pt x="4256891" y="790937"/>
                </a:lnTo>
                <a:lnTo>
                  <a:pt x="4269185" y="784648"/>
                </a:lnTo>
                <a:lnTo>
                  <a:pt x="4279943" y="775213"/>
                </a:lnTo>
                <a:lnTo>
                  <a:pt x="4293774" y="787792"/>
                </a:lnTo>
                <a:lnTo>
                  <a:pt x="4315289" y="792510"/>
                </a:lnTo>
                <a:lnTo>
                  <a:pt x="4335267" y="798799"/>
                </a:lnTo>
                <a:lnTo>
                  <a:pt x="4346024" y="811379"/>
                </a:lnTo>
                <a:lnTo>
                  <a:pt x="4372150" y="816096"/>
                </a:lnTo>
                <a:lnTo>
                  <a:pt x="4409033" y="831821"/>
                </a:lnTo>
                <a:lnTo>
                  <a:pt x="4424400" y="838110"/>
                </a:lnTo>
                <a:lnTo>
                  <a:pt x="4438232" y="866414"/>
                </a:lnTo>
                <a:lnTo>
                  <a:pt x="4435158" y="869559"/>
                </a:lnTo>
                <a:lnTo>
                  <a:pt x="4424400" y="872704"/>
                </a:lnTo>
                <a:lnTo>
                  <a:pt x="4421327" y="882139"/>
                </a:lnTo>
                <a:lnTo>
                  <a:pt x="4424400" y="890001"/>
                </a:lnTo>
                <a:lnTo>
                  <a:pt x="4435158" y="902580"/>
                </a:lnTo>
                <a:lnTo>
                  <a:pt x="4441305" y="913588"/>
                </a:lnTo>
                <a:lnTo>
                  <a:pt x="4447452" y="934029"/>
                </a:lnTo>
                <a:lnTo>
                  <a:pt x="4447452" y="970195"/>
                </a:lnTo>
                <a:lnTo>
                  <a:pt x="4438232" y="987492"/>
                </a:lnTo>
                <a:lnTo>
                  <a:pt x="4430548" y="993782"/>
                </a:lnTo>
                <a:lnTo>
                  <a:pt x="4427474" y="1006361"/>
                </a:lnTo>
                <a:lnTo>
                  <a:pt x="4427474" y="1014224"/>
                </a:lnTo>
                <a:lnTo>
                  <a:pt x="4421327" y="1023658"/>
                </a:lnTo>
                <a:lnTo>
                  <a:pt x="4404422" y="1034665"/>
                </a:lnTo>
                <a:lnTo>
                  <a:pt x="4395202" y="1044100"/>
                </a:lnTo>
                <a:lnTo>
                  <a:pt x="4392128" y="1070831"/>
                </a:lnTo>
                <a:lnTo>
                  <a:pt x="4398275" y="1081839"/>
                </a:lnTo>
                <a:lnTo>
                  <a:pt x="4401349" y="1088128"/>
                </a:lnTo>
                <a:lnTo>
                  <a:pt x="4418253" y="1094418"/>
                </a:lnTo>
                <a:lnTo>
                  <a:pt x="4421327" y="1097563"/>
                </a:lnTo>
                <a:lnTo>
                  <a:pt x="4424400" y="1097563"/>
                </a:lnTo>
                <a:lnTo>
                  <a:pt x="4464357" y="1037810"/>
                </a:lnTo>
                <a:lnTo>
                  <a:pt x="4478188" y="1023658"/>
                </a:lnTo>
                <a:lnTo>
                  <a:pt x="4490482" y="1014224"/>
                </a:lnTo>
                <a:lnTo>
                  <a:pt x="4522755" y="1026803"/>
                </a:lnTo>
                <a:lnTo>
                  <a:pt x="4553490" y="1111715"/>
                </a:lnTo>
                <a:lnTo>
                  <a:pt x="4559638" y="1147881"/>
                </a:lnTo>
                <a:lnTo>
                  <a:pt x="4568858" y="1162033"/>
                </a:lnTo>
                <a:lnTo>
                  <a:pt x="4562711" y="1191909"/>
                </a:lnTo>
                <a:lnTo>
                  <a:pt x="4568858" y="1209206"/>
                </a:lnTo>
                <a:lnTo>
                  <a:pt x="4565785" y="1221786"/>
                </a:lnTo>
                <a:lnTo>
                  <a:pt x="4562711" y="1226503"/>
                </a:lnTo>
                <a:lnTo>
                  <a:pt x="4556564" y="1229648"/>
                </a:lnTo>
                <a:lnTo>
                  <a:pt x="4550417" y="1226503"/>
                </a:lnTo>
                <a:lnTo>
                  <a:pt x="4548880" y="1218641"/>
                </a:lnTo>
                <a:lnTo>
                  <a:pt x="4536586" y="1226503"/>
                </a:lnTo>
                <a:lnTo>
                  <a:pt x="4536586" y="1239083"/>
                </a:lnTo>
                <a:lnTo>
                  <a:pt x="4533512" y="1245372"/>
                </a:lnTo>
                <a:lnTo>
                  <a:pt x="4533512" y="1262669"/>
                </a:lnTo>
                <a:lnTo>
                  <a:pt x="4513534" y="1276821"/>
                </a:lnTo>
                <a:lnTo>
                  <a:pt x="4507387" y="1297263"/>
                </a:lnTo>
                <a:lnTo>
                  <a:pt x="4507387" y="1317705"/>
                </a:lnTo>
                <a:lnTo>
                  <a:pt x="4502777" y="1330284"/>
                </a:lnTo>
                <a:lnTo>
                  <a:pt x="4484335" y="1364878"/>
                </a:lnTo>
                <a:lnTo>
                  <a:pt x="4484335" y="1371168"/>
                </a:lnTo>
                <a:lnTo>
                  <a:pt x="4339877" y="1391609"/>
                </a:lnTo>
                <a:lnTo>
                  <a:pt x="4339877" y="1391610"/>
                </a:lnTo>
                <a:lnTo>
                  <a:pt x="4384443" y="1781575"/>
                </a:lnTo>
                <a:lnTo>
                  <a:pt x="4381370" y="1794155"/>
                </a:lnTo>
                <a:lnTo>
                  <a:pt x="4378296" y="1798872"/>
                </a:lnTo>
                <a:lnTo>
                  <a:pt x="4385980" y="1825604"/>
                </a:lnTo>
                <a:lnTo>
                  <a:pt x="4381370" y="1838183"/>
                </a:lnTo>
                <a:lnTo>
                  <a:pt x="4381371" y="1838183"/>
                </a:lnTo>
                <a:lnTo>
                  <a:pt x="4385982" y="1825604"/>
                </a:lnTo>
                <a:lnTo>
                  <a:pt x="4378298" y="1798872"/>
                </a:lnTo>
                <a:lnTo>
                  <a:pt x="4381371" y="1794155"/>
                </a:lnTo>
                <a:lnTo>
                  <a:pt x="4384445" y="1781575"/>
                </a:lnTo>
                <a:lnTo>
                  <a:pt x="4384444" y="1781575"/>
                </a:lnTo>
                <a:lnTo>
                  <a:pt x="4339877" y="1391610"/>
                </a:lnTo>
                <a:lnTo>
                  <a:pt x="4484335" y="1371168"/>
                </a:lnTo>
                <a:lnTo>
                  <a:pt x="4484335" y="1377458"/>
                </a:lnTo>
                <a:lnTo>
                  <a:pt x="4499703" y="1374313"/>
                </a:lnTo>
                <a:lnTo>
                  <a:pt x="4507387" y="1377458"/>
                </a:lnTo>
                <a:lnTo>
                  <a:pt x="4539659" y="1388465"/>
                </a:lnTo>
                <a:lnTo>
                  <a:pt x="4556564" y="1388465"/>
                </a:lnTo>
                <a:lnTo>
                  <a:pt x="4562711" y="1391610"/>
                </a:lnTo>
                <a:lnTo>
                  <a:pt x="4556564" y="1401045"/>
                </a:lnTo>
                <a:lnTo>
                  <a:pt x="4562711" y="1404189"/>
                </a:lnTo>
                <a:lnTo>
                  <a:pt x="4568858" y="1401045"/>
                </a:lnTo>
                <a:lnTo>
                  <a:pt x="4591910" y="1407334"/>
                </a:lnTo>
                <a:lnTo>
                  <a:pt x="4599594" y="1410479"/>
                </a:lnTo>
                <a:lnTo>
                  <a:pt x="4625719" y="1386893"/>
                </a:lnTo>
                <a:lnTo>
                  <a:pt x="4638013" y="1383748"/>
                </a:lnTo>
                <a:lnTo>
                  <a:pt x="4654918" y="1383748"/>
                </a:lnTo>
                <a:lnTo>
                  <a:pt x="4664139" y="1383748"/>
                </a:lnTo>
                <a:lnTo>
                  <a:pt x="4674896" y="1380603"/>
                </a:lnTo>
                <a:lnTo>
                  <a:pt x="4707169" y="1344437"/>
                </a:lnTo>
                <a:lnTo>
                  <a:pt x="4714852" y="1336574"/>
                </a:lnTo>
                <a:lnTo>
                  <a:pt x="4740978" y="1317705"/>
                </a:lnTo>
                <a:lnTo>
                  <a:pt x="4796302" y="1292546"/>
                </a:lnTo>
                <a:lnTo>
                  <a:pt x="4830111" y="1489101"/>
                </a:lnTo>
                <a:lnTo>
                  <a:pt x="4853163" y="1622758"/>
                </a:lnTo>
                <a:lnTo>
                  <a:pt x="4966885" y="1602317"/>
                </a:lnTo>
                <a:lnTo>
                  <a:pt x="4983789" y="1677794"/>
                </a:lnTo>
                <a:lnTo>
                  <a:pt x="4983790" y="1677793"/>
                </a:lnTo>
                <a:lnTo>
                  <a:pt x="4966885" y="1602317"/>
                </a:lnTo>
                <a:lnTo>
                  <a:pt x="5274242" y="1539419"/>
                </a:lnTo>
                <a:lnTo>
                  <a:pt x="4966885" y="1602316"/>
                </a:lnTo>
                <a:lnTo>
                  <a:pt x="4853163" y="1622758"/>
                </a:lnTo>
                <a:lnTo>
                  <a:pt x="4830112" y="1489101"/>
                </a:lnTo>
                <a:lnTo>
                  <a:pt x="4796302" y="1292546"/>
                </a:lnTo>
                <a:lnTo>
                  <a:pt x="4805523" y="1286256"/>
                </a:lnTo>
                <a:lnTo>
                  <a:pt x="4825501" y="1268959"/>
                </a:lnTo>
                <a:lnTo>
                  <a:pt x="4830112" y="1250090"/>
                </a:lnTo>
                <a:lnTo>
                  <a:pt x="4836259" y="1250090"/>
                </a:lnTo>
                <a:lnTo>
                  <a:pt x="4839332" y="1256380"/>
                </a:lnTo>
                <a:lnTo>
                  <a:pt x="4842406" y="1253235"/>
                </a:lnTo>
                <a:lnTo>
                  <a:pt x="4868531" y="1229648"/>
                </a:lnTo>
                <a:lnTo>
                  <a:pt x="4885436" y="1215496"/>
                </a:lnTo>
                <a:lnTo>
                  <a:pt x="4931539" y="1171468"/>
                </a:lnTo>
                <a:lnTo>
                  <a:pt x="4940760" y="1147882"/>
                </a:lnTo>
                <a:lnTo>
                  <a:pt x="4945370" y="1141592"/>
                </a:lnTo>
                <a:lnTo>
                  <a:pt x="4951518" y="1132157"/>
                </a:lnTo>
                <a:lnTo>
                  <a:pt x="4948444" y="1121150"/>
                </a:lnTo>
                <a:lnTo>
                  <a:pt x="4922319" y="1091274"/>
                </a:lnTo>
                <a:lnTo>
                  <a:pt x="4922319" y="1078694"/>
                </a:lnTo>
                <a:lnTo>
                  <a:pt x="4928466" y="1061397"/>
                </a:lnTo>
                <a:lnTo>
                  <a:pt x="4943834" y="1053535"/>
                </a:lnTo>
                <a:lnTo>
                  <a:pt x="4974569" y="1037811"/>
                </a:lnTo>
                <a:lnTo>
                  <a:pt x="5006842" y="1031521"/>
                </a:lnTo>
                <a:lnTo>
                  <a:pt x="5036041" y="1029949"/>
                </a:lnTo>
                <a:lnTo>
                  <a:pt x="5052945" y="1031521"/>
                </a:lnTo>
                <a:lnTo>
                  <a:pt x="5069850" y="1037811"/>
                </a:lnTo>
                <a:lnTo>
                  <a:pt x="5125174" y="1023659"/>
                </a:lnTo>
                <a:lnTo>
                  <a:pt x="5151299" y="1014224"/>
                </a:lnTo>
                <a:lnTo>
                  <a:pt x="5182035" y="979630"/>
                </a:lnTo>
                <a:lnTo>
                  <a:pt x="5205087" y="970196"/>
                </a:lnTo>
                <a:lnTo>
                  <a:pt x="5208160" y="949754"/>
                </a:lnTo>
                <a:lnTo>
                  <a:pt x="5200477" y="934030"/>
                </a:lnTo>
                <a:lnTo>
                  <a:pt x="5197403" y="923023"/>
                </a:lnTo>
                <a:lnTo>
                  <a:pt x="5203550" y="916733"/>
                </a:lnTo>
                <a:lnTo>
                  <a:pt x="5200477" y="908871"/>
                </a:lnTo>
                <a:lnTo>
                  <a:pt x="5194329" y="902581"/>
                </a:lnTo>
                <a:lnTo>
                  <a:pt x="5185109" y="905726"/>
                </a:lnTo>
                <a:lnTo>
                  <a:pt x="5182035" y="902581"/>
                </a:lnTo>
                <a:lnTo>
                  <a:pt x="5177425" y="886856"/>
                </a:lnTo>
                <a:lnTo>
                  <a:pt x="5178962" y="882139"/>
                </a:lnTo>
                <a:lnTo>
                  <a:pt x="5214308" y="845973"/>
                </a:lnTo>
                <a:lnTo>
                  <a:pt x="5223528" y="838111"/>
                </a:lnTo>
                <a:lnTo>
                  <a:pt x="5226602" y="819242"/>
                </a:lnTo>
                <a:lnTo>
                  <a:pt x="5226602" y="814524"/>
                </a:lnTo>
                <a:lnTo>
                  <a:pt x="5228139" y="805090"/>
                </a:lnTo>
                <a:lnTo>
                  <a:pt x="5263485" y="757916"/>
                </a:lnTo>
                <a:lnTo>
                  <a:pt x="5295757" y="721750"/>
                </a:lnTo>
                <a:lnTo>
                  <a:pt x="5306515" y="717033"/>
                </a:lnTo>
                <a:lnTo>
                  <a:pt x="5312662" y="713888"/>
                </a:lnTo>
                <a:lnTo>
                  <a:pt x="5315735" y="720178"/>
                </a:lnTo>
                <a:lnTo>
                  <a:pt x="5454046" y="680867"/>
                </a:lnTo>
                <a:lnTo>
                  <a:pt x="5641534" y="633694"/>
                </a:lnTo>
                <a:lnTo>
                  <a:pt x="5644607" y="606962"/>
                </a:lnTo>
                <a:lnTo>
                  <a:pt x="5638460" y="599100"/>
                </a:lnTo>
                <a:lnTo>
                  <a:pt x="5641534" y="595955"/>
                </a:lnTo>
                <a:lnTo>
                  <a:pt x="5649218" y="595955"/>
                </a:lnTo>
                <a:lnTo>
                  <a:pt x="5652291" y="583376"/>
                </a:lnTo>
                <a:lnTo>
                  <a:pt x="5661512" y="586521"/>
                </a:lnTo>
                <a:lnTo>
                  <a:pt x="5667659" y="586521"/>
                </a:lnTo>
                <a:lnTo>
                  <a:pt x="5672269" y="577086"/>
                </a:lnTo>
                <a:lnTo>
                  <a:pt x="5684564" y="572368"/>
                </a:lnTo>
                <a:lnTo>
                  <a:pt x="5690711" y="575513"/>
                </a:lnTo>
                <a:lnTo>
                  <a:pt x="5698395" y="575513"/>
                </a:lnTo>
                <a:lnTo>
                  <a:pt x="5701468" y="569223"/>
                </a:lnTo>
                <a:lnTo>
                  <a:pt x="5698395" y="553499"/>
                </a:lnTo>
                <a:lnTo>
                  <a:pt x="5710689" y="553499"/>
                </a:lnTo>
                <a:lnTo>
                  <a:pt x="5710689" y="551927"/>
                </a:lnTo>
                <a:lnTo>
                  <a:pt x="5704542" y="533057"/>
                </a:lnTo>
                <a:lnTo>
                  <a:pt x="5707615" y="525195"/>
                </a:lnTo>
                <a:lnTo>
                  <a:pt x="5727593" y="501609"/>
                </a:lnTo>
                <a:lnTo>
                  <a:pt x="5727593" y="485884"/>
                </a:lnTo>
                <a:lnTo>
                  <a:pt x="5733741" y="468587"/>
                </a:lnTo>
                <a:lnTo>
                  <a:pt x="5718373" y="415124"/>
                </a:lnTo>
                <a:lnTo>
                  <a:pt x="5724520" y="407262"/>
                </a:lnTo>
                <a:lnTo>
                  <a:pt x="5730667" y="400972"/>
                </a:lnTo>
                <a:lnTo>
                  <a:pt x="5733741" y="388393"/>
                </a:lnTo>
                <a:lnTo>
                  <a:pt x="5733741" y="374241"/>
                </a:lnTo>
                <a:lnTo>
                  <a:pt x="5727593" y="364806"/>
                </a:lnTo>
                <a:lnTo>
                  <a:pt x="5727593" y="347510"/>
                </a:lnTo>
                <a:lnTo>
                  <a:pt x="5764476" y="216997"/>
                </a:lnTo>
                <a:lnTo>
                  <a:pt x="5782918" y="212279"/>
                </a:lnTo>
                <a:lnTo>
                  <a:pt x="5787528" y="212279"/>
                </a:lnTo>
                <a:lnTo>
                  <a:pt x="5793675" y="216997"/>
                </a:lnTo>
                <a:lnTo>
                  <a:pt x="5793675" y="235866"/>
                </a:lnTo>
                <a:lnTo>
                  <a:pt x="5799822" y="246873"/>
                </a:lnTo>
                <a:lnTo>
                  <a:pt x="5809043" y="243729"/>
                </a:lnTo>
                <a:lnTo>
                  <a:pt x="5832095" y="226431"/>
                </a:lnTo>
                <a:lnTo>
                  <a:pt x="5848999" y="216997"/>
                </a:lnTo>
                <a:lnTo>
                  <a:pt x="5855147" y="216997"/>
                </a:lnTo>
                <a:lnTo>
                  <a:pt x="5856683" y="209135"/>
                </a:lnTo>
                <a:lnTo>
                  <a:pt x="5859757" y="202845"/>
                </a:lnTo>
                <a:lnTo>
                  <a:pt x="5872051" y="199700"/>
                </a:lnTo>
                <a:lnTo>
                  <a:pt x="5882809" y="202845"/>
                </a:lnTo>
                <a:lnTo>
                  <a:pt x="5927375" y="232721"/>
                </a:lnTo>
                <a:lnTo>
                  <a:pt x="5978089" y="397827"/>
                </a:lnTo>
                <a:lnTo>
                  <a:pt x="5978089" y="404117"/>
                </a:lnTo>
                <a:lnTo>
                  <a:pt x="5987310" y="424559"/>
                </a:lnTo>
                <a:lnTo>
                  <a:pt x="5990384" y="430849"/>
                </a:lnTo>
                <a:lnTo>
                  <a:pt x="6001141" y="430849"/>
                </a:lnTo>
                <a:lnTo>
                  <a:pt x="6016509" y="432421"/>
                </a:lnTo>
                <a:lnTo>
                  <a:pt x="6021119" y="430849"/>
                </a:lnTo>
                <a:lnTo>
                  <a:pt x="6027266" y="430849"/>
                </a:lnTo>
                <a:lnTo>
                  <a:pt x="6033414" y="435566"/>
                </a:lnTo>
                <a:lnTo>
                  <a:pt x="6033414" y="441856"/>
                </a:lnTo>
                <a:lnTo>
                  <a:pt x="6027266" y="448146"/>
                </a:lnTo>
                <a:lnTo>
                  <a:pt x="6039561" y="482739"/>
                </a:lnTo>
                <a:lnTo>
                  <a:pt x="6047245" y="489029"/>
                </a:lnTo>
                <a:lnTo>
                  <a:pt x="6059539" y="485884"/>
                </a:lnTo>
                <a:lnTo>
                  <a:pt x="6062612" y="482739"/>
                </a:lnTo>
                <a:lnTo>
                  <a:pt x="6067223" y="481167"/>
                </a:lnTo>
                <a:lnTo>
                  <a:pt x="6079517" y="485884"/>
                </a:lnTo>
                <a:lnTo>
                  <a:pt x="6088738" y="506326"/>
                </a:lnTo>
                <a:lnTo>
                  <a:pt x="6090275" y="512616"/>
                </a:lnTo>
                <a:lnTo>
                  <a:pt x="6088738" y="515760"/>
                </a:lnTo>
                <a:lnTo>
                  <a:pt x="6082591" y="525195"/>
                </a:lnTo>
                <a:lnTo>
                  <a:pt x="6088738" y="529912"/>
                </a:lnTo>
                <a:lnTo>
                  <a:pt x="6090275" y="528340"/>
                </a:lnTo>
                <a:lnTo>
                  <a:pt x="6099495" y="529912"/>
                </a:lnTo>
                <a:lnTo>
                  <a:pt x="6099495" y="542492"/>
                </a:lnTo>
                <a:lnTo>
                  <a:pt x="6093348" y="553499"/>
                </a:lnTo>
                <a:lnTo>
                  <a:pt x="6085664" y="559789"/>
                </a:lnTo>
                <a:lnTo>
                  <a:pt x="6079517" y="559789"/>
                </a:lnTo>
                <a:lnTo>
                  <a:pt x="6076443" y="562934"/>
                </a:lnTo>
                <a:lnTo>
                  <a:pt x="6067223" y="572368"/>
                </a:lnTo>
                <a:lnTo>
                  <a:pt x="6047245" y="595955"/>
                </a:lnTo>
                <a:lnTo>
                  <a:pt x="6036487" y="600672"/>
                </a:lnTo>
                <a:lnTo>
                  <a:pt x="6016509" y="630549"/>
                </a:lnTo>
                <a:lnTo>
                  <a:pt x="6007288" y="619542"/>
                </a:lnTo>
                <a:lnTo>
                  <a:pt x="5990384" y="616397"/>
                </a:lnTo>
                <a:lnTo>
                  <a:pt x="5981163" y="633694"/>
                </a:lnTo>
                <a:lnTo>
                  <a:pt x="5975016" y="633694"/>
                </a:lnTo>
                <a:lnTo>
                  <a:pt x="5970405" y="647846"/>
                </a:lnTo>
                <a:lnTo>
                  <a:pt x="5964258" y="657280"/>
                </a:lnTo>
                <a:lnTo>
                  <a:pt x="5958111" y="660425"/>
                </a:lnTo>
                <a:lnTo>
                  <a:pt x="5944280" y="660425"/>
                </a:lnTo>
                <a:lnTo>
                  <a:pt x="5938133" y="660425"/>
                </a:lnTo>
                <a:lnTo>
                  <a:pt x="5938133" y="666715"/>
                </a:lnTo>
                <a:lnTo>
                  <a:pt x="5924302" y="684012"/>
                </a:lnTo>
                <a:lnTo>
                  <a:pt x="5927375" y="698164"/>
                </a:lnTo>
                <a:lnTo>
                  <a:pt x="5921228" y="717033"/>
                </a:lnTo>
                <a:lnTo>
                  <a:pt x="5918155" y="720178"/>
                </a:lnTo>
                <a:lnTo>
                  <a:pt x="5908934" y="724895"/>
                </a:lnTo>
                <a:lnTo>
                  <a:pt x="5898177" y="724895"/>
                </a:lnTo>
                <a:lnTo>
                  <a:pt x="5895103" y="731185"/>
                </a:lnTo>
                <a:lnTo>
                  <a:pt x="5895103" y="740620"/>
                </a:lnTo>
                <a:lnTo>
                  <a:pt x="5885882" y="748482"/>
                </a:lnTo>
                <a:lnTo>
                  <a:pt x="5865904" y="751627"/>
                </a:lnTo>
                <a:lnTo>
                  <a:pt x="5862830" y="757916"/>
                </a:lnTo>
                <a:lnTo>
                  <a:pt x="5862830" y="768923"/>
                </a:lnTo>
                <a:lnTo>
                  <a:pt x="5859757" y="775213"/>
                </a:lnTo>
                <a:lnTo>
                  <a:pt x="5856683" y="775213"/>
                </a:lnTo>
                <a:lnTo>
                  <a:pt x="5852073" y="761061"/>
                </a:lnTo>
                <a:lnTo>
                  <a:pt x="5848999" y="757916"/>
                </a:lnTo>
                <a:lnTo>
                  <a:pt x="5819801" y="784648"/>
                </a:lnTo>
                <a:lnTo>
                  <a:pt x="5825948" y="798800"/>
                </a:lnTo>
                <a:lnTo>
                  <a:pt x="5832095" y="805090"/>
                </a:lnTo>
                <a:lnTo>
                  <a:pt x="5832095" y="808235"/>
                </a:lnTo>
                <a:lnTo>
                  <a:pt x="5819801" y="819242"/>
                </a:lnTo>
                <a:lnTo>
                  <a:pt x="5813653" y="849118"/>
                </a:lnTo>
                <a:lnTo>
                  <a:pt x="5805969" y="866415"/>
                </a:lnTo>
                <a:lnTo>
                  <a:pt x="5799822" y="885284"/>
                </a:lnTo>
                <a:lnTo>
                  <a:pt x="5799822" y="899436"/>
                </a:lnTo>
                <a:lnTo>
                  <a:pt x="5796749" y="905726"/>
                </a:lnTo>
                <a:lnTo>
                  <a:pt x="5793676" y="910443"/>
                </a:lnTo>
                <a:lnTo>
                  <a:pt x="5793676" y="919878"/>
                </a:lnTo>
                <a:lnTo>
                  <a:pt x="5793676" y="929313"/>
                </a:lnTo>
                <a:lnTo>
                  <a:pt x="5799822" y="949754"/>
                </a:lnTo>
                <a:lnTo>
                  <a:pt x="5813653" y="957616"/>
                </a:lnTo>
                <a:lnTo>
                  <a:pt x="5816727" y="963905"/>
                </a:lnTo>
                <a:lnTo>
                  <a:pt x="5813653" y="970195"/>
                </a:lnTo>
                <a:lnTo>
                  <a:pt x="5809043" y="976485"/>
                </a:lnTo>
                <a:lnTo>
                  <a:pt x="5802896" y="987492"/>
                </a:lnTo>
                <a:lnTo>
                  <a:pt x="5796749" y="1006361"/>
                </a:lnTo>
                <a:lnTo>
                  <a:pt x="5796749" y="1014224"/>
                </a:lnTo>
                <a:lnTo>
                  <a:pt x="5813653" y="1014224"/>
                </a:lnTo>
                <a:lnTo>
                  <a:pt x="5829021" y="1020513"/>
                </a:lnTo>
                <a:lnTo>
                  <a:pt x="5848999" y="1044100"/>
                </a:lnTo>
                <a:lnTo>
                  <a:pt x="5856683" y="1058252"/>
                </a:lnTo>
                <a:lnTo>
                  <a:pt x="5868978" y="1073976"/>
                </a:lnTo>
                <a:lnTo>
                  <a:pt x="5895103" y="1077121"/>
                </a:lnTo>
                <a:lnTo>
                  <a:pt x="5908934" y="1067687"/>
                </a:lnTo>
                <a:lnTo>
                  <a:pt x="5918155" y="1050390"/>
                </a:lnTo>
                <a:lnTo>
                  <a:pt x="5912007" y="1047245"/>
                </a:lnTo>
                <a:lnTo>
                  <a:pt x="5904324" y="1034665"/>
                </a:lnTo>
                <a:lnTo>
                  <a:pt x="5892029" y="1029948"/>
                </a:lnTo>
                <a:lnTo>
                  <a:pt x="5892029" y="1023658"/>
                </a:lnTo>
                <a:lnTo>
                  <a:pt x="5901250" y="1023658"/>
                </a:lnTo>
                <a:lnTo>
                  <a:pt x="5905860" y="1023658"/>
                </a:lnTo>
                <a:lnTo>
                  <a:pt x="5924302" y="1050390"/>
                </a:lnTo>
                <a:lnTo>
                  <a:pt x="5935059" y="1077121"/>
                </a:lnTo>
                <a:lnTo>
                  <a:pt x="5931986" y="1088128"/>
                </a:lnTo>
                <a:lnTo>
                  <a:pt x="5924302" y="1078694"/>
                </a:lnTo>
                <a:lnTo>
                  <a:pt x="5908934" y="1088128"/>
                </a:lnTo>
                <a:lnTo>
                  <a:pt x="5892029" y="1097563"/>
                </a:lnTo>
                <a:lnTo>
                  <a:pt x="5872051" y="1111715"/>
                </a:lnTo>
                <a:lnTo>
                  <a:pt x="5865904" y="1111715"/>
                </a:lnTo>
                <a:lnTo>
                  <a:pt x="5862830" y="1111715"/>
                </a:lnTo>
                <a:lnTo>
                  <a:pt x="5862830" y="1102280"/>
                </a:lnTo>
                <a:lnTo>
                  <a:pt x="5859757" y="1091273"/>
                </a:lnTo>
                <a:lnTo>
                  <a:pt x="5856683" y="1091273"/>
                </a:lnTo>
                <a:lnTo>
                  <a:pt x="5845926" y="1108570"/>
                </a:lnTo>
                <a:lnTo>
                  <a:pt x="5833632" y="1125867"/>
                </a:lnTo>
                <a:lnTo>
                  <a:pt x="5829021" y="1132157"/>
                </a:lnTo>
                <a:lnTo>
                  <a:pt x="5816727" y="1132157"/>
                </a:lnTo>
                <a:lnTo>
                  <a:pt x="5810580" y="1141591"/>
                </a:lnTo>
                <a:lnTo>
                  <a:pt x="5805969" y="1141591"/>
                </a:lnTo>
                <a:lnTo>
                  <a:pt x="5805969" y="1149454"/>
                </a:lnTo>
                <a:lnTo>
                  <a:pt x="5799822" y="1152599"/>
                </a:lnTo>
                <a:lnTo>
                  <a:pt x="5796749" y="1147881"/>
                </a:lnTo>
                <a:lnTo>
                  <a:pt x="5796749" y="1129012"/>
                </a:lnTo>
                <a:lnTo>
                  <a:pt x="5796749" y="1121150"/>
                </a:lnTo>
                <a:lnTo>
                  <a:pt x="5790602" y="1118005"/>
                </a:lnTo>
                <a:lnTo>
                  <a:pt x="5782918" y="1125867"/>
                </a:lnTo>
                <a:lnTo>
                  <a:pt x="5782918" y="1138447"/>
                </a:lnTo>
                <a:lnTo>
                  <a:pt x="5785991" y="1147881"/>
                </a:lnTo>
                <a:lnTo>
                  <a:pt x="5785991" y="1155743"/>
                </a:lnTo>
                <a:lnTo>
                  <a:pt x="5773697" y="1168323"/>
                </a:lnTo>
                <a:lnTo>
                  <a:pt x="5750645" y="1182475"/>
                </a:lnTo>
                <a:lnTo>
                  <a:pt x="5747572" y="1182475"/>
                </a:lnTo>
                <a:lnTo>
                  <a:pt x="5733741" y="1182475"/>
                </a:lnTo>
                <a:lnTo>
                  <a:pt x="5698395" y="1196627"/>
                </a:lnTo>
                <a:lnTo>
                  <a:pt x="5690711" y="1195055"/>
                </a:lnTo>
                <a:lnTo>
                  <a:pt x="5690711" y="1199772"/>
                </a:lnTo>
                <a:lnTo>
                  <a:pt x="5690711" y="1206062"/>
                </a:lnTo>
                <a:lnTo>
                  <a:pt x="5684563" y="1206062"/>
                </a:lnTo>
                <a:lnTo>
                  <a:pt x="5667659" y="1212352"/>
                </a:lnTo>
                <a:lnTo>
                  <a:pt x="5638460" y="1223359"/>
                </a:lnTo>
                <a:lnTo>
                  <a:pt x="5635386" y="1218642"/>
                </a:lnTo>
                <a:lnTo>
                  <a:pt x="5618482" y="1239083"/>
                </a:lnTo>
                <a:lnTo>
                  <a:pt x="5580062" y="1270532"/>
                </a:lnTo>
                <a:lnTo>
                  <a:pt x="5566231" y="1279967"/>
                </a:lnTo>
                <a:lnTo>
                  <a:pt x="5553937" y="1286257"/>
                </a:lnTo>
                <a:lnTo>
                  <a:pt x="5549327" y="1300408"/>
                </a:lnTo>
                <a:lnTo>
                  <a:pt x="5552400" y="1312988"/>
                </a:lnTo>
                <a:lnTo>
                  <a:pt x="5557010" y="1317705"/>
                </a:lnTo>
                <a:lnTo>
                  <a:pt x="5572378" y="1300408"/>
                </a:lnTo>
                <a:lnTo>
                  <a:pt x="5583136" y="1294119"/>
                </a:lnTo>
                <a:lnTo>
                  <a:pt x="5615408" y="1279966"/>
                </a:lnTo>
                <a:lnTo>
                  <a:pt x="5652291" y="1259525"/>
                </a:lnTo>
                <a:lnTo>
                  <a:pt x="5681490" y="1245373"/>
                </a:lnTo>
                <a:lnTo>
                  <a:pt x="5690711" y="1235938"/>
                </a:lnTo>
                <a:lnTo>
                  <a:pt x="5695321" y="1223359"/>
                </a:lnTo>
                <a:lnTo>
                  <a:pt x="5704542" y="1218641"/>
                </a:lnTo>
                <a:lnTo>
                  <a:pt x="5707615" y="1218641"/>
                </a:lnTo>
                <a:lnTo>
                  <a:pt x="5695321" y="1239083"/>
                </a:lnTo>
                <a:lnTo>
                  <a:pt x="5690711" y="1246945"/>
                </a:lnTo>
                <a:lnTo>
                  <a:pt x="5684564" y="1256380"/>
                </a:lnTo>
                <a:lnTo>
                  <a:pt x="5687637" y="1262670"/>
                </a:lnTo>
                <a:lnTo>
                  <a:pt x="5698395" y="1253235"/>
                </a:lnTo>
                <a:lnTo>
                  <a:pt x="5704542" y="1246945"/>
                </a:lnTo>
                <a:lnTo>
                  <a:pt x="5710689" y="1239083"/>
                </a:lnTo>
                <a:lnTo>
                  <a:pt x="5724520" y="1232793"/>
                </a:lnTo>
                <a:lnTo>
                  <a:pt x="5736814" y="1226503"/>
                </a:lnTo>
                <a:lnTo>
                  <a:pt x="5747572" y="1218641"/>
                </a:lnTo>
                <a:lnTo>
                  <a:pt x="5750645" y="1221786"/>
                </a:lnTo>
                <a:lnTo>
                  <a:pt x="5747572" y="1223359"/>
                </a:lnTo>
                <a:lnTo>
                  <a:pt x="5744498" y="1239083"/>
                </a:lnTo>
                <a:lnTo>
                  <a:pt x="5736814" y="1245373"/>
                </a:lnTo>
                <a:lnTo>
                  <a:pt x="5727593" y="1250090"/>
                </a:lnTo>
                <a:lnTo>
                  <a:pt x="5718373" y="1256380"/>
                </a:lnTo>
                <a:lnTo>
                  <a:pt x="5710689" y="1259525"/>
                </a:lnTo>
                <a:lnTo>
                  <a:pt x="5698395" y="1268959"/>
                </a:lnTo>
                <a:lnTo>
                  <a:pt x="5684564" y="1279966"/>
                </a:lnTo>
                <a:lnTo>
                  <a:pt x="5632313" y="1316133"/>
                </a:lnTo>
                <a:lnTo>
                  <a:pt x="5618482" y="1327140"/>
                </a:lnTo>
                <a:lnTo>
                  <a:pt x="5606188" y="1336575"/>
                </a:lnTo>
                <a:lnTo>
                  <a:pt x="5592356" y="1341292"/>
                </a:lnTo>
                <a:lnTo>
                  <a:pt x="5572378" y="1347582"/>
                </a:lnTo>
                <a:lnTo>
                  <a:pt x="5566231" y="1353871"/>
                </a:lnTo>
                <a:lnTo>
                  <a:pt x="5543179" y="1353871"/>
                </a:lnTo>
                <a:lnTo>
                  <a:pt x="5533959" y="1350727"/>
                </a:lnTo>
                <a:lnTo>
                  <a:pt x="5520128" y="1364879"/>
                </a:lnTo>
                <a:lnTo>
                  <a:pt x="5517054" y="1371168"/>
                </a:lnTo>
                <a:lnTo>
                  <a:pt x="5513981" y="1374313"/>
                </a:lnTo>
                <a:lnTo>
                  <a:pt x="5517055" y="1371168"/>
                </a:lnTo>
                <a:lnTo>
                  <a:pt x="5520128" y="1374313"/>
                </a:lnTo>
                <a:lnTo>
                  <a:pt x="5526275" y="1374313"/>
                </a:lnTo>
                <a:lnTo>
                  <a:pt x="5530886" y="1371168"/>
                </a:lnTo>
                <a:lnTo>
                  <a:pt x="5549327" y="1368023"/>
                </a:lnTo>
                <a:lnTo>
                  <a:pt x="5557011" y="1380603"/>
                </a:lnTo>
                <a:lnTo>
                  <a:pt x="5560085" y="1418342"/>
                </a:lnTo>
                <a:lnTo>
                  <a:pt x="5563158" y="1468660"/>
                </a:lnTo>
                <a:lnTo>
                  <a:pt x="5563158" y="1481239"/>
                </a:lnTo>
                <a:lnTo>
                  <a:pt x="5557011" y="1495391"/>
                </a:lnTo>
                <a:lnTo>
                  <a:pt x="5552401" y="1515833"/>
                </a:lnTo>
                <a:lnTo>
                  <a:pt x="5533959" y="1539420"/>
                </a:lnTo>
                <a:lnTo>
                  <a:pt x="5526275" y="1555144"/>
                </a:lnTo>
                <a:lnTo>
                  <a:pt x="5513981" y="1578731"/>
                </a:lnTo>
                <a:lnTo>
                  <a:pt x="5513981" y="1592883"/>
                </a:lnTo>
                <a:lnTo>
                  <a:pt x="5506297" y="1610179"/>
                </a:lnTo>
                <a:lnTo>
                  <a:pt x="5500150" y="1619614"/>
                </a:lnTo>
                <a:lnTo>
                  <a:pt x="5494003" y="1613324"/>
                </a:lnTo>
                <a:lnTo>
                  <a:pt x="5494003" y="1602317"/>
                </a:lnTo>
                <a:lnTo>
                  <a:pt x="5494003" y="1583448"/>
                </a:lnTo>
                <a:lnTo>
                  <a:pt x="5487856" y="1580303"/>
                </a:lnTo>
                <a:lnTo>
                  <a:pt x="5464804" y="1580303"/>
                </a:lnTo>
                <a:lnTo>
                  <a:pt x="5460194" y="1575586"/>
                </a:lnTo>
                <a:lnTo>
                  <a:pt x="5434068" y="1563006"/>
                </a:lnTo>
                <a:lnTo>
                  <a:pt x="5424847" y="1551999"/>
                </a:lnTo>
                <a:lnTo>
                  <a:pt x="5415627" y="1542564"/>
                </a:lnTo>
                <a:lnTo>
                  <a:pt x="5407943" y="1528413"/>
                </a:lnTo>
                <a:lnTo>
                  <a:pt x="5404869" y="1531557"/>
                </a:lnTo>
                <a:lnTo>
                  <a:pt x="5401795" y="1533130"/>
                </a:lnTo>
                <a:lnTo>
                  <a:pt x="5404869" y="1542564"/>
                </a:lnTo>
                <a:lnTo>
                  <a:pt x="5411016" y="1551999"/>
                </a:lnTo>
                <a:lnTo>
                  <a:pt x="5421773" y="1569296"/>
                </a:lnTo>
                <a:lnTo>
                  <a:pt x="5427921" y="1580303"/>
                </a:lnTo>
                <a:lnTo>
                  <a:pt x="5444825" y="1607035"/>
                </a:lnTo>
                <a:lnTo>
                  <a:pt x="5447899" y="1616469"/>
                </a:lnTo>
                <a:lnTo>
                  <a:pt x="5457120" y="1625904"/>
                </a:lnTo>
                <a:lnTo>
                  <a:pt x="5477098" y="1640056"/>
                </a:lnTo>
                <a:lnTo>
                  <a:pt x="5490929" y="1654208"/>
                </a:lnTo>
                <a:lnTo>
                  <a:pt x="5500150" y="1674650"/>
                </a:lnTo>
                <a:lnTo>
                  <a:pt x="5503223" y="1690374"/>
                </a:lnTo>
                <a:lnTo>
                  <a:pt x="5503223" y="1693518"/>
                </a:lnTo>
                <a:lnTo>
                  <a:pt x="5494003" y="1743837"/>
                </a:lnTo>
                <a:lnTo>
                  <a:pt x="5487855" y="1754844"/>
                </a:lnTo>
                <a:lnTo>
                  <a:pt x="5487855" y="1761133"/>
                </a:lnTo>
                <a:lnTo>
                  <a:pt x="5450973" y="1772141"/>
                </a:lnTo>
                <a:lnTo>
                  <a:pt x="5441752" y="1784720"/>
                </a:lnTo>
                <a:lnTo>
                  <a:pt x="5438678" y="1781575"/>
                </a:lnTo>
                <a:lnTo>
                  <a:pt x="5427921" y="1781575"/>
                </a:lnTo>
                <a:lnTo>
                  <a:pt x="5421774" y="1772141"/>
                </a:lnTo>
                <a:lnTo>
                  <a:pt x="5421774" y="1767423"/>
                </a:lnTo>
                <a:lnTo>
                  <a:pt x="5414090" y="1748554"/>
                </a:lnTo>
                <a:lnTo>
                  <a:pt x="5414090" y="1743837"/>
                </a:lnTo>
                <a:lnTo>
                  <a:pt x="5411016" y="1740692"/>
                </a:lnTo>
                <a:lnTo>
                  <a:pt x="5401795" y="1737547"/>
                </a:lnTo>
                <a:lnTo>
                  <a:pt x="5395648" y="1746981"/>
                </a:lnTo>
                <a:lnTo>
                  <a:pt x="5387964" y="1746981"/>
                </a:lnTo>
                <a:lnTo>
                  <a:pt x="5369523" y="1731257"/>
                </a:lnTo>
                <a:lnTo>
                  <a:pt x="5364913" y="1717105"/>
                </a:lnTo>
                <a:lnTo>
                  <a:pt x="5364913" y="1707670"/>
                </a:lnTo>
                <a:lnTo>
                  <a:pt x="5361839" y="1701381"/>
                </a:lnTo>
                <a:lnTo>
                  <a:pt x="5364913" y="1690374"/>
                </a:lnTo>
                <a:lnTo>
                  <a:pt x="5361839" y="1684084"/>
                </a:lnTo>
                <a:lnTo>
                  <a:pt x="5349545" y="1677794"/>
                </a:lnTo>
                <a:lnTo>
                  <a:pt x="5346471" y="1673077"/>
                </a:lnTo>
                <a:lnTo>
                  <a:pt x="5361839" y="1663642"/>
                </a:lnTo>
                <a:lnTo>
                  <a:pt x="5364913" y="1657352"/>
                </a:lnTo>
                <a:lnTo>
                  <a:pt x="5355692" y="1630621"/>
                </a:lnTo>
                <a:lnTo>
                  <a:pt x="5346471" y="1627476"/>
                </a:lnTo>
                <a:lnTo>
                  <a:pt x="5341861" y="1613324"/>
                </a:lnTo>
                <a:lnTo>
                  <a:pt x="5346471" y="1602317"/>
                </a:lnTo>
                <a:lnTo>
                  <a:pt x="5355692" y="1589737"/>
                </a:lnTo>
                <a:lnTo>
                  <a:pt x="5361839" y="1580303"/>
                </a:lnTo>
                <a:lnTo>
                  <a:pt x="5372597" y="1563006"/>
                </a:lnTo>
                <a:lnTo>
                  <a:pt x="5364913" y="1555143"/>
                </a:lnTo>
                <a:lnTo>
                  <a:pt x="5352618" y="1555143"/>
                </a:lnTo>
                <a:lnTo>
                  <a:pt x="5349545" y="1575585"/>
                </a:lnTo>
                <a:lnTo>
                  <a:pt x="5343398" y="1578730"/>
                </a:lnTo>
                <a:lnTo>
                  <a:pt x="5323419" y="1592882"/>
                </a:lnTo>
                <a:lnTo>
                  <a:pt x="5320346" y="1603889"/>
                </a:lnTo>
                <a:lnTo>
                  <a:pt x="5318809" y="1610179"/>
                </a:lnTo>
                <a:lnTo>
                  <a:pt x="5315735" y="1616469"/>
                </a:lnTo>
                <a:lnTo>
                  <a:pt x="5315735" y="1622758"/>
                </a:lnTo>
                <a:lnTo>
                  <a:pt x="5320346" y="1627476"/>
                </a:lnTo>
                <a:lnTo>
                  <a:pt x="5320346" y="1633766"/>
                </a:lnTo>
                <a:lnTo>
                  <a:pt x="5318809" y="1663642"/>
                </a:lnTo>
                <a:lnTo>
                  <a:pt x="5318809" y="1677794"/>
                </a:lnTo>
                <a:lnTo>
                  <a:pt x="5320346" y="1687229"/>
                </a:lnTo>
                <a:lnTo>
                  <a:pt x="5329567" y="1713960"/>
                </a:lnTo>
                <a:lnTo>
                  <a:pt x="5341861" y="1728112"/>
                </a:lnTo>
                <a:lnTo>
                  <a:pt x="5352618" y="1734402"/>
                </a:lnTo>
                <a:lnTo>
                  <a:pt x="5349545" y="1737547"/>
                </a:lnTo>
                <a:lnTo>
                  <a:pt x="5343398" y="1737547"/>
                </a:lnTo>
                <a:lnTo>
                  <a:pt x="5341861" y="1743837"/>
                </a:lnTo>
                <a:lnTo>
                  <a:pt x="5343398" y="1746981"/>
                </a:lnTo>
                <a:lnTo>
                  <a:pt x="5355692" y="1748554"/>
                </a:lnTo>
                <a:lnTo>
                  <a:pt x="5364913" y="1767423"/>
                </a:lnTo>
                <a:lnTo>
                  <a:pt x="5369523" y="1772141"/>
                </a:lnTo>
                <a:lnTo>
                  <a:pt x="5369523" y="1778430"/>
                </a:lnTo>
                <a:lnTo>
                  <a:pt x="5364913" y="1778430"/>
                </a:lnTo>
                <a:lnTo>
                  <a:pt x="5352618" y="1772141"/>
                </a:lnTo>
                <a:lnTo>
                  <a:pt x="5329567" y="1764278"/>
                </a:lnTo>
                <a:lnTo>
                  <a:pt x="5312662" y="1764278"/>
                </a:lnTo>
                <a:lnTo>
                  <a:pt x="5297294" y="1767423"/>
                </a:lnTo>
                <a:lnTo>
                  <a:pt x="5297294" y="1770568"/>
                </a:lnTo>
                <a:lnTo>
                  <a:pt x="5289610" y="1767423"/>
                </a:lnTo>
                <a:lnTo>
                  <a:pt x="5277316" y="1751699"/>
                </a:lnTo>
                <a:lnTo>
                  <a:pt x="5263485" y="1764278"/>
                </a:lnTo>
                <a:lnTo>
                  <a:pt x="5246580" y="1761133"/>
                </a:lnTo>
                <a:lnTo>
                  <a:pt x="5243507" y="1746982"/>
                </a:lnTo>
                <a:lnTo>
                  <a:pt x="5246580" y="1761134"/>
                </a:lnTo>
                <a:lnTo>
                  <a:pt x="5263485" y="1764279"/>
                </a:lnTo>
                <a:lnTo>
                  <a:pt x="5277316" y="1751699"/>
                </a:lnTo>
                <a:lnTo>
                  <a:pt x="5289610" y="1767424"/>
                </a:lnTo>
                <a:lnTo>
                  <a:pt x="5297294" y="1770568"/>
                </a:lnTo>
                <a:lnTo>
                  <a:pt x="5303441" y="1772141"/>
                </a:lnTo>
                <a:lnTo>
                  <a:pt x="5312662" y="1781576"/>
                </a:lnTo>
                <a:lnTo>
                  <a:pt x="5315735" y="1781576"/>
                </a:lnTo>
                <a:lnTo>
                  <a:pt x="5323419" y="1778431"/>
                </a:lnTo>
                <a:lnTo>
                  <a:pt x="5329567" y="1778431"/>
                </a:lnTo>
                <a:lnTo>
                  <a:pt x="5355692" y="1794155"/>
                </a:lnTo>
                <a:lnTo>
                  <a:pt x="5372597" y="1798872"/>
                </a:lnTo>
                <a:lnTo>
                  <a:pt x="5384891" y="1811452"/>
                </a:lnTo>
                <a:lnTo>
                  <a:pt x="5381817" y="1817742"/>
                </a:lnTo>
                <a:lnTo>
                  <a:pt x="5375670" y="1822459"/>
                </a:lnTo>
                <a:lnTo>
                  <a:pt x="5378744" y="1841328"/>
                </a:lnTo>
                <a:lnTo>
                  <a:pt x="5375670" y="1842901"/>
                </a:lnTo>
                <a:lnTo>
                  <a:pt x="5369523" y="1849190"/>
                </a:lnTo>
                <a:lnTo>
                  <a:pt x="5389501" y="1861770"/>
                </a:lnTo>
                <a:lnTo>
                  <a:pt x="5398722" y="1875922"/>
                </a:lnTo>
                <a:lnTo>
                  <a:pt x="5398722" y="1879067"/>
                </a:lnTo>
                <a:lnTo>
                  <a:pt x="5392575" y="1885357"/>
                </a:lnTo>
                <a:lnTo>
                  <a:pt x="5375670" y="1882212"/>
                </a:lnTo>
                <a:lnTo>
                  <a:pt x="5375670" y="1888501"/>
                </a:lnTo>
                <a:lnTo>
                  <a:pt x="5381817" y="1896364"/>
                </a:lnTo>
                <a:lnTo>
                  <a:pt x="5384891" y="1896364"/>
                </a:lnTo>
                <a:lnTo>
                  <a:pt x="5384891" y="1899509"/>
                </a:lnTo>
                <a:lnTo>
                  <a:pt x="5372597" y="1905798"/>
                </a:lnTo>
                <a:lnTo>
                  <a:pt x="5369523" y="1902653"/>
                </a:lnTo>
                <a:lnTo>
                  <a:pt x="5369523" y="1908943"/>
                </a:lnTo>
                <a:lnTo>
                  <a:pt x="5375670" y="1912088"/>
                </a:lnTo>
                <a:lnTo>
                  <a:pt x="5387964" y="1913660"/>
                </a:lnTo>
                <a:lnTo>
                  <a:pt x="5401795" y="1919950"/>
                </a:lnTo>
                <a:lnTo>
                  <a:pt x="5404869" y="1926240"/>
                </a:lnTo>
                <a:lnTo>
                  <a:pt x="5389501" y="1940392"/>
                </a:lnTo>
                <a:lnTo>
                  <a:pt x="5384891" y="1940392"/>
                </a:lnTo>
                <a:lnTo>
                  <a:pt x="5366449" y="1932530"/>
                </a:lnTo>
                <a:lnTo>
                  <a:pt x="5366449" y="1940392"/>
                </a:lnTo>
                <a:lnTo>
                  <a:pt x="5378744" y="1946682"/>
                </a:lnTo>
                <a:lnTo>
                  <a:pt x="5389501" y="1956116"/>
                </a:lnTo>
                <a:lnTo>
                  <a:pt x="5401795" y="1952971"/>
                </a:lnTo>
                <a:lnTo>
                  <a:pt x="5414090" y="1940392"/>
                </a:lnTo>
                <a:lnTo>
                  <a:pt x="5427921" y="1943537"/>
                </a:lnTo>
                <a:lnTo>
                  <a:pt x="5441752" y="1940392"/>
                </a:lnTo>
                <a:lnTo>
                  <a:pt x="5444825" y="1943537"/>
                </a:lnTo>
                <a:lnTo>
                  <a:pt x="5460193" y="1987565"/>
                </a:lnTo>
                <a:lnTo>
                  <a:pt x="5450973" y="1993855"/>
                </a:lnTo>
                <a:lnTo>
                  <a:pt x="5444825" y="1993855"/>
                </a:lnTo>
                <a:lnTo>
                  <a:pt x="5447899" y="2003289"/>
                </a:lnTo>
                <a:lnTo>
                  <a:pt x="5454046" y="2006434"/>
                </a:lnTo>
                <a:lnTo>
                  <a:pt x="5454046" y="2011151"/>
                </a:lnTo>
                <a:lnTo>
                  <a:pt x="5461730" y="2017441"/>
                </a:lnTo>
                <a:lnTo>
                  <a:pt x="5467877" y="2017441"/>
                </a:lnTo>
                <a:lnTo>
                  <a:pt x="5474024" y="2023731"/>
                </a:lnTo>
                <a:lnTo>
                  <a:pt x="5477098" y="2030021"/>
                </a:lnTo>
                <a:lnTo>
                  <a:pt x="5483245" y="2044173"/>
                </a:lnTo>
                <a:lnTo>
                  <a:pt x="5483245" y="2050462"/>
                </a:lnTo>
                <a:lnTo>
                  <a:pt x="5477098" y="2050462"/>
                </a:lnTo>
                <a:lnTo>
                  <a:pt x="5477098" y="2047317"/>
                </a:lnTo>
                <a:lnTo>
                  <a:pt x="5467877" y="2047317"/>
                </a:lnTo>
                <a:lnTo>
                  <a:pt x="5461730" y="2047317"/>
                </a:lnTo>
                <a:lnTo>
                  <a:pt x="5457119" y="2044173"/>
                </a:lnTo>
                <a:lnTo>
                  <a:pt x="5450972" y="2047317"/>
                </a:lnTo>
                <a:lnTo>
                  <a:pt x="5454046" y="2053607"/>
                </a:lnTo>
                <a:lnTo>
                  <a:pt x="5454046" y="2056752"/>
                </a:lnTo>
                <a:lnTo>
                  <a:pt x="5427920" y="2067759"/>
                </a:lnTo>
                <a:lnTo>
                  <a:pt x="5421773" y="2074049"/>
                </a:lnTo>
                <a:lnTo>
                  <a:pt x="5411016" y="2085056"/>
                </a:lnTo>
                <a:lnTo>
                  <a:pt x="5392574" y="2088201"/>
                </a:lnTo>
                <a:lnTo>
                  <a:pt x="5387964" y="2100780"/>
                </a:lnTo>
                <a:lnTo>
                  <a:pt x="5387964" y="2105498"/>
                </a:lnTo>
                <a:lnTo>
                  <a:pt x="5389501" y="2105498"/>
                </a:lnTo>
                <a:lnTo>
                  <a:pt x="5398722" y="2103925"/>
                </a:lnTo>
                <a:lnTo>
                  <a:pt x="5415626" y="2094491"/>
                </a:lnTo>
                <a:lnTo>
                  <a:pt x="5434068" y="2088201"/>
                </a:lnTo>
                <a:lnTo>
                  <a:pt x="5444825" y="2081911"/>
                </a:lnTo>
                <a:lnTo>
                  <a:pt x="5461730" y="2081911"/>
                </a:lnTo>
                <a:lnTo>
                  <a:pt x="5464803" y="2085056"/>
                </a:lnTo>
                <a:lnTo>
                  <a:pt x="5461730" y="2097635"/>
                </a:lnTo>
                <a:lnTo>
                  <a:pt x="5464803" y="2100780"/>
                </a:lnTo>
                <a:lnTo>
                  <a:pt x="5470950" y="2105498"/>
                </a:lnTo>
                <a:lnTo>
                  <a:pt x="5477098" y="2103925"/>
                </a:lnTo>
                <a:lnTo>
                  <a:pt x="5480171" y="2097635"/>
                </a:lnTo>
                <a:lnTo>
                  <a:pt x="5487855" y="2081911"/>
                </a:lnTo>
                <a:lnTo>
                  <a:pt x="5497076" y="2081911"/>
                </a:lnTo>
                <a:lnTo>
                  <a:pt x="5506296" y="2097635"/>
                </a:lnTo>
                <a:lnTo>
                  <a:pt x="5506296" y="2121222"/>
                </a:lnTo>
                <a:lnTo>
                  <a:pt x="5507833" y="2129084"/>
                </a:lnTo>
                <a:lnTo>
                  <a:pt x="5507833" y="2132229"/>
                </a:lnTo>
                <a:lnTo>
                  <a:pt x="5494002" y="2144809"/>
                </a:lnTo>
                <a:lnTo>
                  <a:pt x="5487855" y="2155816"/>
                </a:lnTo>
                <a:lnTo>
                  <a:pt x="5487855" y="2162106"/>
                </a:lnTo>
                <a:lnTo>
                  <a:pt x="5477098" y="2168395"/>
                </a:lnTo>
                <a:lnTo>
                  <a:pt x="5467877" y="2174685"/>
                </a:lnTo>
                <a:lnTo>
                  <a:pt x="5460193" y="2179402"/>
                </a:lnTo>
                <a:lnTo>
                  <a:pt x="5438678" y="2177830"/>
                </a:lnTo>
                <a:lnTo>
                  <a:pt x="5434068" y="2174685"/>
                </a:lnTo>
                <a:lnTo>
                  <a:pt x="5430994" y="2177830"/>
                </a:lnTo>
                <a:lnTo>
                  <a:pt x="5427920" y="2177830"/>
                </a:lnTo>
                <a:lnTo>
                  <a:pt x="5424847" y="2168395"/>
                </a:lnTo>
                <a:lnTo>
                  <a:pt x="5424847" y="2165250"/>
                </a:lnTo>
                <a:lnTo>
                  <a:pt x="5421773" y="2162106"/>
                </a:lnTo>
                <a:lnTo>
                  <a:pt x="5415626" y="2158961"/>
                </a:lnTo>
                <a:lnTo>
                  <a:pt x="5414089" y="2162106"/>
                </a:lnTo>
                <a:lnTo>
                  <a:pt x="5415626" y="2179402"/>
                </a:lnTo>
                <a:lnTo>
                  <a:pt x="5414089" y="2185692"/>
                </a:lnTo>
                <a:lnTo>
                  <a:pt x="5411016" y="2182547"/>
                </a:lnTo>
                <a:lnTo>
                  <a:pt x="5415626" y="2195127"/>
                </a:lnTo>
                <a:lnTo>
                  <a:pt x="5424847" y="2195127"/>
                </a:lnTo>
                <a:lnTo>
                  <a:pt x="5434068" y="2202989"/>
                </a:lnTo>
                <a:lnTo>
                  <a:pt x="5427920" y="2212424"/>
                </a:lnTo>
                <a:lnTo>
                  <a:pt x="5430994" y="2218713"/>
                </a:lnTo>
                <a:lnTo>
                  <a:pt x="5407942" y="2248590"/>
                </a:lnTo>
                <a:lnTo>
                  <a:pt x="5401795" y="2248590"/>
                </a:lnTo>
                <a:lnTo>
                  <a:pt x="5389501" y="2245445"/>
                </a:lnTo>
                <a:lnTo>
                  <a:pt x="5378743" y="2245445"/>
                </a:lnTo>
                <a:lnTo>
                  <a:pt x="5378743" y="2248590"/>
                </a:lnTo>
                <a:lnTo>
                  <a:pt x="5387964" y="2253307"/>
                </a:lnTo>
                <a:lnTo>
                  <a:pt x="5411016" y="2253307"/>
                </a:lnTo>
                <a:lnTo>
                  <a:pt x="5427920" y="2250162"/>
                </a:lnTo>
                <a:lnTo>
                  <a:pt x="5447899" y="2236010"/>
                </a:lnTo>
                <a:lnTo>
                  <a:pt x="5450972" y="2229720"/>
                </a:lnTo>
                <a:lnTo>
                  <a:pt x="5457119" y="2229720"/>
                </a:lnTo>
                <a:lnTo>
                  <a:pt x="5464803" y="2239155"/>
                </a:lnTo>
                <a:lnTo>
                  <a:pt x="5457119" y="2256452"/>
                </a:lnTo>
                <a:lnTo>
                  <a:pt x="5438678" y="2276894"/>
                </a:lnTo>
                <a:lnTo>
                  <a:pt x="5418700" y="2280038"/>
                </a:lnTo>
                <a:lnTo>
                  <a:pt x="5411016" y="2286328"/>
                </a:lnTo>
                <a:lnTo>
                  <a:pt x="5384890" y="2289473"/>
                </a:lnTo>
                <a:lnTo>
                  <a:pt x="5366449" y="2324067"/>
                </a:lnTo>
                <a:lnTo>
                  <a:pt x="5355692" y="2324067"/>
                </a:lnTo>
                <a:lnTo>
                  <a:pt x="5355692" y="2330357"/>
                </a:lnTo>
                <a:lnTo>
                  <a:pt x="5358765" y="2330357"/>
                </a:lnTo>
                <a:lnTo>
                  <a:pt x="5335713" y="2344509"/>
                </a:lnTo>
                <a:lnTo>
                  <a:pt x="5320346" y="2363378"/>
                </a:lnTo>
                <a:lnTo>
                  <a:pt x="5309588" y="2391682"/>
                </a:lnTo>
                <a:lnTo>
                  <a:pt x="5303441" y="2427848"/>
                </a:lnTo>
                <a:lnTo>
                  <a:pt x="5297294" y="2437282"/>
                </a:lnTo>
                <a:lnTo>
                  <a:pt x="5286536" y="2442000"/>
                </a:lnTo>
                <a:lnTo>
                  <a:pt x="5237359" y="2451434"/>
                </a:lnTo>
                <a:lnTo>
                  <a:pt x="5231212" y="2457724"/>
                </a:lnTo>
                <a:lnTo>
                  <a:pt x="5139651" y="2392235"/>
                </a:lnTo>
                <a:lnTo>
                  <a:pt x="5072924" y="2344509"/>
                </a:lnTo>
                <a:lnTo>
                  <a:pt x="5072923" y="2344509"/>
                </a:lnTo>
                <a:lnTo>
                  <a:pt x="5139651" y="2392235"/>
                </a:lnTo>
                <a:lnTo>
                  <a:pt x="5231212" y="2457725"/>
                </a:lnTo>
                <a:lnTo>
                  <a:pt x="5226602" y="2460870"/>
                </a:lnTo>
                <a:lnTo>
                  <a:pt x="5214308" y="2468732"/>
                </a:lnTo>
                <a:lnTo>
                  <a:pt x="5203550" y="2484456"/>
                </a:lnTo>
                <a:lnTo>
                  <a:pt x="5182035" y="2512760"/>
                </a:lnTo>
                <a:lnTo>
                  <a:pt x="5177425" y="2525340"/>
                </a:lnTo>
                <a:lnTo>
                  <a:pt x="5171278" y="2542637"/>
                </a:lnTo>
                <a:lnTo>
                  <a:pt x="5171278" y="2558361"/>
                </a:lnTo>
                <a:lnTo>
                  <a:pt x="5171278" y="2572513"/>
                </a:lnTo>
                <a:lnTo>
                  <a:pt x="5168204" y="2578803"/>
                </a:lnTo>
                <a:lnTo>
                  <a:pt x="5165131" y="2583520"/>
                </a:lnTo>
                <a:lnTo>
                  <a:pt x="5154373" y="2583520"/>
                </a:lnTo>
                <a:lnTo>
                  <a:pt x="5148226" y="2592955"/>
                </a:lnTo>
                <a:lnTo>
                  <a:pt x="5142079" y="2602390"/>
                </a:lnTo>
                <a:lnTo>
                  <a:pt x="5132858" y="2613397"/>
                </a:lnTo>
                <a:lnTo>
                  <a:pt x="5128248" y="2625976"/>
                </a:lnTo>
                <a:lnTo>
                  <a:pt x="5108270" y="2640128"/>
                </a:lnTo>
                <a:lnTo>
                  <a:pt x="5095975" y="2657425"/>
                </a:lnTo>
                <a:lnTo>
                  <a:pt x="5085218" y="2666860"/>
                </a:lnTo>
                <a:lnTo>
                  <a:pt x="5069850" y="2679439"/>
                </a:lnTo>
                <a:lnTo>
                  <a:pt x="5062166" y="2687302"/>
                </a:lnTo>
                <a:lnTo>
                  <a:pt x="5056019" y="2693591"/>
                </a:lnTo>
                <a:lnTo>
                  <a:pt x="5043725" y="2699881"/>
                </a:lnTo>
                <a:lnTo>
                  <a:pt x="5036041" y="2699881"/>
                </a:lnTo>
                <a:lnTo>
                  <a:pt x="5032967" y="2704598"/>
                </a:lnTo>
                <a:lnTo>
                  <a:pt x="5032967" y="2710888"/>
                </a:lnTo>
                <a:lnTo>
                  <a:pt x="5032967" y="2714033"/>
                </a:lnTo>
                <a:lnTo>
                  <a:pt x="5026820" y="2723468"/>
                </a:lnTo>
                <a:lnTo>
                  <a:pt x="5017599" y="2734475"/>
                </a:lnTo>
                <a:lnTo>
                  <a:pt x="5006842" y="2734475"/>
                </a:lnTo>
                <a:lnTo>
                  <a:pt x="5006842" y="2737620"/>
                </a:lnTo>
                <a:lnTo>
                  <a:pt x="5003768" y="2737620"/>
                </a:lnTo>
                <a:lnTo>
                  <a:pt x="5006842" y="2743910"/>
                </a:lnTo>
                <a:lnTo>
                  <a:pt x="5009915" y="2743910"/>
                </a:lnTo>
                <a:lnTo>
                  <a:pt x="5012989" y="2747054"/>
                </a:lnTo>
                <a:lnTo>
                  <a:pt x="5012989" y="2751772"/>
                </a:lnTo>
                <a:lnTo>
                  <a:pt x="5006842" y="2754917"/>
                </a:lnTo>
                <a:lnTo>
                  <a:pt x="4994548" y="2767496"/>
                </a:lnTo>
                <a:lnTo>
                  <a:pt x="4993011" y="2775358"/>
                </a:lnTo>
                <a:lnTo>
                  <a:pt x="4993010" y="2775358"/>
                </a:lnTo>
                <a:lnTo>
                  <a:pt x="4994547" y="2781648"/>
                </a:lnTo>
                <a:lnTo>
                  <a:pt x="5000694" y="2781648"/>
                </a:lnTo>
                <a:lnTo>
                  <a:pt x="4997621" y="2787937"/>
                </a:lnTo>
                <a:lnTo>
                  <a:pt x="4994547" y="2791082"/>
                </a:lnTo>
                <a:lnTo>
                  <a:pt x="4983790" y="2802089"/>
                </a:lnTo>
                <a:lnTo>
                  <a:pt x="4971495" y="2825676"/>
                </a:lnTo>
                <a:lnTo>
                  <a:pt x="4966885" y="2844545"/>
                </a:lnTo>
                <a:lnTo>
                  <a:pt x="4963811" y="2868132"/>
                </a:lnTo>
                <a:lnTo>
                  <a:pt x="4943833" y="2920023"/>
                </a:lnTo>
                <a:lnTo>
                  <a:pt x="4943833" y="2932602"/>
                </a:lnTo>
                <a:lnTo>
                  <a:pt x="4943833" y="2949899"/>
                </a:lnTo>
                <a:lnTo>
                  <a:pt x="4945370" y="2962478"/>
                </a:lnTo>
                <a:lnTo>
                  <a:pt x="4948444" y="2989210"/>
                </a:lnTo>
                <a:lnTo>
                  <a:pt x="4954590" y="2997072"/>
                </a:lnTo>
                <a:lnTo>
                  <a:pt x="4957664" y="3033238"/>
                </a:lnTo>
                <a:lnTo>
                  <a:pt x="4963811" y="3036383"/>
                </a:lnTo>
                <a:lnTo>
                  <a:pt x="4969958" y="3044245"/>
                </a:lnTo>
                <a:lnTo>
                  <a:pt x="4969958" y="3050535"/>
                </a:lnTo>
                <a:lnTo>
                  <a:pt x="4989937" y="3097708"/>
                </a:lnTo>
                <a:lnTo>
                  <a:pt x="4997620" y="3130729"/>
                </a:lnTo>
                <a:lnTo>
                  <a:pt x="5029893" y="3185765"/>
                </a:lnTo>
                <a:lnTo>
                  <a:pt x="5052945" y="3218786"/>
                </a:lnTo>
                <a:lnTo>
                  <a:pt x="5056018" y="3225076"/>
                </a:lnTo>
                <a:lnTo>
                  <a:pt x="5069849" y="3232938"/>
                </a:lnTo>
                <a:lnTo>
                  <a:pt x="5089827" y="3253380"/>
                </a:lnTo>
                <a:lnTo>
                  <a:pt x="5125173" y="3303698"/>
                </a:lnTo>
                <a:lnTo>
                  <a:pt x="5125173" y="3309988"/>
                </a:lnTo>
                <a:lnTo>
                  <a:pt x="5115953" y="3322567"/>
                </a:lnTo>
                <a:lnTo>
                  <a:pt x="5115953" y="3330429"/>
                </a:lnTo>
                <a:lnTo>
                  <a:pt x="5128247" y="3350871"/>
                </a:lnTo>
                <a:lnTo>
                  <a:pt x="5128247" y="3360306"/>
                </a:lnTo>
                <a:lnTo>
                  <a:pt x="5128247" y="3366595"/>
                </a:lnTo>
                <a:lnTo>
                  <a:pt x="5155909" y="3404334"/>
                </a:lnTo>
                <a:lnTo>
                  <a:pt x="5177424" y="3457797"/>
                </a:lnTo>
                <a:lnTo>
                  <a:pt x="5211233" y="3504970"/>
                </a:lnTo>
                <a:lnTo>
                  <a:pt x="5220454" y="3519122"/>
                </a:lnTo>
                <a:lnTo>
                  <a:pt x="5228138" y="3558433"/>
                </a:lnTo>
                <a:lnTo>
                  <a:pt x="5231211" y="3605606"/>
                </a:lnTo>
                <a:lnTo>
                  <a:pt x="5228138" y="3632338"/>
                </a:lnTo>
                <a:lnTo>
                  <a:pt x="5240432" y="3684228"/>
                </a:lnTo>
                <a:lnTo>
                  <a:pt x="5228138" y="3682656"/>
                </a:lnTo>
                <a:lnTo>
                  <a:pt x="5220454" y="3706242"/>
                </a:lnTo>
                <a:lnTo>
                  <a:pt x="5220454" y="3720394"/>
                </a:lnTo>
                <a:lnTo>
                  <a:pt x="5226601" y="3750271"/>
                </a:lnTo>
                <a:lnTo>
                  <a:pt x="5226601" y="3753416"/>
                </a:lnTo>
                <a:lnTo>
                  <a:pt x="5214307" y="3773857"/>
                </a:lnTo>
                <a:lnTo>
                  <a:pt x="5162056" y="3794299"/>
                </a:lnTo>
                <a:lnTo>
                  <a:pt x="5148225" y="3797444"/>
                </a:lnTo>
                <a:lnTo>
                  <a:pt x="5142078" y="3802161"/>
                </a:lnTo>
                <a:lnTo>
                  <a:pt x="5122100" y="3797444"/>
                </a:lnTo>
                <a:lnTo>
                  <a:pt x="5119026" y="3791154"/>
                </a:lnTo>
                <a:lnTo>
                  <a:pt x="5119026" y="3784864"/>
                </a:lnTo>
                <a:lnTo>
                  <a:pt x="5122100" y="3781719"/>
                </a:lnTo>
                <a:lnTo>
                  <a:pt x="5128247" y="3781719"/>
                </a:lnTo>
                <a:lnTo>
                  <a:pt x="5132857" y="3784864"/>
                </a:lnTo>
                <a:lnTo>
                  <a:pt x="5142078" y="3784864"/>
                </a:lnTo>
                <a:lnTo>
                  <a:pt x="5135931" y="3777002"/>
                </a:lnTo>
                <a:lnTo>
                  <a:pt x="5128247" y="3770712"/>
                </a:lnTo>
                <a:lnTo>
                  <a:pt x="5122100" y="3770712"/>
                </a:lnTo>
                <a:lnTo>
                  <a:pt x="5108269" y="3758133"/>
                </a:lnTo>
                <a:lnTo>
                  <a:pt x="5072923" y="3714105"/>
                </a:lnTo>
                <a:lnTo>
                  <a:pt x="5062165" y="3706242"/>
                </a:lnTo>
                <a:lnTo>
                  <a:pt x="5029893" y="3699953"/>
                </a:lnTo>
                <a:lnTo>
                  <a:pt x="5023746" y="3696808"/>
                </a:lnTo>
                <a:lnTo>
                  <a:pt x="5000694" y="3635483"/>
                </a:lnTo>
                <a:lnTo>
                  <a:pt x="4986863" y="3629193"/>
                </a:lnTo>
                <a:lnTo>
                  <a:pt x="4974569" y="3622903"/>
                </a:lnTo>
                <a:lnTo>
                  <a:pt x="4963811" y="3596172"/>
                </a:lnTo>
                <a:lnTo>
                  <a:pt x="4963811" y="3586737"/>
                </a:lnTo>
                <a:lnTo>
                  <a:pt x="4957664" y="3569440"/>
                </a:lnTo>
                <a:lnTo>
                  <a:pt x="4945370" y="3569440"/>
                </a:lnTo>
                <a:lnTo>
                  <a:pt x="4945370" y="3578875"/>
                </a:lnTo>
                <a:lnTo>
                  <a:pt x="4940759" y="3578875"/>
                </a:lnTo>
                <a:lnTo>
                  <a:pt x="4911561" y="3561578"/>
                </a:lnTo>
                <a:lnTo>
                  <a:pt x="4891582" y="3514405"/>
                </a:lnTo>
                <a:lnTo>
                  <a:pt x="4879288" y="3501825"/>
                </a:lnTo>
                <a:lnTo>
                  <a:pt x="4871604" y="3492391"/>
                </a:lnTo>
                <a:lnTo>
                  <a:pt x="4871604" y="3481383"/>
                </a:lnTo>
                <a:lnTo>
                  <a:pt x="4876215" y="3478239"/>
                </a:lnTo>
                <a:lnTo>
                  <a:pt x="4885435" y="3454652"/>
                </a:lnTo>
                <a:lnTo>
                  <a:pt x="4891582" y="3443645"/>
                </a:lnTo>
                <a:lnTo>
                  <a:pt x="4897729" y="3434210"/>
                </a:lnTo>
                <a:lnTo>
                  <a:pt x="4897729" y="3424776"/>
                </a:lnTo>
                <a:lnTo>
                  <a:pt x="4891582" y="3420058"/>
                </a:lnTo>
                <a:lnTo>
                  <a:pt x="4888509" y="3421631"/>
                </a:lnTo>
                <a:lnTo>
                  <a:pt x="4885435" y="3431065"/>
                </a:lnTo>
                <a:lnTo>
                  <a:pt x="4879288" y="3431065"/>
                </a:lnTo>
                <a:lnTo>
                  <a:pt x="4871604" y="3413769"/>
                </a:lnTo>
                <a:lnTo>
                  <a:pt x="4859310" y="3413769"/>
                </a:lnTo>
                <a:lnTo>
                  <a:pt x="4856236" y="3420058"/>
                </a:lnTo>
                <a:lnTo>
                  <a:pt x="4865457" y="3440500"/>
                </a:lnTo>
                <a:lnTo>
                  <a:pt x="4871604" y="3445217"/>
                </a:lnTo>
                <a:lnTo>
                  <a:pt x="4865457" y="3457797"/>
                </a:lnTo>
                <a:lnTo>
                  <a:pt x="4842405" y="3443645"/>
                </a:lnTo>
                <a:lnTo>
                  <a:pt x="4836258" y="3431065"/>
                </a:lnTo>
                <a:lnTo>
                  <a:pt x="4836258" y="3401189"/>
                </a:lnTo>
                <a:lnTo>
                  <a:pt x="4845479" y="3360306"/>
                </a:lnTo>
                <a:lnTo>
                  <a:pt x="4848552" y="3324139"/>
                </a:lnTo>
                <a:lnTo>
                  <a:pt x="4839332" y="3292691"/>
                </a:lnTo>
                <a:lnTo>
                  <a:pt x="4842405" y="3280111"/>
                </a:lnTo>
                <a:lnTo>
                  <a:pt x="4836258" y="3275394"/>
                </a:lnTo>
                <a:lnTo>
                  <a:pt x="4813206" y="3245517"/>
                </a:lnTo>
                <a:lnTo>
                  <a:pt x="4787081" y="3245517"/>
                </a:lnTo>
                <a:lnTo>
                  <a:pt x="4776324" y="3236083"/>
                </a:lnTo>
                <a:lnTo>
                  <a:pt x="4770176" y="3225076"/>
                </a:lnTo>
                <a:lnTo>
                  <a:pt x="4736367" y="3198344"/>
                </a:lnTo>
                <a:lnTo>
                  <a:pt x="4720999" y="3177903"/>
                </a:lnTo>
                <a:lnTo>
                  <a:pt x="4707168" y="3165323"/>
                </a:lnTo>
                <a:lnTo>
                  <a:pt x="4704095" y="3157461"/>
                </a:lnTo>
                <a:lnTo>
                  <a:pt x="4645697" y="3127584"/>
                </a:lnTo>
                <a:lnTo>
                  <a:pt x="4608814" y="3132302"/>
                </a:lnTo>
                <a:lnTo>
                  <a:pt x="4599593" y="3148026"/>
                </a:lnTo>
                <a:lnTo>
                  <a:pt x="4602667" y="3154316"/>
                </a:lnTo>
                <a:lnTo>
                  <a:pt x="4602667" y="3159033"/>
                </a:lnTo>
                <a:lnTo>
                  <a:pt x="4579615" y="3162178"/>
                </a:lnTo>
                <a:lnTo>
                  <a:pt x="4542733" y="3188910"/>
                </a:lnTo>
                <a:lnTo>
                  <a:pt x="4527365" y="3192055"/>
                </a:lnTo>
                <a:lnTo>
                  <a:pt x="4525828" y="3198344"/>
                </a:lnTo>
                <a:lnTo>
                  <a:pt x="4481261" y="3212496"/>
                </a:lnTo>
                <a:lnTo>
                  <a:pt x="4473577" y="3206206"/>
                </a:lnTo>
                <a:lnTo>
                  <a:pt x="4470504" y="3201489"/>
                </a:lnTo>
                <a:lnTo>
                  <a:pt x="4473577" y="3195199"/>
                </a:lnTo>
                <a:lnTo>
                  <a:pt x="4476651" y="3201489"/>
                </a:lnTo>
                <a:lnTo>
                  <a:pt x="4481261" y="3204634"/>
                </a:lnTo>
                <a:lnTo>
                  <a:pt x="4484335" y="3201489"/>
                </a:lnTo>
                <a:lnTo>
                  <a:pt x="4484335" y="3192055"/>
                </a:lnTo>
                <a:lnTo>
                  <a:pt x="4481261" y="3182620"/>
                </a:lnTo>
                <a:lnTo>
                  <a:pt x="4450525" y="3157461"/>
                </a:lnTo>
                <a:lnTo>
                  <a:pt x="4447452" y="3154316"/>
                </a:lnTo>
                <a:lnTo>
                  <a:pt x="4453599" y="3151171"/>
                </a:lnTo>
                <a:lnTo>
                  <a:pt x="4453599" y="3148026"/>
                </a:lnTo>
                <a:lnTo>
                  <a:pt x="4447452" y="3144881"/>
                </a:lnTo>
                <a:lnTo>
                  <a:pt x="4432084" y="3138592"/>
                </a:lnTo>
                <a:lnTo>
                  <a:pt x="4427474" y="3132302"/>
                </a:lnTo>
                <a:lnTo>
                  <a:pt x="4421327" y="3135447"/>
                </a:lnTo>
                <a:lnTo>
                  <a:pt x="4424400" y="3144881"/>
                </a:lnTo>
                <a:lnTo>
                  <a:pt x="4418253" y="3144881"/>
                </a:lnTo>
                <a:lnTo>
                  <a:pt x="4389054" y="3130729"/>
                </a:lnTo>
                <a:lnTo>
                  <a:pt x="4366002" y="3121295"/>
                </a:lnTo>
                <a:lnTo>
                  <a:pt x="4339877" y="3118150"/>
                </a:lnTo>
                <a:lnTo>
                  <a:pt x="4335267" y="3115005"/>
                </a:lnTo>
                <a:lnTo>
                  <a:pt x="4346024" y="3107143"/>
                </a:lnTo>
                <a:lnTo>
                  <a:pt x="4346024" y="3103998"/>
                </a:lnTo>
                <a:lnTo>
                  <a:pt x="4338340" y="3103998"/>
                </a:lnTo>
                <a:lnTo>
                  <a:pt x="4279943" y="3121295"/>
                </a:lnTo>
                <a:lnTo>
                  <a:pt x="4266111" y="3124440"/>
                </a:lnTo>
                <a:lnTo>
                  <a:pt x="4253817" y="3127584"/>
                </a:lnTo>
                <a:lnTo>
                  <a:pt x="4250744" y="3127584"/>
                </a:lnTo>
                <a:lnTo>
                  <a:pt x="4266111" y="3115005"/>
                </a:lnTo>
                <a:lnTo>
                  <a:pt x="4266111" y="3108715"/>
                </a:lnTo>
                <a:lnTo>
                  <a:pt x="4259964" y="3108715"/>
                </a:lnTo>
                <a:lnTo>
                  <a:pt x="4256891" y="3111860"/>
                </a:lnTo>
                <a:lnTo>
                  <a:pt x="4247670" y="3111860"/>
                </a:lnTo>
                <a:lnTo>
                  <a:pt x="4243060" y="3108715"/>
                </a:lnTo>
                <a:lnTo>
                  <a:pt x="4239986" y="3115005"/>
                </a:lnTo>
                <a:lnTo>
                  <a:pt x="4233839" y="3132302"/>
                </a:lnTo>
                <a:lnTo>
                  <a:pt x="4224618" y="3135447"/>
                </a:lnTo>
                <a:lnTo>
                  <a:pt x="4207714" y="3141736"/>
                </a:lnTo>
                <a:lnTo>
                  <a:pt x="4204640" y="3141736"/>
                </a:lnTo>
                <a:lnTo>
                  <a:pt x="4204640" y="3132302"/>
                </a:lnTo>
                <a:lnTo>
                  <a:pt x="4201567" y="3132302"/>
                </a:lnTo>
                <a:lnTo>
                  <a:pt x="4187736" y="3151171"/>
                </a:lnTo>
                <a:lnTo>
                  <a:pt x="4175442" y="3151171"/>
                </a:lnTo>
                <a:lnTo>
                  <a:pt x="4164685" y="3151171"/>
                </a:lnTo>
                <a:lnTo>
                  <a:pt x="4150853" y="3130729"/>
                </a:lnTo>
                <a:lnTo>
                  <a:pt x="4141633" y="3111860"/>
                </a:lnTo>
                <a:lnTo>
                  <a:pt x="4144706" y="3103998"/>
                </a:lnTo>
                <a:lnTo>
                  <a:pt x="4132412" y="3080411"/>
                </a:lnTo>
                <a:lnTo>
                  <a:pt x="4124728" y="3103998"/>
                </a:lnTo>
                <a:lnTo>
                  <a:pt x="4121655" y="3135447"/>
                </a:lnTo>
                <a:lnTo>
                  <a:pt x="4115507" y="3144881"/>
                </a:lnTo>
                <a:lnTo>
                  <a:pt x="4095529" y="3135447"/>
                </a:lnTo>
                <a:lnTo>
                  <a:pt x="4089382" y="3141737"/>
                </a:lnTo>
                <a:lnTo>
                  <a:pt x="4083235" y="3148026"/>
                </a:lnTo>
                <a:lnTo>
                  <a:pt x="4058646" y="2923167"/>
                </a:lnTo>
                <a:lnTo>
                  <a:pt x="4055573" y="2902726"/>
                </a:lnTo>
                <a:lnTo>
                  <a:pt x="4063257" y="2460870"/>
                </a:lnTo>
                <a:lnTo>
                  <a:pt x="4057014" y="2451744"/>
                </a:lnTo>
                <a:lnTo>
                  <a:pt x="4052500" y="2445146"/>
                </a:lnTo>
                <a:lnTo>
                  <a:pt x="4361392" y="2418414"/>
                </a:lnTo>
                <a:lnTo>
                  <a:pt x="4432118" y="2408208"/>
                </a:lnTo>
                <a:lnTo>
                  <a:pt x="4361393" y="2418413"/>
                </a:lnTo>
                <a:lnTo>
                  <a:pt x="4052499" y="2445145"/>
                </a:lnTo>
                <a:lnTo>
                  <a:pt x="4052500" y="2445146"/>
                </a:lnTo>
                <a:lnTo>
                  <a:pt x="4052499" y="2445146"/>
                </a:lnTo>
                <a:lnTo>
                  <a:pt x="4057014" y="2451744"/>
                </a:lnTo>
                <a:lnTo>
                  <a:pt x="4063256" y="2460870"/>
                </a:lnTo>
                <a:lnTo>
                  <a:pt x="4055572" y="2902725"/>
                </a:lnTo>
                <a:lnTo>
                  <a:pt x="4058646" y="2923167"/>
                </a:lnTo>
                <a:lnTo>
                  <a:pt x="4083234" y="3148026"/>
                </a:lnTo>
                <a:lnTo>
                  <a:pt x="4078624" y="3151171"/>
                </a:lnTo>
                <a:lnTo>
                  <a:pt x="4066330" y="3144881"/>
                </a:lnTo>
                <a:lnTo>
                  <a:pt x="4063256" y="3138591"/>
                </a:lnTo>
                <a:lnTo>
                  <a:pt x="4043278" y="3148026"/>
                </a:lnTo>
                <a:lnTo>
                  <a:pt x="4029447" y="3141736"/>
                </a:lnTo>
                <a:lnTo>
                  <a:pt x="3974123" y="3159033"/>
                </a:lnTo>
                <a:lnTo>
                  <a:pt x="3947997" y="3181047"/>
                </a:lnTo>
                <a:lnTo>
                  <a:pt x="3931093" y="3181047"/>
                </a:lnTo>
                <a:lnTo>
                  <a:pt x="3928019" y="3151171"/>
                </a:lnTo>
                <a:lnTo>
                  <a:pt x="3901894" y="3127584"/>
                </a:lnTo>
                <a:lnTo>
                  <a:pt x="3901894" y="3094563"/>
                </a:lnTo>
                <a:lnTo>
                  <a:pt x="3908041" y="3070976"/>
                </a:lnTo>
                <a:lnTo>
                  <a:pt x="3901894" y="3061542"/>
                </a:lnTo>
                <a:lnTo>
                  <a:pt x="3901893" y="3061542"/>
                </a:lnTo>
                <a:lnTo>
                  <a:pt x="3908041" y="3070976"/>
                </a:lnTo>
                <a:lnTo>
                  <a:pt x="3901893" y="3094563"/>
                </a:lnTo>
                <a:lnTo>
                  <a:pt x="3901893" y="3127584"/>
                </a:lnTo>
                <a:lnTo>
                  <a:pt x="3928019" y="3151171"/>
                </a:lnTo>
                <a:lnTo>
                  <a:pt x="3931092" y="3181047"/>
                </a:lnTo>
                <a:lnTo>
                  <a:pt x="3898820" y="3174757"/>
                </a:lnTo>
                <a:lnTo>
                  <a:pt x="3871158" y="3159033"/>
                </a:lnTo>
                <a:lnTo>
                  <a:pt x="3861937" y="3157460"/>
                </a:lnTo>
                <a:lnTo>
                  <a:pt x="3852716" y="3162178"/>
                </a:lnTo>
                <a:lnTo>
                  <a:pt x="3832738" y="3182620"/>
                </a:lnTo>
                <a:lnTo>
                  <a:pt x="3829665" y="3192054"/>
                </a:lnTo>
                <a:lnTo>
                  <a:pt x="3841959" y="3204634"/>
                </a:lnTo>
                <a:lnTo>
                  <a:pt x="3849643" y="3206206"/>
                </a:lnTo>
                <a:lnTo>
                  <a:pt x="3875768" y="3206206"/>
                </a:lnTo>
                <a:lnTo>
                  <a:pt x="3891136" y="3195199"/>
                </a:lnTo>
                <a:lnTo>
                  <a:pt x="3898820" y="3192054"/>
                </a:lnTo>
                <a:lnTo>
                  <a:pt x="3914188" y="3192054"/>
                </a:lnTo>
                <a:lnTo>
                  <a:pt x="3921872" y="3192054"/>
                </a:lnTo>
                <a:lnTo>
                  <a:pt x="3921872" y="3195199"/>
                </a:lnTo>
                <a:lnTo>
                  <a:pt x="3918798" y="3201489"/>
                </a:lnTo>
                <a:lnTo>
                  <a:pt x="3908041" y="3209351"/>
                </a:lnTo>
                <a:lnTo>
                  <a:pt x="3911114" y="3218786"/>
                </a:lnTo>
                <a:lnTo>
                  <a:pt x="3918798" y="3225075"/>
                </a:lnTo>
                <a:lnTo>
                  <a:pt x="3928019" y="3225075"/>
                </a:lnTo>
                <a:lnTo>
                  <a:pt x="3934166" y="3221931"/>
                </a:lnTo>
                <a:lnTo>
                  <a:pt x="3944923" y="3204634"/>
                </a:lnTo>
                <a:lnTo>
                  <a:pt x="3967975" y="3192054"/>
                </a:lnTo>
                <a:lnTo>
                  <a:pt x="3977196" y="3185764"/>
                </a:lnTo>
                <a:lnTo>
                  <a:pt x="3986417" y="3185764"/>
                </a:lnTo>
                <a:lnTo>
                  <a:pt x="3991027" y="3195199"/>
                </a:lnTo>
                <a:lnTo>
                  <a:pt x="3986417" y="3206206"/>
                </a:lnTo>
                <a:lnTo>
                  <a:pt x="3991027" y="3212496"/>
                </a:lnTo>
                <a:lnTo>
                  <a:pt x="3987953" y="3221931"/>
                </a:lnTo>
                <a:lnTo>
                  <a:pt x="3977196" y="3228220"/>
                </a:lnTo>
                <a:lnTo>
                  <a:pt x="3960291" y="3253379"/>
                </a:lnTo>
                <a:lnTo>
                  <a:pt x="3940313" y="3269104"/>
                </a:lnTo>
                <a:lnTo>
                  <a:pt x="3940313" y="3280111"/>
                </a:lnTo>
                <a:lnTo>
                  <a:pt x="3944923" y="3292690"/>
                </a:lnTo>
                <a:lnTo>
                  <a:pt x="3971049" y="3306842"/>
                </a:lnTo>
                <a:lnTo>
                  <a:pt x="4014079" y="3324139"/>
                </a:lnTo>
                <a:lnTo>
                  <a:pt x="4017152" y="3333574"/>
                </a:lnTo>
                <a:lnTo>
                  <a:pt x="4014079" y="3343008"/>
                </a:lnTo>
                <a:lnTo>
                  <a:pt x="4009468" y="3346153"/>
                </a:lnTo>
                <a:lnTo>
                  <a:pt x="3974122" y="3360305"/>
                </a:lnTo>
                <a:lnTo>
                  <a:pt x="3967975" y="3333574"/>
                </a:lnTo>
                <a:lnTo>
                  <a:pt x="3951071" y="3324139"/>
                </a:lnTo>
                <a:lnTo>
                  <a:pt x="3914188" y="3309987"/>
                </a:lnTo>
                <a:lnTo>
                  <a:pt x="3908041" y="3295835"/>
                </a:lnTo>
                <a:lnTo>
                  <a:pt x="3898820" y="3292690"/>
                </a:lnTo>
                <a:lnTo>
                  <a:pt x="3891136" y="3295835"/>
                </a:lnTo>
                <a:lnTo>
                  <a:pt x="3884989" y="3324139"/>
                </a:lnTo>
                <a:lnTo>
                  <a:pt x="3888062" y="3327284"/>
                </a:lnTo>
                <a:lnTo>
                  <a:pt x="3888062" y="3333574"/>
                </a:lnTo>
                <a:lnTo>
                  <a:pt x="3871158" y="3346153"/>
                </a:lnTo>
                <a:lnTo>
                  <a:pt x="3861937" y="3346153"/>
                </a:lnTo>
                <a:lnTo>
                  <a:pt x="3849643" y="3330429"/>
                </a:lnTo>
                <a:lnTo>
                  <a:pt x="3845033" y="3327284"/>
                </a:lnTo>
                <a:lnTo>
                  <a:pt x="3832738" y="3333574"/>
                </a:lnTo>
                <a:lnTo>
                  <a:pt x="3826591" y="3327284"/>
                </a:lnTo>
                <a:lnTo>
                  <a:pt x="3821981" y="3327284"/>
                </a:lnTo>
                <a:lnTo>
                  <a:pt x="3803539" y="3347726"/>
                </a:lnTo>
                <a:lnTo>
                  <a:pt x="3783561" y="3347726"/>
                </a:lnTo>
                <a:lnTo>
                  <a:pt x="3777414" y="3343008"/>
                </a:lnTo>
                <a:lnTo>
                  <a:pt x="3754362" y="3339863"/>
                </a:lnTo>
                <a:lnTo>
                  <a:pt x="3726700" y="3298980"/>
                </a:lnTo>
                <a:lnTo>
                  <a:pt x="3708259" y="3295835"/>
                </a:lnTo>
                <a:lnTo>
                  <a:pt x="3691354" y="3286401"/>
                </a:lnTo>
                <a:lnTo>
                  <a:pt x="3683670" y="3276966"/>
                </a:lnTo>
                <a:lnTo>
                  <a:pt x="3680597" y="3275393"/>
                </a:lnTo>
                <a:lnTo>
                  <a:pt x="3677523" y="3275393"/>
                </a:lnTo>
                <a:lnTo>
                  <a:pt x="3674450" y="3272249"/>
                </a:lnTo>
                <a:lnTo>
                  <a:pt x="3677523" y="3265959"/>
                </a:lnTo>
                <a:lnTo>
                  <a:pt x="3668302" y="3262814"/>
                </a:lnTo>
                <a:lnTo>
                  <a:pt x="3665229" y="3265959"/>
                </a:lnTo>
                <a:lnTo>
                  <a:pt x="3651398" y="3262814"/>
                </a:lnTo>
                <a:lnTo>
                  <a:pt x="3648324" y="3259669"/>
                </a:lnTo>
                <a:lnTo>
                  <a:pt x="3645251" y="3251807"/>
                </a:lnTo>
                <a:lnTo>
                  <a:pt x="3637567" y="3251807"/>
                </a:lnTo>
                <a:lnTo>
                  <a:pt x="3614515" y="3275393"/>
                </a:lnTo>
                <a:lnTo>
                  <a:pt x="3625273" y="3286401"/>
                </a:lnTo>
                <a:lnTo>
                  <a:pt x="3619125" y="3289545"/>
                </a:lnTo>
                <a:lnTo>
                  <a:pt x="3582243" y="3292690"/>
                </a:lnTo>
                <a:lnTo>
                  <a:pt x="3516161" y="3280111"/>
                </a:lnTo>
                <a:lnTo>
                  <a:pt x="3477741" y="3262814"/>
                </a:lnTo>
                <a:lnTo>
                  <a:pt x="3391681" y="3276966"/>
                </a:lnTo>
                <a:lnTo>
                  <a:pt x="3394755" y="3280111"/>
                </a:lnTo>
                <a:lnTo>
                  <a:pt x="3391681" y="3283256"/>
                </a:lnTo>
                <a:lnTo>
                  <a:pt x="3362482" y="3286401"/>
                </a:lnTo>
                <a:lnTo>
                  <a:pt x="3308695" y="3309988"/>
                </a:lnTo>
                <a:lnTo>
                  <a:pt x="3302548" y="3303698"/>
                </a:lnTo>
                <a:lnTo>
                  <a:pt x="3276422" y="3306843"/>
                </a:lnTo>
                <a:lnTo>
                  <a:pt x="3273349" y="3298981"/>
                </a:lnTo>
                <a:lnTo>
                  <a:pt x="3279496" y="3280111"/>
                </a:lnTo>
                <a:lnTo>
                  <a:pt x="3273349" y="3280111"/>
                </a:lnTo>
                <a:lnTo>
                  <a:pt x="3250297" y="3289546"/>
                </a:lnTo>
                <a:lnTo>
                  <a:pt x="3247224" y="3306843"/>
                </a:lnTo>
                <a:lnTo>
                  <a:pt x="3262591" y="3327284"/>
                </a:lnTo>
                <a:lnTo>
                  <a:pt x="3262591" y="3333574"/>
                </a:lnTo>
                <a:lnTo>
                  <a:pt x="3224172" y="3363451"/>
                </a:lnTo>
                <a:lnTo>
                  <a:pt x="3221098" y="3380747"/>
                </a:lnTo>
                <a:lnTo>
                  <a:pt x="3147333" y="3431066"/>
                </a:lnTo>
                <a:lnTo>
                  <a:pt x="3102766" y="3445218"/>
                </a:lnTo>
                <a:lnTo>
                  <a:pt x="3098155" y="3451507"/>
                </a:lnTo>
                <a:lnTo>
                  <a:pt x="3092008" y="3451507"/>
                </a:lnTo>
                <a:lnTo>
                  <a:pt x="3088935" y="3443645"/>
                </a:lnTo>
                <a:lnTo>
                  <a:pt x="3092008" y="3440500"/>
                </a:lnTo>
                <a:lnTo>
                  <a:pt x="3092008" y="3437355"/>
                </a:lnTo>
                <a:lnTo>
                  <a:pt x="3079714" y="3440500"/>
                </a:lnTo>
                <a:lnTo>
                  <a:pt x="3076641" y="3445218"/>
                </a:lnTo>
                <a:lnTo>
                  <a:pt x="3045905" y="3454652"/>
                </a:lnTo>
                <a:lnTo>
                  <a:pt x="3045905" y="3460942"/>
                </a:lnTo>
                <a:lnTo>
                  <a:pt x="3065883" y="3468804"/>
                </a:lnTo>
                <a:lnTo>
                  <a:pt x="3065883" y="3475094"/>
                </a:lnTo>
                <a:lnTo>
                  <a:pt x="3065883" y="3478239"/>
                </a:lnTo>
                <a:lnTo>
                  <a:pt x="3059736" y="3481384"/>
                </a:lnTo>
                <a:lnTo>
                  <a:pt x="3030537" y="3490818"/>
                </a:lnTo>
                <a:lnTo>
                  <a:pt x="3025927" y="3487673"/>
                </a:lnTo>
                <a:lnTo>
                  <a:pt x="3022853" y="3487673"/>
                </a:lnTo>
                <a:lnTo>
                  <a:pt x="3016706" y="3487673"/>
                </a:lnTo>
                <a:lnTo>
                  <a:pt x="3013632" y="3490818"/>
                </a:lnTo>
                <a:lnTo>
                  <a:pt x="3013632" y="3508115"/>
                </a:lnTo>
                <a:lnTo>
                  <a:pt x="3010559" y="3511260"/>
                </a:lnTo>
                <a:lnTo>
                  <a:pt x="3007485" y="3515977"/>
                </a:lnTo>
                <a:lnTo>
                  <a:pt x="2999801" y="3515977"/>
                </a:lnTo>
                <a:lnTo>
                  <a:pt x="2993654" y="3511260"/>
                </a:lnTo>
                <a:lnTo>
                  <a:pt x="2990581" y="3515977"/>
                </a:lnTo>
                <a:lnTo>
                  <a:pt x="2984434" y="3515977"/>
                </a:lnTo>
                <a:lnTo>
                  <a:pt x="2979823" y="3514405"/>
                </a:lnTo>
                <a:lnTo>
                  <a:pt x="2973676" y="3522267"/>
                </a:lnTo>
                <a:lnTo>
                  <a:pt x="2984434" y="3531702"/>
                </a:lnTo>
                <a:lnTo>
                  <a:pt x="2979823" y="3552143"/>
                </a:lnTo>
                <a:lnTo>
                  <a:pt x="2956771" y="3566295"/>
                </a:lnTo>
                <a:lnTo>
                  <a:pt x="2944477" y="3558433"/>
                </a:lnTo>
                <a:lnTo>
                  <a:pt x="2936793" y="3569440"/>
                </a:lnTo>
                <a:lnTo>
                  <a:pt x="2938330" y="3586737"/>
                </a:lnTo>
                <a:lnTo>
                  <a:pt x="2947551" y="3589882"/>
                </a:lnTo>
                <a:lnTo>
                  <a:pt x="2936793" y="3632338"/>
                </a:lnTo>
                <a:lnTo>
                  <a:pt x="2918352" y="3643345"/>
                </a:lnTo>
                <a:lnTo>
                  <a:pt x="2915278" y="3643345"/>
                </a:lnTo>
                <a:lnTo>
                  <a:pt x="2915278" y="3646490"/>
                </a:lnTo>
                <a:lnTo>
                  <a:pt x="2918352" y="3649635"/>
                </a:lnTo>
                <a:lnTo>
                  <a:pt x="2921425" y="3652780"/>
                </a:lnTo>
                <a:lnTo>
                  <a:pt x="2927573" y="3655925"/>
                </a:lnTo>
                <a:lnTo>
                  <a:pt x="2927573" y="3666932"/>
                </a:lnTo>
                <a:lnTo>
                  <a:pt x="2913741" y="3710960"/>
                </a:lnTo>
                <a:lnTo>
                  <a:pt x="2924499" y="3737691"/>
                </a:lnTo>
                <a:lnTo>
                  <a:pt x="2941404" y="3808451"/>
                </a:lnTo>
                <a:lnTo>
                  <a:pt x="2953698" y="3824176"/>
                </a:lnTo>
                <a:lnTo>
                  <a:pt x="2953698" y="3828893"/>
                </a:lnTo>
                <a:lnTo>
                  <a:pt x="2964455" y="3835183"/>
                </a:lnTo>
                <a:lnTo>
                  <a:pt x="2964455" y="3844617"/>
                </a:lnTo>
                <a:lnTo>
                  <a:pt x="2961382" y="3847762"/>
                </a:lnTo>
                <a:lnTo>
                  <a:pt x="2947551" y="3844617"/>
                </a:lnTo>
                <a:lnTo>
                  <a:pt x="2933720" y="3861914"/>
                </a:lnTo>
                <a:lnTo>
                  <a:pt x="2918352" y="3855624"/>
                </a:lnTo>
                <a:lnTo>
                  <a:pt x="2890690" y="3835183"/>
                </a:lnTo>
                <a:lnTo>
                  <a:pt x="2878395" y="3832038"/>
                </a:lnTo>
                <a:lnTo>
                  <a:pt x="2819998" y="3825748"/>
                </a:lnTo>
                <a:lnTo>
                  <a:pt x="2780042" y="3800589"/>
                </a:lnTo>
                <a:lnTo>
                  <a:pt x="2750843" y="3791154"/>
                </a:lnTo>
                <a:lnTo>
                  <a:pt x="2727791" y="3777002"/>
                </a:lnTo>
                <a:lnTo>
                  <a:pt x="2710886" y="3773858"/>
                </a:lnTo>
                <a:lnTo>
                  <a:pt x="2704739" y="3754988"/>
                </a:lnTo>
                <a:lnTo>
                  <a:pt x="2677077" y="3699953"/>
                </a:lnTo>
                <a:lnTo>
                  <a:pt x="2667856" y="3687373"/>
                </a:lnTo>
                <a:lnTo>
                  <a:pt x="2664782" y="3652780"/>
                </a:lnTo>
                <a:lnTo>
                  <a:pt x="2657099" y="3637055"/>
                </a:lnTo>
                <a:lnTo>
                  <a:pt x="2657099" y="3608751"/>
                </a:lnTo>
                <a:lnTo>
                  <a:pt x="2654025" y="3599317"/>
                </a:lnTo>
                <a:lnTo>
                  <a:pt x="2641731" y="3585165"/>
                </a:lnTo>
                <a:lnTo>
                  <a:pt x="2635584" y="3582020"/>
                </a:lnTo>
                <a:lnTo>
                  <a:pt x="2607922" y="3548999"/>
                </a:lnTo>
                <a:lnTo>
                  <a:pt x="2601774" y="3537991"/>
                </a:lnTo>
                <a:lnTo>
                  <a:pt x="2561818" y="3487673"/>
                </a:lnTo>
                <a:lnTo>
                  <a:pt x="2555671" y="3468804"/>
                </a:lnTo>
                <a:lnTo>
                  <a:pt x="2517251" y="3374458"/>
                </a:lnTo>
                <a:lnTo>
                  <a:pt x="2515715" y="3369740"/>
                </a:lnTo>
                <a:lnTo>
                  <a:pt x="2503421" y="3347726"/>
                </a:lnTo>
                <a:lnTo>
                  <a:pt x="2477295" y="3324140"/>
                </a:lnTo>
                <a:lnTo>
                  <a:pt x="2463464" y="3303698"/>
                </a:lnTo>
                <a:lnTo>
                  <a:pt x="2451170" y="3298981"/>
                </a:lnTo>
                <a:lnTo>
                  <a:pt x="2446559" y="3295836"/>
                </a:lnTo>
                <a:lnTo>
                  <a:pt x="2443486" y="3289546"/>
                </a:lnTo>
                <a:lnTo>
                  <a:pt x="2437339" y="3286401"/>
                </a:lnTo>
                <a:lnTo>
                  <a:pt x="2434265" y="3272249"/>
                </a:lnTo>
                <a:lnTo>
                  <a:pt x="2408140" y="3256525"/>
                </a:lnTo>
                <a:lnTo>
                  <a:pt x="2397382" y="3262814"/>
                </a:lnTo>
                <a:lnTo>
                  <a:pt x="2374331" y="3253380"/>
                </a:lnTo>
                <a:lnTo>
                  <a:pt x="2365110" y="3251807"/>
                </a:lnTo>
                <a:lnTo>
                  <a:pt x="2329764" y="3245518"/>
                </a:lnTo>
                <a:lnTo>
                  <a:pt x="2322080" y="3239228"/>
                </a:lnTo>
                <a:lnTo>
                  <a:pt x="2309785" y="3232938"/>
                </a:lnTo>
                <a:lnTo>
                  <a:pt x="2305175" y="3242373"/>
                </a:lnTo>
                <a:lnTo>
                  <a:pt x="2302102" y="3251807"/>
                </a:lnTo>
                <a:lnTo>
                  <a:pt x="2295954" y="3251807"/>
                </a:lnTo>
                <a:lnTo>
                  <a:pt x="2275976" y="3245518"/>
                </a:lnTo>
                <a:lnTo>
                  <a:pt x="2266755" y="3251807"/>
                </a:lnTo>
                <a:lnTo>
                  <a:pt x="2255998" y="3269104"/>
                </a:lnTo>
                <a:lnTo>
                  <a:pt x="2229873" y="3327284"/>
                </a:lnTo>
                <a:lnTo>
                  <a:pt x="2220652" y="3336719"/>
                </a:lnTo>
                <a:lnTo>
                  <a:pt x="2206821" y="3350871"/>
                </a:lnTo>
                <a:lnTo>
                  <a:pt x="2197600" y="3360306"/>
                </a:lnTo>
                <a:lnTo>
                  <a:pt x="2180696" y="3357161"/>
                </a:lnTo>
                <a:lnTo>
                  <a:pt x="2119224" y="3319422"/>
                </a:lnTo>
                <a:lnTo>
                  <a:pt x="2033164" y="3253380"/>
                </a:lnTo>
                <a:lnTo>
                  <a:pt x="2013186" y="3221931"/>
                </a:lnTo>
                <a:lnTo>
                  <a:pt x="2010113" y="3204634"/>
                </a:lnTo>
                <a:lnTo>
                  <a:pt x="2010113" y="3157461"/>
                </a:lnTo>
                <a:lnTo>
                  <a:pt x="1999355" y="3135447"/>
                </a:lnTo>
                <a:lnTo>
                  <a:pt x="1996282" y="3130729"/>
                </a:lnTo>
                <a:lnTo>
                  <a:pt x="1996282" y="3115005"/>
                </a:lnTo>
                <a:lnTo>
                  <a:pt x="1990134" y="3107143"/>
                </a:lnTo>
                <a:lnTo>
                  <a:pt x="1987061" y="3097708"/>
                </a:lnTo>
                <a:lnTo>
                  <a:pt x="1930200" y="3050535"/>
                </a:lnTo>
                <a:lnTo>
                  <a:pt x="1861045" y="2967196"/>
                </a:lnTo>
                <a:lnTo>
                  <a:pt x="1837993" y="2949899"/>
                </a:lnTo>
                <a:lnTo>
                  <a:pt x="1828772" y="2929457"/>
                </a:lnTo>
                <a:lnTo>
                  <a:pt x="1822625" y="2915305"/>
                </a:lnTo>
                <a:lnTo>
                  <a:pt x="1799573" y="2899581"/>
                </a:lnTo>
                <a:lnTo>
                  <a:pt x="1799573" y="2899580"/>
                </a:lnTo>
                <a:lnTo>
                  <a:pt x="1598255" y="2872849"/>
                </a:lnTo>
                <a:lnTo>
                  <a:pt x="1589034" y="2942036"/>
                </a:lnTo>
                <a:lnTo>
                  <a:pt x="1482996" y="2926312"/>
                </a:lnTo>
                <a:lnTo>
                  <a:pt x="1230963" y="2888574"/>
                </a:lnTo>
                <a:lnTo>
                  <a:pt x="805274" y="2633838"/>
                </a:lnTo>
                <a:lnTo>
                  <a:pt x="812958" y="2599245"/>
                </a:lnTo>
                <a:lnTo>
                  <a:pt x="831399" y="2602390"/>
                </a:lnTo>
                <a:lnTo>
                  <a:pt x="836010" y="2602390"/>
                </a:lnTo>
                <a:lnTo>
                  <a:pt x="848304" y="2592955"/>
                </a:lnTo>
                <a:lnTo>
                  <a:pt x="851378" y="2581948"/>
                </a:lnTo>
                <a:lnTo>
                  <a:pt x="854451" y="2575658"/>
                </a:lnTo>
                <a:lnTo>
                  <a:pt x="851377" y="2581947"/>
                </a:lnTo>
                <a:lnTo>
                  <a:pt x="848304" y="2592955"/>
                </a:lnTo>
                <a:lnTo>
                  <a:pt x="836010" y="2602389"/>
                </a:lnTo>
                <a:lnTo>
                  <a:pt x="831399" y="2602389"/>
                </a:lnTo>
                <a:lnTo>
                  <a:pt x="812957" y="2599244"/>
                </a:lnTo>
                <a:lnTo>
                  <a:pt x="528655" y="2569368"/>
                </a:lnTo>
                <a:lnTo>
                  <a:pt x="525581" y="2563078"/>
                </a:lnTo>
                <a:lnTo>
                  <a:pt x="525581" y="2548926"/>
                </a:lnTo>
                <a:lnTo>
                  <a:pt x="525581" y="2542636"/>
                </a:lnTo>
                <a:lnTo>
                  <a:pt x="528655" y="2539492"/>
                </a:lnTo>
                <a:lnTo>
                  <a:pt x="525581" y="2536347"/>
                </a:lnTo>
                <a:lnTo>
                  <a:pt x="522508" y="2536347"/>
                </a:lnTo>
                <a:lnTo>
                  <a:pt x="519434" y="2525340"/>
                </a:lnTo>
                <a:lnTo>
                  <a:pt x="519434" y="2519050"/>
                </a:lnTo>
                <a:lnTo>
                  <a:pt x="519434" y="2468732"/>
                </a:lnTo>
                <a:lnTo>
                  <a:pt x="493309" y="2416841"/>
                </a:lnTo>
                <a:lnTo>
                  <a:pt x="479477" y="2401117"/>
                </a:lnTo>
                <a:lnTo>
                  <a:pt x="467184" y="2380675"/>
                </a:lnTo>
                <a:lnTo>
                  <a:pt x="437985" y="2353944"/>
                </a:lnTo>
                <a:lnTo>
                  <a:pt x="421080" y="2357089"/>
                </a:lnTo>
                <a:lnTo>
                  <a:pt x="413397" y="2344509"/>
                </a:lnTo>
                <a:lnTo>
                  <a:pt x="418006" y="2330357"/>
                </a:lnTo>
                <a:lnTo>
                  <a:pt x="414933" y="2320922"/>
                </a:lnTo>
                <a:lnTo>
                  <a:pt x="414933" y="2313060"/>
                </a:lnTo>
                <a:lnTo>
                  <a:pt x="404175" y="2300481"/>
                </a:lnTo>
                <a:lnTo>
                  <a:pt x="374976" y="2297336"/>
                </a:lnTo>
                <a:lnTo>
                  <a:pt x="358072" y="2292618"/>
                </a:lnTo>
                <a:lnTo>
                  <a:pt x="338095" y="2272177"/>
                </a:lnTo>
                <a:lnTo>
                  <a:pt x="325799" y="2239155"/>
                </a:lnTo>
                <a:lnTo>
                  <a:pt x="305821" y="2225004"/>
                </a:lnTo>
                <a:lnTo>
                  <a:pt x="285843" y="2218714"/>
                </a:lnTo>
                <a:lnTo>
                  <a:pt x="233592" y="2195127"/>
                </a:lnTo>
                <a:lnTo>
                  <a:pt x="216687" y="2195127"/>
                </a:lnTo>
                <a:lnTo>
                  <a:pt x="193636" y="2179403"/>
                </a:lnTo>
                <a:lnTo>
                  <a:pt x="181342" y="2168396"/>
                </a:lnTo>
                <a:lnTo>
                  <a:pt x="181342" y="2155816"/>
                </a:lnTo>
                <a:lnTo>
                  <a:pt x="190562" y="2144809"/>
                </a:lnTo>
                <a:lnTo>
                  <a:pt x="193636" y="2118078"/>
                </a:lnTo>
                <a:lnTo>
                  <a:pt x="199783" y="2103926"/>
                </a:lnTo>
                <a:lnTo>
                  <a:pt x="202856" y="2094491"/>
                </a:lnTo>
                <a:lnTo>
                  <a:pt x="196710" y="2077194"/>
                </a:lnTo>
                <a:lnTo>
                  <a:pt x="181342" y="2070904"/>
                </a:lnTo>
                <a:lnTo>
                  <a:pt x="181342" y="2053608"/>
                </a:lnTo>
                <a:lnTo>
                  <a:pt x="184415" y="2047318"/>
                </a:lnTo>
                <a:lnTo>
                  <a:pt x="187488" y="2047318"/>
                </a:lnTo>
                <a:lnTo>
                  <a:pt x="190562" y="2033166"/>
                </a:lnTo>
                <a:lnTo>
                  <a:pt x="176732" y="2020586"/>
                </a:lnTo>
                <a:lnTo>
                  <a:pt x="138312" y="1956116"/>
                </a:lnTo>
                <a:lnTo>
                  <a:pt x="138312" y="1938819"/>
                </a:lnTo>
                <a:lnTo>
                  <a:pt x="130628" y="1926240"/>
                </a:lnTo>
                <a:lnTo>
                  <a:pt x="130628" y="1912088"/>
                </a:lnTo>
                <a:lnTo>
                  <a:pt x="104503" y="1872777"/>
                </a:lnTo>
                <a:lnTo>
                  <a:pt x="107575" y="1835038"/>
                </a:lnTo>
                <a:lnTo>
                  <a:pt x="112186" y="1825604"/>
                </a:lnTo>
                <a:lnTo>
                  <a:pt x="121407" y="1825604"/>
                </a:lnTo>
                <a:lnTo>
                  <a:pt x="133702" y="1811452"/>
                </a:lnTo>
                <a:lnTo>
                  <a:pt x="133702" y="1787865"/>
                </a:lnTo>
                <a:lnTo>
                  <a:pt x="127554" y="1778430"/>
                </a:lnTo>
                <a:lnTo>
                  <a:pt x="107575" y="1770568"/>
                </a:lnTo>
                <a:lnTo>
                  <a:pt x="89135" y="1751699"/>
                </a:lnTo>
                <a:lnTo>
                  <a:pt x="81450" y="1734402"/>
                </a:lnTo>
                <a:lnTo>
                  <a:pt x="84524" y="1684084"/>
                </a:lnTo>
                <a:lnTo>
                  <a:pt x="86062" y="1677794"/>
                </a:lnTo>
                <a:lnTo>
                  <a:pt x="84524" y="1663642"/>
                </a:lnTo>
                <a:lnTo>
                  <a:pt x="89135" y="1663642"/>
                </a:lnTo>
                <a:lnTo>
                  <a:pt x="92209" y="1636911"/>
                </a:lnTo>
                <a:lnTo>
                  <a:pt x="98355" y="1636911"/>
                </a:lnTo>
                <a:lnTo>
                  <a:pt x="104503" y="1643201"/>
                </a:lnTo>
                <a:lnTo>
                  <a:pt x="104503" y="1663642"/>
                </a:lnTo>
                <a:lnTo>
                  <a:pt x="107575" y="1669932"/>
                </a:lnTo>
                <a:lnTo>
                  <a:pt x="124480" y="1680939"/>
                </a:lnTo>
                <a:lnTo>
                  <a:pt x="127554" y="1677794"/>
                </a:lnTo>
                <a:lnTo>
                  <a:pt x="127554" y="1663642"/>
                </a:lnTo>
                <a:lnTo>
                  <a:pt x="121407" y="1636911"/>
                </a:lnTo>
                <a:lnTo>
                  <a:pt x="115260" y="1619614"/>
                </a:lnTo>
                <a:lnTo>
                  <a:pt x="121407" y="1599172"/>
                </a:lnTo>
                <a:lnTo>
                  <a:pt x="115260" y="1599172"/>
                </a:lnTo>
                <a:lnTo>
                  <a:pt x="104503" y="1610179"/>
                </a:lnTo>
                <a:lnTo>
                  <a:pt x="101429" y="1619614"/>
                </a:lnTo>
                <a:lnTo>
                  <a:pt x="98355" y="1627476"/>
                </a:lnTo>
                <a:lnTo>
                  <a:pt x="81450" y="1619614"/>
                </a:lnTo>
                <a:lnTo>
                  <a:pt x="66083" y="1596027"/>
                </a:lnTo>
                <a:lnTo>
                  <a:pt x="49178" y="1586593"/>
                </a:lnTo>
                <a:lnTo>
                  <a:pt x="55326" y="1572441"/>
                </a:lnTo>
                <a:lnTo>
                  <a:pt x="55326" y="1515833"/>
                </a:lnTo>
                <a:lnTo>
                  <a:pt x="35347" y="1492246"/>
                </a:lnTo>
                <a:lnTo>
                  <a:pt x="23053" y="1471805"/>
                </a:lnTo>
                <a:lnTo>
                  <a:pt x="9222" y="1427776"/>
                </a:lnTo>
                <a:lnTo>
                  <a:pt x="16905" y="1410479"/>
                </a:lnTo>
                <a:lnTo>
                  <a:pt x="12296" y="1394755"/>
                </a:lnTo>
                <a:lnTo>
                  <a:pt x="12296" y="1383748"/>
                </a:lnTo>
                <a:lnTo>
                  <a:pt x="19979" y="1350727"/>
                </a:lnTo>
                <a:lnTo>
                  <a:pt x="32273" y="1336575"/>
                </a:lnTo>
                <a:lnTo>
                  <a:pt x="35347" y="1327140"/>
                </a:lnTo>
                <a:lnTo>
                  <a:pt x="29200" y="1294119"/>
                </a:lnTo>
                <a:lnTo>
                  <a:pt x="16905" y="1265815"/>
                </a:lnTo>
                <a:lnTo>
                  <a:pt x="15368" y="1256380"/>
                </a:lnTo>
                <a:lnTo>
                  <a:pt x="12296" y="1246945"/>
                </a:lnTo>
                <a:lnTo>
                  <a:pt x="6149" y="1239083"/>
                </a:lnTo>
                <a:lnTo>
                  <a:pt x="0" y="1223359"/>
                </a:lnTo>
                <a:lnTo>
                  <a:pt x="0" y="1206062"/>
                </a:lnTo>
                <a:lnTo>
                  <a:pt x="0" y="1199772"/>
                </a:lnTo>
                <a:lnTo>
                  <a:pt x="0" y="1185620"/>
                </a:lnTo>
                <a:lnTo>
                  <a:pt x="15368" y="1162034"/>
                </a:lnTo>
                <a:lnTo>
                  <a:pt x="58400" y="1111715"/>
                </a:lnTo>
                <a:lnTo>
                  <a:pt x="58400" y="1102281"/>
                </a:lnTo>
                <a:lnTo>
                  <a:pt x="61472" y="1084984"/>
                </a:lnTo>
                <a:lnTo>
                  <a:pt x="69157" y="1077122"/>
                </a:lnTo>
                <a:lnTo>
                  <a:pt x="78377" y="1058253"/>
                </a:lnTo>
                <a:lnTo>
                  <a:pt x="84524" y="1017369"/>
                </a:lnTo>
                <a:lnTo>
                  <a:pt x="75304" y="1000072"/>
                </a:lnTo>
                <a:lnTo>
                  <a:pt x="84524" y="979631"/>
                </a:lnTo>
                <a:lnTo>
                  <a:pt x="89135" y="970196"/>
                </a:lnTo>
                <a:lnTo>
                  <a:pt x="528655" y="1094419"/>
                </a:lnTo>
                <a:lnTo>
                  <a:pt x="773916" y="1154697"/>
                </a:lnTo>
                <a:lnTo>
                  <a:pt x="528655" y="1094418"/>
                </a:lnTo>
                <a:lnTo>
                  <a:pt x="89134" y="970195"/>
                </a:lnTo>
                <a:lnTo>
                  <a:pt x="84524" y="963906"/>
                </a:lnTo>
                <a:lnTo>
                  <a:pt x="75303" y="932457"/>
                </a:lnTo>
                <a:lnTo>
                  <a:pt x="81449" y="916733"/>
                </a:lnTo>
                <a:lnTo>
                  <a:pt x="81449" y="905725"/>
                </a:lnTo>
                <a:lnTo>
                  <a:pt x="92209" y="882139"/>
                </a:lnTo>
                <a:lnTo>
                  <a:pt x="86061" y="834966"/>
                </a:lnTo>
                <a:lnTo>
                  <a:pt x="95281" y="822386"/>
                </a:lnTo>
                <a:lnTo>
                  <a:pt x="104503" y="819241"/>
                </a:lnTo>
                <a:lnTo>
                  <a:pt x="109112" y="811379"/>
                </a:lnTo>
                <a:lnTo>
                  <a:pt x="115260" y="795655"/>
                </a:lnTo>
                <a:lnTo>
                  <a:pt x="121406" y="790937"/>
                </a:lnTo>
                <a:lnTo>
                  <a:pt x="124480" y="768923"/>
                </a:lnTo>
                <a:lnTo>
                  <a:pt x="127554" y="767351"/>
                </a:lnTo>
                <a:lnTo>
                  <a:pt x="156753" y="734329"/>
                </a:lnTo>
                <a:lnTo>
                  <a:pt x="170583" y="701308"/>
                </a:lnTo>
                <a:lnTo>
                  <a:pt x="193635" y="654135"/>
                </a:lnTo>
                <a:lnTo>
                  <a:pt x="219760" y="572368"/>
                </a:lnTo>
                <a:lnTo>
                  <a:pt x="239739" y="536202"/>
                </a:lnTo>
                <a:lnTo>
                  <a:pt x="256645" y="482739"/>
                </a:lnTo>
                <a:lnTo>
                  <a:pt x="276622" y="418269"/>
                </a:lnTo>
                <a:lnTo>
                  <a:pt x="285843" y="397827"/>
                </a:lnTo>
                <a:lnTo>
                  <a:pt x="288916" y="377386"/>
                </a:lnTo>
                <a:lnTo>
                  <a:pt x="288916" y="371096"/>
                </a:lnTo>
                <a:lnTo>
                  <a:pt x="296600" y="367951"/>
                </a:lnTo>
                <a:lnTo>
                  <a:pt x="311968" y="371096"/>
                </a:lnTo>
                <a:lnTo>
                  <a:pt x="318116" y="367951"/>
                </a:lnTo>
                <a:lnTo>
                  <a:pt x="335020" y="377386"/>
                </a:lnTo>
                <a:lnTo>
                  <a:pt x="345778" y="385248"/>
                </a:lnTo>
                <a:lnTo>
                  <a:pt x="335021" y="377386"/>
                </a:lnTo>
                <a:lnTo>
                  <a:pt x="318116" y="367951"/>
                </a:lnTo>
                <a:lnTo>
                  <a:pt x="296600" y="353799"/>
                </a:lnTo>
                <a:lnTo>
                  <a:pt x="291991" y="353799"/>
                </a:lnTo>
                <a:lnTo>
                  <a:pt x="285843" y="350654"/>
                </a:lnTo>
                <a:lnTo>
                  <a:pt x="285843" y="347509"/>
                </a:lnTo>
                <a:lnTo>
                  <a:pt x="291991" y="330213"/>
                </a:lnTo>
                <a:lnTo>
                  <a:pt x="295064" y="320778"/>
                </a:lnTo>
                <a:lnTo>
                  <a:pt x="295064" y="312915"/>
                </a:lnTo>
                <a:lnTo>
                  <a:pt x="295064" y="309770"/>
                </a:lnTo>
                <a:lnTo>
                  <a:pt x="299674" y="306626"/>
                </a:lnTo>
                <a:lnTo>
                  <a:pt x="302748" y="309770"/>
                </a:lnTo>
                <a:lnTo>
                  <a:pt x="302748" y="317633"/>
                </a:lnTo>
                <a:lnTo>
                  <a:pt x="302748" y="323922"/>
                </a:lnTo>
                <a:lnTo>
                  <a:pt x="299674" y="330213"/>
                </a:lnTo>
                <a:lnTo>
                  <a:pt x="302748" y="333357"/>
                </a:lnTo>
                <a:lnTo>
                  <a:pt x="315042" y="320778"/>
                </a:lnTo>
                <a:lnTo>
                  <a:pt x="315042" y="314488"/>
                </a:lnTo>
                <a:lnTo>
                  <a:pt x="315042" y="309770"/>
                </a:lnTo>
                <a:lnTo>
                  <a:pt x="319652" y="300336"/>
                </a:lnTo>
                <a:lnTo>
                  <a:pt x="315042" y="290902"/>
                </a:lnTo>
                <a:lnTo>
                  <a:pt x="305821" y="289329"/>
                </a:lnTo>
                <a:lnTo>
                  <a:pt x="305821" y="267315"/>
                </a:lnTo>
                <a:lnTo>
                  <a:pt x="308894" y="265742"/>
                </a:lnTo>
                <a:lnTo>
                  <a:pt x="318116" y="267315"/>
                </a:lnTo>
                <a:lnTo>
                  <a:pt x="319652" y="265742"/>
                </a:lnTo>
                <a:lnTo>
                  <a:pt x="335021" y="259452"/>
                </a:lnTo>
                <a:lnTo>
                  <a:pt x="322727" y="250018"/>
                </a:lnTo>
                <a:lnTo>
                  <a:pt x="322727" y="246873"/>
                </a:lnTo>
                <a:lnTo>
                  <a:pt x="319652" y="243728"/>
                </a:lnTo>
                <a:lnTo>
                  <a:pt x="308894" y="250018"/>
                </a:lnTo>
                <a:lnTo>
                  <a:pt x="311968" y="235866"/>
                </a:lnTo>
                <a:lnTo>
                  <a:pt x="311968" y="226431"/>
                </a:lnTo>
                <a:lnTo>
                  <a:pt x="315042" y="209135"/>
                </a:lnTo>
                <a:lnTo>
                  <a:pt x="311968" y="193410"/>
                </a:lnTo>
                <a:lnTo>
                  <a:pt x="311968" y="182403"/>
                </a:lnTo>
                <a:lnTo>
                  <a:pt x="315042" y="149382"/>
                </a:lnTo>
                <a:lnTo>
                  <a:pt x="318116" y="138375"/>
                </a:lnTo>
                <a:lnTo>
                  <a:pt x="302748" y="94346"/>
                </a:lnTo>
                <a:lnTo>
                  <a:pt x="302748" y="67615"/>
                </a:lnTo>
                <a:lnTo>
                  <a:pt x="308894" y="51891"/>
                </a:lnTo>
                <a:lnTo>
                  <a:pt x="311968" y="31449"/>
                </a:lnTo>
                <a:lnTo>
                  <a:pt x="387271" y="81767"/>
                </a:lnTo>
                <a:lnTo>
                  <a:pt x="424154" y="102209"/>
                </a:lnTo>
                <a:lnTo>
                  <a:pt x="453353" y="111643"/>
                </a:lnTo>
                <a:lnTo>
                  <a:pt x="470258" y="122650"/>
                </a:lnTo>
                <a:lnTo>
                  <a:pt x="484089" y="122650"/>
                </a:lnTo>
                <a:lnTo>
                  <a:pt x="493309" y="128940"/>
                </a:lnTo>
                <a:lnTo>
                  <a:pt x="496383" y="135230"/>
                </a:lnTo>
                <a:lnTo>
                  <a:pt x="499457" y="172968"/>
                </a:lnTo>
                <a:lnTo>
                  <a:pt x="499457" y="182403"/>
                </a:lnTo>
                <a:lnTo>
                  <a:pt x="484089" y="188693"/>
                </a:lnTo>
                <a:lnTo>
                  <a:pt x="482552" y="205989"/>
                </a:lnTo>
                <a:lnTo>
                  <a:pt x="482552" y="216997"/>
                </a:lnTo>
                <a:lnTo>
                  <a:pt x="482552" y="226431"/>
                </a:lnTo>
                <a:lnTo>
                  <a:pt x="482552" y="232721"/>
                </a:lnTo>
                <a:lnTo>
                  <a:pt x="476404" y="239011"/>
                </a:lnTo>
                <a:lnTo>
                  <a:pt x="476404" y="243728"/>
                </a:lnTo>
                <a:lnTo>
                  <a:pt x="484089" y="250018"/>
                </a:lnTo>
                <a:lnTo>
                  <a:pt x="499457" y="243728"/>
                </a:lnTo>
                <a:lnTo>
                  <a:pt x="507140" y="212279"/>
                </a:lnTo>
                <a:lnTo>
                  <a:pt x="513287" y="202845"/>
                </a:lnTo>
                <a:lnTo>
                  <a:pt x="519434" y="188693"/>
                </a:lnTo>
                <a:lnTo>
                  <a:pt x="539412" y="168251"/>
                </a:lnTo>
                <a:lnTo>
                  <a:pt x="539412" y="161961"/>
                </a:lnTo>
                <a:lnTo>
                  <a:pt x="530192" y="128940"/>
                </a:lnTo>
                <a:lnTo>
                  <a:pt x="516361" y="88057"/>
                </a:lnTo>
                <a:lnTo>
                  <a:pt x="516361" y="81767"/>
                </a:lnTo>
                <a:lnTo>
                  <a:pt x="519434" y="78622"/>
                </a:lnTo>
                <a:lnTo>
                  <a:pt x="528655" y="81767"/>
                </a:lnTo>
                <a:lnTo>
                  <a:pt x="536339" y="64470"/>
                </a:lnTo>
                <a:lnTo>
                  <a:pt x="536339" y="44028"/>
                </a:lnTo>
                <a:lnTo>
                  <a:pt x="525581" y="40883"/>
                </a:lnTo>
                <a:lnTo>
                  <a:pt x="522508" y="2830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375969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4752473" y="1403494"/>
            <a:ext cx="6876288" cy="4157334"/>
          </a:xfrm>
          <a:custGeom>
            <a:avLst/>
            <a:gdLst>
              <a:gd name="connsiteX0" fmla="*/ 5765074 w 6606361"/>
              <a:gd name="connsiteY0" fmla="*/ 3912508 h 3994140"/>
              <a:gd name="connsiteX1" fmla="*/ 5770906 w 6606361"/>
              <a:gd name="connsiteY1" fmla="*/ 3950409 h 3994140"/>
              <a:gd name="connsiteX2" fmla="*/ 5829228 w 6606361"/>
              <a:gd name="connsiteY2" fmla="*/ 3953324 h 3994140"/>
              <a:gd name="connsiteX3" fmla="*/ 5770906 w 6606361"/>
              <a:gd name="connsiteY3" fmla="*/ 3950408 h 3994140"/>
              <a:gd name="connsiteX4" fmla="*/ 5686340 w 6606361"/>
              <a:gd name="connsiteY4" fmla="*/ 3827960 h 3994140"/>
              <a:gd name="connsiteX5" fmla="*/ 5686340 w 6606361"/>
              <a:gd name="connsiteY5" fmla="*/ 3827961 h 3994140"/>
              <a:gd name="connsiteX6" fmla="*/ 5703837 w 6606361"/>
              <a:gd name="connsiteY6" fmla="*/ 3848369 h 3994140"/>
              <a:gd name="connsiteX7" fmla="*/ 5759242 w 6606361"/>
              <a:gd name="connsiteY7" fmla="*/ 3848369 h 3994140"/>
              <a:gd name="connsiteX8" fmla="*/ 5762158 w 6606361"/>
              <a:gd name="connsiteY8" fmla="*/ 3848369 h 3994140"/>
              <a:gd name="connsiteX9" fmla="*/ 5762158 w 6606361"/>
              <a:gd name="connsiteY9" fmla="*/ 3848368 h 3994140"/>
              <a:gd name="connsiteX10" fmla="*/ 5759242 w 6606361"/>
              <a:gd name="connsiteY10" fmla="*/ 3848368 h 3994140"/>
              <a:gd name="connsiteX11" fmla="*/ 5703837 w 6606361"/>
              <a:gd name="connsiteY11" fmla="*/ 3848368 h 3994140"/>
              <a:gd name="connsiteX12" fmla="*/ 3411804 w 6606361"/>
              <a:gd name="connsiteY12" fmla="*/ 3556825 h 3994140"/>
              <a:gd name="connsiteX13" fmla="*/ 3417636 w 6606361"/>
              <a:gd name="connsiteY13" fmla="*/ 3556825 h 3994140"/>
              <a:gd name="connsiteX14" fmla="*/ 3423468 w 6606361"/>
              <a:gd name="connsiteY14" fmla="*/ 3556825 h 3994140"/>
              <a:gd name="connsiteX15" fmla="*/ 3429300 w 6606361"/>
              <a:gd name="connsiteY15" fmla="*/ 3559741 h 3994140"/>
              <a:gd name="connsiteX16" fmla="*/ 3435132 w 6606361"/>
              <a:gd name="connsiteY16" fmla="*/ 3562656 h 3994140"/>
              <a:gd name="connsiteX17" fmla="*/ 3440964 w 6606361"/>
              <a:gd name="connsiteY17" fmla="*/ 3565572 h 3994140"/>
              <a:gd name="connsiteX18" fmla="*/ 3443880 w 6606361"/>
              <a:gd name="connsiteY18" fmla="*/ 3568487 h 3994140"/>
              <a:gd name="connsiteX19" fmla="*/ 3443880 w 6606361"/>
              <a:gd name="connsiteY19" fmla="*/ 3574318 h 3994140"/>
              <a:gd name="connsiteX20" fmla="*/ 3440964 w 6606361"/>
              <a:gd name="connsiteY20" fmla="*/ 3580149 h 3994140"/>
              <a:gd name="connsiteX21" fmla="*/ 3438048 w 6606361"/>
              <a:gd name="connsiteY21" fmla="*/ 3585979 h 3994140"/>
              <a:gd name="connsiteX22" fmla="*/ 3435132 w 6606361"/>
              <a:gd name="connsiteY22" fmla="*/ 3591810 h 3994140"/>
              <a:gd name="connsiteX23" fmla="*/ 3432216 w 6606361"/>
              <a:gd name="connsiteY23" fmla="*/ 3594726 h 3994140"/>
              <a:gd name="connsiteX24" fmla="*/ 3429300 w 6606361"/>
              <a:gd name="connsiteY24" fmla="*/ 3597641 h 3994140"/>
              <a:gd name="connsiteX25" fmla="*/ 3426384 w 6606361"/>
              <a:gd name="connsiteY25" fmla="*/ 3600557 h 3994140"/>
              <a:gd name="connsiteX26" fmla="*/ 3417636 w 6606361"/>
              <a:gd name="connsiteY26" fmla="*/ 3618049 h 3994140"/>
              <a:gd name="connsiteX27" fmla="*/ 3417636 w 6606361"/>
              <a:gd name="connsiteY27" fmla="*/ 3620965 h 3994140"/>
              <a:gd name="connsiteX28" fmla="*/ 3414720 w 6606361"/>
              <a:gd name="connsiteY28" fmla="*/ 3623880 h 3994140"/>
              <a:gd name="connsiteX29" fmla="*/ 3411804 w 6606361"/>
              <a:gd name="connsiteY29" fmla="*/ 3629711 h 3994140"/>
              <a:gd name="connsiteX30" fmla="*/ 3405971 w 6606361"/>
              <a:gd name="connsiteY30" fmla="*/ 3635542 h 3994140"/>
              <a:gd name="connsiteX31" fmla="*/ 3400139 w 6606361"/>
              <a:gd name="connsiteY31" fmla="*/ 3644288 h 3994140"/>
              <a:gd name="connsiteX32" fmla="*/ 3394307 w 6606361"/>
              <a:gd name="connsiteY32" fmla="*/ 3650119 h 3994140"/>
              <a:gd name="connsiteX33" fmla="*/ 3388475 w 6606361"/>
              <a:gd name="connsiteY33" fmla="*/ 3653034 h 3994140"/>
              <a:gd name="connsiteX34" fmla="*/ 3385559 w 6606361"/>
              <a:gd name="connsiteY34" fmla="*/ 3658865 h 3994140"/>
              <a:gd name="connsiteX35" fmla="*/ 3382643 w 6606361"/>
              <a:gd name="connsiteY35" fmla="*/ 3664696 h 3994140"/>
              <a:gd name="connsiteX36" fmla="*/ 3385559 w 6606361"/>
              <a:gd name="connsiteY36" fmla="*/ 3670527 h 3994140"/>
              <a:gd name="connsiteX37" fmla="*/ 3385559 w 6606361"/>
              <a:gd name="connsiteY37" fmla="*/ 3676358 h 3994140"/>
              <a:gd name="connsiteX38" fmla="*/ 3385559 w 6606361"/>
              <a:gd name="connsiteY38" fmla="*/ 3682188 h 3994140"/>
              <a:gd name="connsiteX39" fmla="*/ 3382643 w 6606361"/>
              <a:gd name="connsiteY39" fmla="*/ 3688019 h 3994140"/>
              <a:gd name="connsiteX40" fmla="*/ 3379727 w 6606361"/>
              <a:gd name="connsiteY40" fmla="*/ 3693850 h 3994140"/>
              <a:gd name="connsiteX41" fmla="*/ 3373895 w 6606361"/>
              <a:gd name="connsiteY41" fmla="*/ 3699681 h 3994140"/>
              <a:gd name="connsiteX42" fmla="*/ 3368063 w 6606361"/>
              <a:gd name="connsiteY42" fmla="*/ 3705512 h 3994140"/>
              <a:gd name="connsiteX43" fmla="*/ 3362230 w 6606361"/>
              <a:gd name="connsiteY43" fmla="*/ 3708427 h 3994140"/>
              <a:gd name="connsiteX44" fmla="*/ 3359314 w 6606361"/>
              <a:gd name="connsiteY44" fmla="*/ 3708427 h 3994140"/>
              <a:gd name="connsiteX45" fmla="*/ 3350566 w 6606361"/>
              <a:gd name="connsiteY45" fmla="*/ 3708427 h 3994140"/>
              <a:gd name="connsiteX46" fmla="*/ 3341818 w 6606361"/>
              <a:gd name="connsiteY46" fmla="*/ 3705512 h 3994140"/>
              <a:gd name="connsiteX47" fmla="*/ 3333070 w 6606361"/>
              <a:gd name="connsiteY47" fmla="*/ 3702596 h 3994140"/>
              <a:gd name="connsiteX48" fmla="*/ 3324322 w 6606361"/>
              <a:gd name="connsiteY48" fmla="*/ 3699681 h 3994140"/>
              <a:gd name="connsiteX49" fmla="*/ 3315573 w 6606361"/>
              <a:gd name="connsiteY49" fmla="*/ 3696766 h 3994140"/>
              <a:gd name="connsiteX50" fmla="*/ 3309741 w 6606361"/>
              <a:gd name="connsiteY50" fmla="*/ 3693850 h 3994140"/>
              <a:gd name="connsiteX51" fmla="*/ 3309741 w 6606361"/>
              <a:gd name="connsiteY51" fmla="*/ 3688019 h 3994140"/>
              <a:gd name="connsiteX52" fmla="*/ 3309741 w 6606361"/>
              <a:gd name="connsiteY52" fmla="*/ 3685104 h 3994140"/>
              <a:gd name="connsiteX53" fmla="*/ 3309741 w 6606361"/>
              <a:gd name="connsiteY53" fmla="*/ 3679273 h 3994140"/>
              <a:gd name="connsiteX54" fmla="*/ 3312657 w 6606361"/>
              <a:gd name="connsiteY54" fmla="*/ 3676358 h 3994140"/>
              <a:gd name="connsiteX55" fmla="*/ 3315573 w 6606361"/>
              <a:gd name="connsiteY55" fmla="*/ 3673442 h 3994140"/>
              <a:gd name="connsiteX56" fmla="*/ 3318489 w 6606361"/>
              <a:gd name="connsiteY56" fmla="*/ 3667611 h 3994140"/>
              <a:gd name="connsiteX57" fmla="*/ 3321406 w 6606361"/>
              <a:gd name="connsiteY57" fmla="*/ 3661780 h 3994140"/>
              <a:gd name="connsiteX58" fmla="*/ 3327238 w 6606361"/>
              <a:gd name="connsiteY58" fmla="*/ 3661780 h 3994140"/>
              <a:gd name="connsiteX59" fmla="*/ 3330154 w 6606361"/>
              <a:gd name="connsiteY59" fmla="*/ 3661780 h 3994140"/>
              <a:gd name="connsiteX60" fmla="*/ 3338902 w 6606361"/>
              <a:gd name="connsiteY60" fmla="*/ 3647203 h 3994140"/>
              <a:gd name="connsiteX61" fmla="*/ 3356398 w 6606361"/>
              <a:gd name="connsiteY61" fmla="*/ 3620965 h 3994140"/>
              <a:gd name="connsiteX62" fmla="*/ 3370979 w 6606361"/>
              <a:gd name="connsiteY62" fmla="*/ 3609303 h 3994140"/>
              <a:gd name="connsiteX63" fmla="*/ 3394307 w 6606361"/>
              <a:gd name="connsiteY63" fmla="*/ 3594726 h 3994140"/>
              <a:gd name="connsiteX64" fmla="*/ 3397223 w 6606361"/>
              <a:gd name="connsiteY64" fmla="*/ 3574318 h 3994140"/>
              <a:gd name="connsiteX65" fmla="*/ 3400139 w 6606361"/>
              <a:gd name="connsiteY65" fmla="*/ 3571402 h 3994140"/>
              <a:gd name="connsiteX66" fmla="*/ 3403055 w 6606361"/>
              <a:gd name="connsiteY66" fmla="*/ 3568487 h 3994140"/>
              <a:gd name="connsiteX67" fmla="*/ 3405971 w 6606361"/>
              <a:gd name="connsiteY67" fmla="*/ 3562656 h 3994140"/>
              <a:gd name="connsiteX68" fmla="*/ 3408887 w 6606361"/>
              <a:gd name="connsiteY68" fmla="*/ 3559741 h 3994140"/>
              <a:gd name="connsiteX69" fmla="*/ 3061876 w 6606361"/>
              <a:gd name="connsiteY69" fmla="*/ 3434377 h 3994140"/>
              <a:gd name="connsiteX70" fmla="*/ 3064792 w 6606361"/>
              <a:gd name="connsiteY70" fmla="*/ 3434377 h 3994140"/>
              <a:gd name="connsiteX71" fmla="*/ 3070624 w 6606361"/>
              <a:gd name="connsiteY71" fmla="*/ 3434377 h 3994140"/>
              <a:gd name="connsiteX72" fmla="*/ 3076456 w 6606361"/>
              <a:gd name="connsiteY72" fmla="*/ 3437293 h 3994140"/>
              <a:gd name="connsiteX73" fmla="*/ 3079372 w 6606361"/>
              <a:gd name="connsiteY73" fmla="*/ 3440208 h 3994140"/>
              <a:gd name="connsiteX74" fmla="*/ 3082288 w 6606361"/>
              <a:gd name="connsiteY74" fmla="*/ 3443124 h 3994140"/>
              <a:gd name="connsiteX75" fmla="*/ 3085204 w 6606361"/>
              <a:gd name="connsiteY75" fmla="*/ 3443124 h 3994140"/>
              <a:gd name="connsiteX76" fmla="*/ 3085204 w 6606361"/>
              <a:gd name="connsiteY76" fmla="*/ 3446039 h 3994140"/>
              <a:gd name="connsiteX77" fmla="*/ 3085204 w 6606361"/>
              <a:gd name="connsiteY77" fmla="*/ 3451870 h 3994140"/>
              <a:gd name="connsiteX78" fmla="*/ 3085204 w 6606361"/>
              <a:gd name="connsiteY78" fmla="*/ 3460616 h 3994140"/>
              <a:gd name="connsiteX79" fmla="*/ 3085204 w 6606361"/>
              <a:gd name="connsiteY79" fmla="*/ 3469362 h 3994140"/>
              <a:gd name="connsiteX80" fmla="*/ 3088120 w 6606361"/>
              <a:gd name="connsiteY80" fmla="*/ 3478109 h 3994140"/>
              <a:gd name="connsiteX81" fmla="*/ 3085204 w 6606361"/>
              <a:gd name="connsiteY81" fmla="*/ 3483940 h 3994140"/>
              <a:gd name="connsiteX82" fmla="*/ 3082288 w 6606361"/>
              <a:gd name="connsiteY82" fmla="*/ 3492686 h 3994140"/>
              <a:gd name="connsiteX83" fmla="*/ 3076456 w 6606361"/>
              <a:gd name="connsiteY83" fmla="*/ 3498517 h 3994140"/>
              <a:gd name="connsiteX84" fmla="*/ 3070624 w 6606361"/>
              <a:gd name="connsiteY84" fmla="*/ 3507263 h 3994140"/>
              <a:gd name="connsiteX85" fmla="*/ 3064792 w 6606361"/>
              <a:gd name="connsiteY85" fmla="*/ 3510178 h 3994140"/>
              <a:gd name="connsiteX86" fmla="*/ 3061876 w 6606361"/>
              <a:gd name="connsiteY86" fmla="*/ 3513094 h 3994140"/>
              <a:gd name="connsiteX87" fmla="*/ 3056043 w 6606361"/>
              <a:gd name="connsiteY87" fmla="*/ 3516009 h 3994140"/>
              <a:gd name="connsiteX88" fmla="*/ 3050211 w 6606361"/>
              <a:gd name="connsiteY88" fmla="*/ 3513094 h 3994140"/>
              <a:gd name="connsiteX89" fmla="*/ 3041463 w 6606361"/>
              <a:gd name="connsiteY89" fmla="*/ 3510178 h 3994140"/>
              <a:gd name="connsiteX90" fmla="*/ 3035631 w 6606361"/>
              <a:gd name="connsiteY90" fmla="*/ 3507263 h 3994140"/>
              <a:gd name="connsiteX91" fmla="*/ 3029799 w 6606361"/>
              <a:gd name="connsiteY91" fmla="*/ 3501432 h 3994140"/>
              <a:gd name="connsiteX92" fmla="*/ 3023967 w 6606361"/>
              <a:gd name="connsiteY92" fmla="*/ 3498517 h 3994140"/>
              <a:gd name="connsiteX93" fmla="*/ 3023967 w 6606361"/>
              <a:gd name="connsiteY93" fmla="*/ 3492686 h 3994140"/>
              <a:gd name="connsiteX94" fmla="*/ 3018135 w 6606361"/>
              <a:gd name="connsiteY94" fmla="*/ 3486855 h 3994140"/>
              <a:gd name="connsiteX95" fmla="*/ 3015219 w 6606361"/>
              <a:gd name="connsiteY95" fmla="*/ 3481024 h 3994140"/>
              <a:gd name="connsiteX96" fmla="*/ 3012302 w 6606361"/>
              <a:gd name="connsiteY96" fmla="*/ 3478109 h 3994140"/>
              <a:gd name="connsiteX97" fmla="*/ 3003554 w 6606361"/>
              <a:gd name="connsiteY97" fmla="*/ 3454785 h 3994140"/>
              <a:gd name="connsiteX98" fmla="*/ 3003554 w 6606361"/>
              <a:gd name="connsiteY98" fmla="*/ 3446039 h 3994140"/>
              <a:gd name="connsiteX99" fmla="*/ 3006470 w 6606361"/>
              <a:gd name="connsiteY99" fmla="*/ 3443124 h 3994140"/>
              <a:gd name="connsiteX100" fmla="*/ 3009386 w 6606361"/>
              <a:gd name="connsiteY100" fmla="*/ 3440208 h 3994140"/>
              <a:gd name="connsiteX101" fmla="*/ 3012302 w 6606361"/>
              <a:gd name="connsiteY101" fmla="*/ 3437293 h 3994140"/>
              <a:gd name="connsiteX102" fmla="*/ 3015219 w 6606361"/>
              <a:gd name="connsiteY102" fmla="*/ 3437293 h 3994140"/>
              <a:gd name="connsiteX103" fmla="*/ 3018135 w 6606361"/>
              <a:gd name="connsiteY103" fmla="*/ 3437293 h 3994140"/>
              <a:gd name="connsiteX104" fmla="*/ 3026883 w 6606361"/>
              <a:gd name="connsiteY104" fmla="*/ 3437293 h 3994140"/>
              <a:gd name="connsiteX105" fmla="*/ 3050211 w 6606361"/>
              <a:gd name="connsiteY105" fmla="*/ 3448954 h 3994140"/>
              <a:gd name="connsiteX106" fmla="*/ 3053127 w 6606361"/>
              <a:gd name="connsiteY106" fmla="*/ 3446039 h 3994140"/>
              <a:gd name="connsiteX107" fmla="*/ 3056043 w 6606361"/>
              <a:gd name="connsiteY107" fmla="*/ 3440208 h 3994140"/>
              <a:gd name="connsiteX108" fmla="*/ 3058960 w 6606361"/>
              <a:gd name="connsiteY108" fmla="*/ 3437293 h 3994140"/>
              <a:gd name="connsiteX109" fmla="*/ 3423469 w 6606361"/>
              <a:gd name="connsiteY109" fmla="*/ 3405223 h 3994140"/>
              <a:gd name="connsiteX110" fmla="*/ 3426385 w 6606361"/>
              <a:gd name="connsiteY110" fmla="*/ 3405223 h 3994140"/>
              <a:gd name="connsiteX111" fmla="*/ 3429301 w 6606361"/>
              <a:gd name="connsiteY111" fmla="*/ 3408139 h 3994140"/>
              <a:gd name="connsiteX112" fmla="*/ 3435133 w 6606361"/>
              <a:gd name="connsiteY112" fmla="*/ 3408139 h 3994140"/>
              <a:gd name="connsiteX113" fmla="*/ 3438049 w 6606361"/>
              <a:gd name="connsiteY113" fmla="*/ 3413970 h 3994140"/>
              <a:gd name="connsiteX114" fmla="*/ 3438049 w 6606361"/>
              <a:gd name="connsiteY114" fmla="*/ 3416885 h 3994140"/>
              <a:gd name="connsiteX115" fmla="*/ 3438049 w 6606361"/>
              <a:gd name="connsiteY115" fmla="*/ 3419800 h 3994140"/>
              <a:gd name="connsiteX116" fmla="*/ 3458462 w 6606361"/>
              <a:gd name="connsiteY116" fmla="*/ 3446039 h 3994140"/>
              <a:gd name="connsiteX117" fmla="*/ 3458462 w 6606361"/>
              <a:gd name="connsiteY117" fmla="*/ 3448955 h 3994140"/>
              <a:gd name="connsiteX118" fmla="*/ 3461378 w 6606361"/>
              <a:gd name="connsiteY118" fmla="*/ 3451870 h 3994140"/>
              <a:gd name="connsiteX119" fmla="*/ 3464294 w 6606361"/>
              <a:gd name="connsiteY119" fmla="*/ 3457701 h 3994140"/>
              <a:gd name="connsiteX120" fmla="*/ 3467210 w 6606361"/>
              <a:gd name="connsiteY120" fmla="*/ 3463532 h 3994140"/>
              <a:gd name="connsiteX121" fmla="*/ 3473042 w 6606361"/>
              <a:gd name="connsiteY121" fmla="*/ 3469363 h 3994140"/>
              <a:gd name="connsiteX122" fmla="*/ 3478874 w 6606361"/>
              <a:gd name="connsiteY122" fmla="*/ 3475194 h 3994140"/>
              <a:gd name="connsiteX123" fmla="*/ 3481790 w 6606361"/>
              <a:gd name="connsiteY123" fmla="*/ 3478109 h 3994140"/>
              <a:gd name="connsiteX124" fmla="*/ 3490538 w 6606361"/>
              <a:gd name="connsiteY124" fmla="*/ 3481025 h 3994140"/>
              <a:gd name="connsiteX125" fmla="*/ 3496371 w 6606361"/>
              <a:gd name="connsiteY125" fmla="*/ 3481025 h 3994140"/>
              <a:gd name="connsiteX126" fmla="*/ 3505119 w 6606361"/>
              <a:gd name="connsiteY126" fmla="*/ 3481025 h 3994140"/>
              <a:gd name="connsiteX127" fmla="*/ 3510951 w 6606361"/>
              <a:gd name="connsiteY127" fmla="*/ 3478109 h 3994140"/>
              <a:gd name="connsiteX128" fmla="*/ 3516783 w 6606361"/>
              <a:gd name="connsiteY128" fmla="*/ 3478109 h 3994140"/>
              <a:gd name="connsiteX129" fmla="*/ 3516783 w 6606361"/>
              <a:gd name="connsiteY129" fmla="*/ 3483940 h 3994140"/>
              <a:gd name="connsiteX130" fmla="*/ 3513867 w 6606361"/>
              <a:gd name="connsiteY130" fmla="*/ 3489771 h 3994140"/>
              <a:gd name="connsiteX131" fmla="*/ 3510951 w 6606361"/>
              <a:gd name="connsiteY131" fmla="*/ 3498517 h 3994140"/>
              <a:gd name="connsiteX132" fmla="*/ 3508035 w 6606361"/>
              <a:gd name="connsiteY132" fmla="*/ 3504348 h 3994140"/>
              <a:gd name="connsiteX133" fmla="*/ 3505119 w 6606361"/>
              <a:gd name="connsiteY133" fmla="*/ 3513094 h 3994140"/>
              <a:gd name="connsiteX134" fmla="*/ 3499287 w 6606361"/>
              <a:gd name="connsiteY134" fmla="*/ 3518925 h 3994140"/>
              <a:gd name="connsiteX135" fmla="*/ 3493455 w 6606361"/>
              <a:gd name="connsiteY135" fmla="*/ 3521841 h 3994140"/>
              <a:gd name="connsiteX136" fmla="*/ 3490538 w 6606361"/>
              <a:gd name="connsiteY136" fmla="*/ 3524756 h 3994140"/>
              <a:gd name="connsiteX137" fmla="*/ 3484706 w 6606361"/>
              <a:gd name="connsiteY137" fmla="*/ 3530587 h 3994140"/>
              <a:gd name="connsiteX138" fmla="*/ 3478874 w 6606361"/>
              <a:gd name="connsiteY138" fmla="*/ 3536418 h 3994140"/>
              <a:gd name="connsiteX139" fmla="*/ 3475958 w 6606361"/>
              <a:gd name="connsiteY139" fmla="*/ 3545164 h 3994140"/>
              <a:gd name="connsiteX140" fmla="*/ 3470126 w 6606361"/>
              <a:gd name="connsiteY140" fmla="*/ 3553910 h 3994140"/>
              <a:gd name="connsiteX141" fmla="*/ 3467210 w 6606361"/>
              <a:gd name="connsiteY141" fmla="*/ 3559741 h 3994140"/>
              <a:gd name="connsiteX142" fmla="*/ 3467210 w 6606361"/>
              <a:gd name="connsiteY142" fmla="*/ 3565572 h 3994140"/>
              <a:gd name="connsiteX143" fmla="*/ 3464294 w 6606361"/>
              <a:gd name="connsiteY143" fmla="*/ 3565572 h 3994140"/>
              <a:gd name="connsiteX144" fmla="*/ 3461378 w 6606361"/>
              <a:gd name="connsiteY144" fmla="*/ 3559741 h 3994140"/>
              <a:gd name="connsiteX145" fmla="*/ 3458462 w 6606361"/>
              <a:gd name="connsiteY145" fmla="*/ 3553910 h 3994140"/>
              <a:gd name="connsiteX146" fmla="*/ 3455545 w 6606361"/>
              <a:gd name="connsiteY146" fmla="*/ 3545164 h 3994140"/>
              <a:gd name="connsiteX147" fmla="*/ 3452629 w 6606361"/>
              <a:gd name="connsiteY147" fmla="*/ 3539333 h 3994140"/>
              <a:gd name="connsiteX148" fmla="*/ 3446797 w 6606361"/>
              <a:gd name="connsiteY148" fmla="*/ 3533502 h 3994140"/>
              <a:gd name="connsiteX149" fmla="*/ 3443881 w 6606361"/>
              <a:gd name="connsiteY149" fmla="*/ 3527672 h 3994140"/>
              <a:gd name="connsiteX150" fmla="*/ 3438049 w 6606361"/>
              <a:gd name="connsiteY150" fmla="*/ 3521841 h 3994140"/>
              <a:gd name="connsiteX151" fmla="*/ 3438049 w 6606361"/>
              <a:gd name="connsiteY151" fmla="*/ 3518925 h 3994140"/>
              <a:gd name="connsiteX152" fmla="*/ 3438049 w 6606361"/>
              <a:gd name="connsiteY152" fmla="*/ 3513094 h 3994140"/>
              <a:gd name="connsiteX153" fmla="*/ 3440965 w 6606361"/>
              <a:gd name="connsiteY153" fmla="*/ 3498517 h 3994140"/>
              <a:gd name="connsiteX154" fmla="*/ 3443881 w 6606361"/>
              <a:gd name="connsiteY154" fmla="*/ 3483940 h 3994140"/>
              <a:gd name="connsiteX155" fmla="*/ 3443881 w 6606361"/>
              <a:gd name="connsiteY155" fmla="*/ 3469363 h 3994140"/>
              <a:gd name="connsiteX156" fmla="*/ 3443881 w 6606361"/>
              <a:gd name="connsiteY156" fmla="*/ 3463532 h 3994140"/>
              <a:gd name="connsiteX157" fmla="*/ 3440965 w 6606361"/>
              <a:gd name="connsiteY157" fmla="*/ 3460617 h 3994140"/>
              <a:gd name="connsiteX158" fmla="*/ 3435133 w 6606361"/>
              <a:gd name="connsiteY158" fmla="*/ 3454786 h 3994140"/>
              <a:gd name="connsiteX159" fmla="*/ 3432217 w 6606361"/>
              <a:gd name="connsiteY159" fmla="*/ 3448955 h 3994140"/>
              <a:gd name="connsiteX160" fmla="*/ 3426385 w 6606361"/>
              <a:gd name="connsiteY160" fmla="*/ 3443124 h 3994140"/>
              <a:gd name="connsiteX161" fmla="*/ 3423469 w 6606361"/>
              <a:gd name="connsiteY161" fmla="*/ 3434378 h 3994140"/>
              <a:gd name="connsiteX162" fmla="*/ 3417636 w 6606361"/>
              <a:gd name="connsiteY162" fmla="*/ 3428547 h 3994140"/>
              <a:gd name="connsiteX163" fmla="*/ 3414720 w 6606361"/>
              <a:gd name="connsiteY163" fmla="*/ 3422716 h 3994140"/>
              <a:gd name="connsiteX164" fmla="*/ 3411804 w 6606361"/>
              <a:gd name="connsiteY164" fmla="*/ 3416885 h 3994140"/>
              <a:gd name="connsiteX165" fmla="*/ 3414720 w 6606361"/>
              <a:gd name="connsiteY165" fmla="*/ 3411054 h 3994140"/>
              <a:gd name="connsiteX166" fmla="*/ 3414720 w 6606361"/>
              <a:gd name="connsiteY166" fmla="*/ 3408139 h 3994140"/>
              <a:gd name="connsiteX167" fmla="*/ 3417636 w 6606361"/>
              <a:gd name="connsiteY167" fmla="*/ 3408139 h 3994140"/>
              <a:gd name="connsiteX168" fmla="*/ 3420552 w 6606361"/>
              <a:gd name="connsiteY168" fmla="*/ 3408139 h 3994140"/>
              <a:gd name="connsiteX169" fmla="*/ 5977947 w 6606361"/>
              <a:gd name="connsiteY169" fmla="*/ 3303184 h 3994140"/>
              <a:gd name="connsiteX170" fmla="*/ 5975031 w 6606361"/>
              <a:gd name="connsiteY170" fmla="*/ 3306098 h 3994140"/>
              <a:gd name="connsiteX171" fmla="*/ 5975031 w 6606361"/>
              <a:gd name="connsiteY171" fmla="*/ 3314845 h 3994140"/>
              <a:gd name="connsiteX172" fmla="*/ 5977948 w 6606361"/>
              <a:gd name="connsiteY172" fmla="*/ 3320676 h 3994140"/>
              <a:gd name="connsiteX173" fmla="*/ 5980860 w 6606361"/>
              <a:gd name="connsiteY173" fmla="*/ 3326499 h 3994140"/>
              <a:gd name="connsiteX174" fmla="*/ 5977947 w 6606361"/>
              <a:gd name="connsiteY174" fmla="*/ 3317760 h 3994140"/>
              <a:gd name="connsiteX175" fmla="*/ 5977947 w 6606361"/>
              <a:gd name="connsiteY175" fmla="*/ 3309014 h 3994140"/>
              <a:gd name="connsiteX176" fmla="*/ 5975031 w 6606361"/>
              <a:gd name="connsiteY176" fmla="*/ 3276945 h 3994140"/>
              <a:gd name="connsiteX177" fmla="*/ 5975031 w 6606361"/>
              <a:gd name="connsiteY177" fmla="*/ 3282775 h 3994140"/>
              <a:gd name="connsiteX178" fmla="*/ 5977947 w 6606361"/>
              <a:gd name="connsiteY178" fmla="*/ 3297347 h 3994140"/>
              <a:gd name="connsiteX179" fmla="*/ 5977947 w 6606361"/>
              <a:gd name="connsiteY179" fmla="*/ 3294437 h 3994140"/>
              <a:gd name="connsiteX180" fmla="*/ 5977947 w 6606361"/>
              <a:gd name="connsiteY180" fmla="*/ 3291522 h 3994140"/>
              <a:gd name="connsiteX181" fmla="*/ 5977947 w 6606361"/>
              <a:gd name="connsiteY181" fmla="*/ 3288606 h 3994140"/>
              <a:gd name="connsiteX182" fmla="*/ 5977946 w 6606361"/>
              <a:gd name="connsiteY182" fmla="*/ 3241964 h 3994140"/>
              <a:gd name="connsiteX183" fmla="*/ 5975031 w 6606361"/>
              <a:gd name="connsiteY183" fmla="*/ 3250705 h 3994140"/>
              <a:gd name="connsiteX184" fmla="*/ 5975031 w 6606361"/>
              <a:gd name="connsiteY184" fmla="*/ 3259452 h 3994140"/>
              <a:gd name="connsiteX185" fmla="*/ 5998360 w 6606361"/>
              <a:gd name="connsiteY185" fmla="*/ 3212804 h 3994140"/>
              <a:gd name="connsiteX186" fmla="*/ 5998358 w 6606361"/>
              <a:gd name="connsiteY186" fmla="*/ 3212806 h 3994140"/>
              <a:gd name="connsiteX187" fmla="*/ 5998360 w 6606361"/>
              <a:gd name="connsiteY187" fmla="*/ 3212805 h 3994140"/>
              <a:gd name="connsiteX188" fmla="*/ 6004192 w 6606361"/>
              <a:gd name="connsiteY188" fmla="*/ 3215721 h 3994140"/>
              <a:gd name="connsiteX189" fmla="*/ 6004194 w 6606361"/>
              <a:gd name="connsiteY189" fmla="*/ 3215722 h 3994140"/>
              <a:gd name="connsiteX190" fmla="*/ 6004192 w 6606361"/>
              <a:gd name="connsiteY190" fmla="*/ 3215720 h 3994140"/>
              <a:gd name="connsiteX191" fmla="*/ 699855 w 6606361"/>
              <a:gd name="connsiteY191" fmla="*/ 3110766 h 3994140"/>
              <a:gd name="connsiteX192" fmla="*/ 694027 w 6606361"/>
              <a:gd name="connsiteY192" fmla="*/ 3113680 h 3994140"/>
              <a:gd name="connsiteX193" fmla="*/ 696940 w 6606361"/>
              <a:gd name="connsiteY193" fmla="*/ 3113680 h 3994140"/>
              <a:gd name="connsiteX194" fmla="*/ 6065430 w 6606361"/>
              <a:gd name="connsiteY194" fmla="*/ 3110764 h 3994140"/>
              <a:gd name="connsiteX195" fmla="*/ 6065430 w 6606361"/>
              <a:gd name="connsiteY195" fmla="*/ 3110765 h 3994140"/>
              <a:gd name="connsiteX196" fmla="*/ 6068346 w 6606361"/>
              <a:gd name="connsiteY196" fmla="*/ 3110765 h 3994140"/>
              <a:gd name="connsiteX197" fmla="*/ 6068346 w 6606361"/>
              <a:gd name="connsiteY197" fmla="*/ 3110764 h 3994140"/>
              <a:gd name="connsiteX198" fmla="*/ 702772 w 6606361"/>
              <a:gd name="connsiteY198" fmla="*/ 3107850 h 3994140"/>
              <a:gd name="connsiteX199" fmla="*/ 699857 w 6606361"/>
              <a:gd name="connsiteY199" fmla="*/ 3110765 h 3994140"/>
              <a:gd name="connsiteX200" fmla="*/ 702772 w 6606361"/>
              <a:gd name="connsiteY200" fmla="*/ 3110765 h 3994140"/>
              <a:gd name="connsiteX201" fmla="*/ 5785487 w 6606361"/>
              <a:gd name="connsiteY201" fmla="*/ 3093272 h 3994140"/>
              <a:gd name="connsiteX202" fmla="*/ 5782570 w 6606361"/>
              <a:gd name="connsiteY202" fmla="*/ 3104934 h 3994140"/>
              <a:gd name="connsiteX203" fmla="*/ 5779654 w 6606361"/>
              <a:gd name="connsiteY203" fmla="*/ 3110765 h 3994140"/>
              <a:gd name="connsiteX204" fmla="*/ 5782571 w 6606361"/>
              <a:gd name="connsiteY204" fmla="*/ 3104934 h 3994140"/>
              <a:gd name="connsiteX205" fmla="*/ 720269 w 6606361"/>
              <a:gd name="connsiteY205" fmla="*/ 3078695 h 3994140"/>
              <a:gd name="connsiteX206" fmla="*/ 720268 w 6606361"/>
              <a:gd name="connsiteY206" fmla="*/ 3078697 h 3994140"/>
              <a:gd name="connsiteX207" fmla="*/ 720269 w 6606361"/>
              <a:gd name="connsiteY207" fmla="*/ 3078696 h 3994140"/>
              <a:gd name="connsiteX208" fmla="*/ 758178 w 6606361"/>
              <a:gd name="connsiteY208" fmla="*/ 3075780 h 3994140"/>
              <a:gd name="connsiteX209" fmla="*/ 749430 w 6606361"/>
              <a:gd name="connsiteY209" fmla="*/ 3084527 h 3994140"/>
              <a:gd name="connsiteX210" fmla="*/ 740687 w 6606361"/>
              <a:gd name="connsiteY210" fmla="*/ 3090353 h 3994140"/>
              <a:gd name="connsiteX211" fmla="*/ 752346 w 6606361"/>
              <a:gd name="connsiteY211" fmla="*/ 3084526 h 3994140"/>
              <a:gd name="connsiteX212" fmla="*/ 761092 w 6606361"/>
              <a:gd name="connsiteY212" fmla="*/ 3075780 h 3994140"/>
              <a:gd name="connsiteX213" fmla="*/ 6024604 w 6606361"/>
              <a:gd name="connsiteY213" fmla="*/ 3067033 h 3994140"/>
              <a:gd name="connsiteX214" fmla="*/ 6022417 w 6606361"/>
              <a:gd name="connsiteY214" fmla="*/ 3069220 h 3994140"/>
              <a:gd name="connsiteX215" fmla="*/ 6024604 w 6606361"/>
              <a:gd name="connsiteY215" fmla="*/ 3069949 h 3994140"/>
              <a:gd name="connsiteX216" fmla="*/ 5800066 w 6606361"/>
              <a:gd name="connsiteY216" fmla="*/ 3046626 h 3994140"/>
              <a:gd name="connsiteX217" fmla="*/ 5797151 w 6606361"/>
              <a:gd name="connsiteY217" fmla="*/ 3049540 h 3994140"/>
              <a:gd name="connsiteX218" fmla="*/ 5797151 w 6606361"/>
              <a:gd name="connsiteY218" fmla="*/ 3049541 h 3994140"/>
              <a:gd name="connsiteX219" fmla="*/ 5800067 w 6606361"/>
              <a:gd name="connsiteY219" fmla="*/ 3049541 h 3994140"/>
              <a:gd name="connsiteX220" fmla="*/ 5802982 w 6606361"/>
              <a:gd name="connsiteY220" fmla="*/ 3046626 h 3994140"/>
              <a:gd name="connsiteX221" fmla="*/ 819415 w 6606361"/>
              <a:gd name="connsiteY221" fmla="*/ 3043711 h 3994140"/>
              <a:gd name="connsiteX222" fmla="*/ 813584 w 6606361"/>
              <a:gd name="connsiteY222" fmla="*/ 3049541 h 3994140"/>
              <a:gd name="connsiteX223" fmla="*/ 810667 w 6606361"/>
              <a:gd name="connsiteY223" fmla="*/ 3058288 h 3994140"/>
              <a:gd name="connsiteX224" fmla="*/ 810667 w 6606361"/>
              <a:gd name="connsiteY224" fmla="*/ 3061202 h 3994140"/>
              <a:gd name="connsiteX225" fmla="*/ 813584 w 6606361"/>
              <a:gd name="connsiteY225" fmla="*/ 3055371 h 3994140"/>
              <a:gd name="connsiteX226" fmla="*/ 816499 w 6606361"/>
              <a:gd name="connsiteY226" fmla="*/ 3049540 h 3994140"/>
              <a:gd name="connsiteX227" fmla="*/ 5805899 w 6606361"/>
              <a:gd name="connsiteY227" fmla="*/ 3040795 h 3994140"/>
              <a:gd name="connsiteX228" fmla="*/ 5802983 w 6606361"/>
              <a:gd name="connsiteY228" fmla="*/ 3043710 h 3994140"/>
              <a:gd name="connsiteX229" fmla="*/ 5802983 w 6606361"/>
              <a:gd name="connsiteY229" fmla="*/ 3046625 h 3994140"/>
              <a:gd name="connsiteX230" fmla="*/ 5808815 w 6606361"/>
              <a:gd name="connsiteY230" fmla="*/ 3040795 h 3994140"/>
              <a:gd name="connsiteX231" fmla="*/ 930227 w 6606361"/>
              <a:gd name="connsiteY231" fmla="*/ 3040795 h 3994140"/>
              <a:gd name="connsiteX232" fmla="*/ 930227 w 6606361"/>
              <a:gd name="connsiteY232" fmla="*/ 3040796 h 3994140"/>
              <a:gd name="connsiteX233" fmla="*/ 933141 w 6606361"/>
              <a:gd name="connsiteY233" fmla="*/ 3046624 h 3994140"/>
              <a:gd name="connsiteX234" fmla="*/ 933143 w 6606361"/>
              <a:gd name="connsiteY234" fmla="*/ 3046625 h 3994140"/>
              <a:gd name="connsiteX235" fmla="*/ 933143 w 6606361"/>
              <a:gd name="connsiteY235" fmla="*/ 3043710 h 3994140"/>
              <a:gd name="connsiteX236" fmla="*/ 928284 w 6606361"/>
              <a:gd name="connsiteY236" fmla="*/ 3035932 h 3994140"/>
              <a:gd name="connsiteX237" fmla="*/ 927309 w 6606361"/>
              <a:gd name="connsiteY237" fmla="*/ 3037879 h 3994140"/>
              <a:gd name="connsiteX238" fmla="*/ 927311 w 6606361"/>
              <a:gd name="connsiteY238" fmla="*/ 3037880 h 3994140"/>
              <a:gd name="connsiteX239" fmla="*/ 927796 w 6606361"/>
              <a:gd name="connsiteY239" fmla="*/ 3038365 h 3994140"/>
              <a:gd name="connsiteX240" fmla="*/ 5872969 w 6606361"/>
              <a:gd name="connsiteY240" fmla="*/ 3026217 h 3994140"/>
              <a:gd name="connsiteX241" fmla="*/ 5872968 w 6606361"/>
              <a:gd name="connsiteY241" fmla="*/ 3026218 h 3994140"/>
              <a:gd name="connsiteX242" fmla="*/ 5864220 w 6606361"/>
              <a:gd name="connsiteY242" fmla="*/ 3032049 h 3994140"/>
              <a:gd name="connsiteX243" fmla="*/ 5858389 w 6606361"/>
              <a:gd name="connsiteY243" fmla="*/ 3043709 h 3994140"/>
              <a:gd name="connsiteX244" fmla="*/ 930226 w 6606361"/>
              <a:gd name="connsiteY244" fmla="*/ 3026215 h 3994140"/>
              <a:gd name="connsiteX245" fmla="*/ 930226 w 6606361"/>
              <a:gd name="connsiteY245" fmla="*/ 3026221 h 3994140"/>
              <a:gd name="connsiteX246" fmla="*/ 930227 w 6606361"/>
              <a:gd name="connsiteY246" fmla="*/ 3026218 h 3994140"/>
              <a:gd name="connsiteX247" fmla="*/ 5820491 w 6606361"/>
              <a:gd name="connsiteY247" fmla="*/ 3020389 h 3994140"/>
              <a:gd name="connsiteX248" fmla="*/ 5840892 w 6606361"/>
              <a:gd name="connsiteY248" fmla="*/ 3026217 h 3994140"/>
              <a:gd name="connsiteX249" fmla="*/ 5846722 w 6606361"/>
              <a:gd name="connsiteY249" fmla="*/ 3026217 h 3994140"/>
              <a:gd name="connsiteX250" fmla="*/ 5820479 w 6606361"/>
              <a:gd name="connsiteY250" fmla="*/ 3020387 h 3994140"/>
              <a:gd name="connsiteX251" fmla="*/ 5820479 w 6606361"/>
              <a:gd name="connsiteY251" fmla="*/ 3023302 h 3994140"/>
              <a:gd name="connsiteX252" fmla="*/ 5817563 w 6606361"/>
              <a:gd name="connsiteY252" fmla="*/ 3026218 h 3994140"/>
              <a:gd name="connsiteX253" fmla="*/ 5814647 w 6606361"/>
              <a:gd name="connsiteY253" fmla="*/ 3032049 h 3994140"/>
              <a:gd name="connsiteX254" fmla="*/ 5811731 w 6606361"/>
              <a:gd name="connsiteY254" fmla="*/ 3034964 h 3994140"/>
              <a:gd name="connsiteX255" fmla="*/ 5808815 w 6606361"/>
              <a:gd name="connsiteY255" fmla="*/ 3040794 h 3994140"/>
              <a:gd name="connsiteX256" fmla="*/ 5814647 w 6606361"/>
              <a:gd name="connsiteY256" fmla="*/ 3034963 h 3994140"/>
              <a:gd name="connsiteX257" fmla="*/ 5817563 w 6606361"/>
              <a:gd name="connsiteY257" fmla="*/ 3029133 h 3994140"/>
              <a:gd name="connsiteX258" fmla="*/ 5820480 w 6606361"/>
              <a:gd name="connsiteY258" fmla="*/ 3023302 h 3994140"/>
              <a:gd name="connsiteX259" fmla="*/ 5820480 w 6606361"/>
              <a:gd name="connsiteY259" fmla="*/ 3020387 h 3994140"/>
              <a:gd name="connsiteX260" fmla="*/ 927309 w 6606361"/>
              <a:gd name="connsiteY260" fmla="*/ 3014554 h 3994140"/>
              <a:gd name="connsiteX261" fmla="*/ 927309 w 6606361"/>
              <a:gd name="connsiteY261" fmla="*/ 3014555 h 3994140"/>
              <a:gd name="connsiteX262" fmla="*/ 927312 w 6606361"/>
              <a:gd name="connsiteY262" fmla="*/ 3014561 h 3994140"/>
              <a:gd name="connsiteX263" fmla="*/ 927310 w 6606361"/>
              <a:gd name="connsiteY263" fmla="*/ 3014556 h 3994140"/>
              <a:gd name="connsiteX264" fmla="*/ 5992527 w 6606361"/>
              <a:gd name="connsiteY264" fmla="*/ 3011638 h 3994140"/>
              <a:gd name="connsiteX265" fmla="*/ 5992527 w 6606361"/>
              <a:gd name="connsiteY265" fmla="*/ 3011640 h 3994140"/>
              <a:gd name="connsiteX266" fmla="*/ 5992528 w 6606361"/>
              <a:gd name="connsiteY266" fmla="*/ 3011646 h 3994140"/>
              <a:gd name="connsiteX267" fmla="*/ 5992528 w 6606361"/>
              <a:gd name="connsiteY267" fmla="*/ 3011640 h 3994140"/>
              <a:gd name="connsiteX268" fmla="*/ 5907961 w 6606361"/>
              <a:gd name="connsiteY268" fmla="*/ 2994148 h 3994140"/>
              <a:gd name="connsiteX269" fmla="*/ 5905045 w 6606361"/>
              <a:gd name="connsiteY269" fmla="*/ 2997063 h 3994140"/>
              <a:gd name="connsiteX270" fmla="*/ 5904073 w 6606361"/>
              <a:gd name="connsiteY270" fmla="*/ 2999978 h 3994140"/>
              <a:gd name="connsiteX271" fmla="*/ 5905045 w 6606361"/>
              <a:gd name="connsiteY271" fmla="*/ 2999978 h 3994140"/>
              <a:gd name="connsiteX272" fmla="*/ 877736 w 6606361"/>
              <a:gd name="connsiteY272" fmla="*/ 2994147 h 3994140"/>
              <a:gd name="connsiteX273" fmla="*/ 877736 w 6606361"/>
              <a:gd name="connsiteY273" fmla="*/ 2994148 h 3994140"/>
              <a:gd name="connsiteX274" fmla="*/ 877736 w 6606361"/>
              <a:gd name="connsiteY274" fmla="*/ 2997063 h 3994140"/>
              <a:gd name="connsiteX275" fmla="*/ 874820 w 6606361"/>
              <a:gd name="connsiteY275" fmla="*/ 2999979 h 3994140"/>
              <a:gd name="connsiteX276" fmla="*/ 873848 w 6606361"/>
              <a:gd name="connsiteY276" fmla="*/ 3001922 h 3994140"/>
              <a:gd name="connsiteX277" fmla="*/ 877736 w 6606361"/>
              <a:gd name="connsiteY277" fmla="*/ 2999978 h 3994140"/>
              <a:gd name="connsiteX278" fmla="*/ 880652 w 6606361"/>
              <a:gd name="connsiteY278" fmla="*/ 2994148 h 3994140"/>
              <a:gd name="connsiteX279" fmla="*/ 877737 w 6606361"/>
              <a:gd name="connsiteY279" fmla="*/ 2994148 h 3994140"/>
              <a:gd name="connsiteX280" fmla="*/ 5986695 w 6606361"/>
              <a:gd name="connsiteY280" fmla="*/ 2988316 h 3994140"/>
              <a:gd name="connsiteX281" fmla="*/ 5986695 w 6606361"/>
              <a:gd name="connsiteY281" fmla="*/ 2988317 h 3994140"/>
              <a:gd name="connsiteX282" fmla="*/ 5986696 w 6606361"/>
              <a:gd name="connsiteY282" fmla="*/ 2988318 h 3994140"/>
              <a:gd name="connsiteX283" fmla="*/ 5986696 w 6606361"/>
              <a:gd name="connsiteY283" fmla="*/ 2988316 h 3994140"/>
              <a:gd name="connsiteX284" fmla="*/ 5989612 w 6606361"/>
              <a:gd name="connsiteY284" fmla="*/ 2979565 h 3994140"/>
              <a:gd name="connsiteX285" fmla="*/ 5989611 w 6606361"/>
              <a:gd name="connsiteY285" fmla="*/ 2979571 h 3994140"/>
              <a:gd name="connsiteX286" fmla="*/ 5989610 w 6606361"/>
              <a:gd name="connsiteY286" fmla="*/ 2979573 h 3994140"/>
              <a:gd name="connsiteX287" fmla="*/ 5989612 w 6606361"/>
              <a:gd name="connsiteY287" fmla="*/ 2979570 h 3994140"/>
              <a:gd name="connsiteX288" fmla="*/ 5966285 w 6606361"/>
              <a:gd name="connsiteY288" fmla="*/ 2971797 h 3994140"/>
              <a:gd name="connsiteX289" fmla="*/ 5969199 w 6606361"/>
              <a:gd name="connsiteY289" fmla="*/ 2973740 h 3994140"/>
              <a:gd name="connsiteX290" fmla="*/ 5975029 w 6606361"/>
              <a:gd name="connsiteY290" fmla="*/ 2976654 h 3994140"/>
              <a:gd name="connsiteX291" fmla="*/ 5972115 w 6606361"/>
              <a:gd name="connsiteY291" fmla="*/ 2973740 h 3994140"/>
              <a:gd name="connsiteX292" fmla="*/ 5934206 w 6606361"/>
              <a:gd name="connsiteY292" fmla="*/ 2967909 h 3994140"/>
              <a:gd name="connsiteX293" fmla="*/ 5928374 w 6606361"/>
              <a:gd name="connsiteY293" fmla="*/ 2970825 h 3994140"/>
              <a:gd name="connsiteX294" fmla="*/ 5924000 w 6606361"/>
              <a:gd name="connsiteY294" fmla="*/ 2976655 h 3994140"/>
              <a:gd name="connsiteX295" fmla="*/ 5928374 w 6606361"/>
              <a:gd name="connsiteY295" fmla="*/ 2973740 h 3994140"/>
              <a:gd name="connsiteX296" fmla="*/ 5937122 w 6606361"/>
              <a:gd name="connsiteY296" fmla="*/ 2970824 h 3994140"/>
              <a:gd name="connsiteX297" fmla="*/ 5942953 w 6606361"/>
              <a:gd name="connsiteY297" fmla="*/ 2967909 h 3994140"/>
              <a:gd name="connsiteX298" fmla="*/ 702773 w 6606361"/>
              <a:gd name="connsiteY298" fmla="*/ 2962078 h 3994140"/>
              <a:gd name="connsiteX299" fmla="*/ 702773 w 6606361"/>
              <a:gd name="connsiteY299" fmla="*/ 2964994 h 3994140"/>
              <a:gd name="connsiteX300" fmla="*/ 723185 w 6606361"/>
              <a:gd name="connsiteY300" fmla="*/ 2962078 h 3994140"/>
              <a:gd name="connsiteX301" fmla="*/ 5762166 w 6606361"/>
              <a:gd name="connsiteY301" fmla="*/ 2941682 h 3994140"/>
              <a:gd name="connsiteX302" fmla="*/ 5773822 w 6606361"/>
              <a:gd name="connsiteY302" fmla="*/ 2959162 h 3994140"/>
              <a:gd name="connsiteX303" fmla="*/ 5775280 w 6606361"/>
              <a:gd name="connsiteY303" fmla="*/ 2959162 h 3994140"/>
              <a:gd name="connsiteX304" fmla="*/ 5773822 w 6606361"/>
              <a:gd name="connsiteY304" fmla="*/ 2956247 h 3994140"/>
              <a:gd name="connsiteX305" fmla="*/ 5770906 w 6606361"/>
              <a:gd name="connsiteY305" fmla="*/ 2953332 h 3994140"/>
              <a:gd name="connsiteX306" fmla="*/ 833996 w 6606361"/>
              <a:gd name="connsiteY306" fmla="*/ 2938755 h 3994140"/>
              <a:gd name="connsiteX307" fmla="*/ 839828 w 6606361"/>
              <a:gd name="connsiteY307" fmla="*/ 2947501 h 3994140"/>
              <a:gd name="connsiteX308" fmla="*/ 836912 w 6606361"/>
              <a:gd name="connsiteY308" fmla="*/ 2944586 h 3994140"/>
              <a:gd name="connsiteX309" fmla="*/ 5752441 w 6606361"/>
              <a:gd name="connsiteY309" fmla="*/ 2926125 h 3994140"/>
              <a:gd name="connsiteX310" fmla="*/ 5753409 w 6606361"/>
              <a:gd name="connsiteY310" fmla="*/ 2927674 h 3994140"/>
              <a:gd name="connsiteX311" fmla="*/ 5753409 w 6606361"/>
              <a:gd name="connsiteY311" fmla="*/ 2927093 h 3994140"/>
              <a:gd name="connsiteX312" fmla="*/ 5983778 w 6606361"/>
              <a:gd name="connsiteY312" fmla="*/ 2906684 h 3994140"/>
              <a:gd name="connsiteX313" fmla="*/ 5983779 w 6606361"/>
              <a:gd name="connsiteY313" fmla="*/ 2906685 h 3994140"/>
              <a:gd name="connsiteX314" fmla="*/ 5983781 w 6606361"/>
              <a:gd name="connsiteY314" fmla="*/ 2906685 h 3994140"/>
              <a:gd name="connsiteX315" fmla="*/ 5983780 w 6606361"/>
              <a:gd name="connsiteY315" fmla="*/ 2906684 h 3994140"/>
              <a:gd name="connsiteX316" fmla="*/ 801918 w 6606361"/>
              <a:gd name="connsiteY316" fmla="*/ 2897939 h 3994140"/>
              <a:gd name="connsiteX317" fmla="*/ 793171 w 6606361"/>
              <a:gd name="connsiteY317" fmla="*/ 2900854 h 3994140"/>
              <a:gd name="connsiteX318" fmla="*/ 787339 w 6606361"/>
              <a:gd name="connsiteY318" fmla="*/ 2903770 h 3994140"/>
              <a:gd name="connsiteX319" fmla="*/ 784425 w 6606361"/>
              <a:gd name="connsiteY319" fmla="*/ 2906684 h 3994140"/>
              <a:gd name="connsiteX320" fmla="*/ 790255 w 6606361"/>
              <a:gd name="connsiteY320" fmla="*/ 2903770 h 3994140"/>
              <a:gd name="connsiteX321" fmla="*/ 796086 w 6606361"/>
              <a:gd name="connsiteY321" fmla="*/ 2900854 h 3994140"/>
              <a:gd name="connsiteX322" fmla="*/ 723185 w 6606361"/>
              <a:gd name="connsiteY322" fmla="*/ 2897939 h 3994140"/>
              <a:gd name="connsiteX323" fmla="*/ 723185 w 6606361"/>
              <a:gd name="connsiteY323" fmla="*/ 2900854 h 3994140"/>
              <a:gd name="connsiteX324" fmla="*/ 729017 w 6606361"/>
              <a:gd name="connsiteY324" fmla="*/ 2897939 h 3994140"/>
              <a:gd name="connsiteX325" fmla="*/ 764011 w 6606361"/>
              <a:gd name="connsiteY325" fmla="*/ 2895023 h 3994140"/>
              <a:gd name="connsiteX326" fmla="*/ 759239 w 6606361"/>
              <a:gd name="connsiteY326" fmla="*/ 2895818 h 3994140"/>
              <a:gd name="connsiteX327" fmla="*/ 769842 w 6606361"/>
              <a:gd name="connsiteY327" fmla="*/ 2897939 h 3994140"/>
              <a:gd name="connsiteX328" fmla="*/ 778591 w 6606361"/>
              <a:gd name="connsiteY328" fmla="*/ 2900854 h 3994140"/>
              <a:gd name="connsiteX329" fmla="*/ 784422 w 6606361"/>
              <a:gd name="connsiteY329" fmla="*/ 2909600 h 3994140"/>
              <a:gd name="connsiteX330" fmla="*/ 784422 w 6606361"/>
              <a:gd name="connsiteY330" fmla="*/ 2906685 h 3994140"/>
              <a:gd name="connsiteX331" fmla="*/ 781506 w 6606361"/>
              <a:gd name="connsiteY331" fmla="*/ 2903770 h 3994140"/>
              <a:gd name="connsiteX332" fmla="*/ 781506 w 6606361"/>
              <a:gd name="connsiteY332" fmla="*/ 2900854 h 3994140"/>
              <a:gd name="connsiteX333" fmla="*/ 775674 w 6606361"/>
              <a:gd name="connsiteY333" fmla="*/ 2897939 h 3994140"/>
              <a:gd name="connsiteX334" fmla="*/ 5736329 w 6606361"/>
              <a:gd name="connsiteY334" fmla="*/ 2893357 h 3994140"/>
              <a:gd name="connsiteX335" fmla="*/ 5735913 w 6606361"/>
              <a:gd name="connsiteY335" fmla="*/ 2893565 h 3994140"/>
              <a:gd name="connsiteX336" fmla="*/ 5735913 w 6606361"/>
              <a:gd name="connsiteY336" fmla="*/ 2895023 h 3994140"/>
              <a:gd name="connsiteX337" fmla="*/ 5738829 w 6606361"/>
              <a:gd name="connsiteY337" fmla="*/ 2903769 h 3994140"/>
              <a:gd name="connsiteX338" fmla="*/ 5741015 w 6606361"/>
              <a:gd name="connsiteY338" fmla="*/ 2907411 h 3994140"/>
              <a:gd name="connsiteX339" fmla="*/ 5738829 w 6606361"/>
              <a:gd name="connsiteY339" fmla="*/ 2900854 h 3994140"/>
              <a:gd name="connsiteX340" fmla="*/ 816500 w 6606361"/>
              <a:gd name="connsiteY340" fmla="*/ 2892108 h 3994140"/>
              <a:gd name="connsiteX341" fmla="*/ 817471 w 6606361"/>
              <a:gd name="connsiteY341" fmla="*/ 2896967 h 3994140"/>
              <a:gd name="connsiteX342" fmla="*/ 816500 w 6606361"/>
              <a:gd name="connsiteY342" fmla="*/ 2895023 h 3994140"/>
              <a:gd name="connsiteX343" fmla="*/ 664863 w 6606361"/>
              <a:gd name="connsiteY343" fmla="*/ 2892108 h 3994140"/>
              <a:gd name="connsiteX344" fmla="*/ 673612 w 6606361"/>
              <a:gd name="connsiteY344" fmla="*/ 2895023 h 3994140"/>
              <a:gd name="connsiteX345" fmla="*/ 667780 w 6606361"/>
              <a:gd name="connsiteY345" fmla="*/ 2892108 h 3994140"/>
              <a:gd name="connsiteX346" fmla="*/ 796086 w 6606361"/>
              <a:gd name="connsiteY346" fmla="*/ 2889192 h 3994140"/>
              <a:gd name="connsiteX347" fmla="*/ 803380 w 6606361"/>
              <a:gd name="connsiteY347" fmla="*/ 2890651 h 3994140"/>
              <a:gd name="connsiteX348" fmla="*/ 799002 w 6606361"/>
              <a:gd name="connsiteY348" fmla="*/ 2889192 h 3994140"/>
              <a:gd name="connsiteX349" fmla="*/ 647367 w 6606361"/>
              <a:gd name="connsiteY349" fmla="*/ 2886277 h 3994140"/>
              <a:gd name="connsiteX350" fmla="*/ 653199 w 6606361"/>
              <a:gd name="connsiteY350" fmla="*/ 2889192 h 3994140"/>
              <a:gd name="connsiteX351" fmla="*/ 650283 w 6606361"/>
              <a:gd name="connsiteY351" fmla="*/ 2886277 h 3994140"/>
              <a:gd name="connsiteX352" fmla="*/ 737765 w 6606361"/>
              <a:gd name="connsiteY352" fmla="*/ 2886276 h 3994140"/>
              <a:gd name="connsiteX353" fmla="*/ 732515 w 6606361"/>
              <a:gd name="connsiteY353" fmla="*/ 2888901 h 3994140"/>
              <a:gd name="connsiteX354" fmla="*/ 764011 w 6606361"/>
              <a:gd name="connsiteY354" fmla="*/ 2886277 h 3994140"/>
              <a:gd name="connsiteX355" fmla="*/ 778591 w 6606361"/>
              <a:gd name="connsiteY355" fmla="*/ 2886277 h 3994140"/>
              <a:gd name="connsiteX356" fmla="*/ 784425 w 6606361"/>
              <a:gd name="connsiteY356" fmla="*/ 2887249 h 3994140"/>
              <a:gd name="connsiteX357" fmla="*/ 781506 w 6606361"/>
              <a:gd name="connsiteY357" fmla="*/ 2886276 h 3994140"/>
              <a:gd name="connsiteX358" fmla="*/ 772758 w 6606361"/>
              <a:gd name="connsiteY358" fmla="*/ 2886276 h 3994140"/>
              <a:gd name="connsiteX359" fmla="*/ 769842 w 6606361"/>
              <a:gd name="connsiteY359" fmla="*/ 2886276 h 3994140"/>
              <a:gd name="connsiteX360" fmla="*/ 755262 w 6606361"/>
              <a:gd name="connsiteY360" fmla="*/ 2886276 h 3994140"/>
              <a:gd name="connsiteX361" fmla="*/ 746513 w 6606361"/>
              <a:gd name="connsiteY361" fmla="*/ 2886276 h 3994140"/>
              <a:gd name="connsiteX362" fmla="*/ 861699 w 6606361"/>
              <a:gd name="connsiteY362" fmla="*/ 2884089 h 3994140"/>
              <a:gd name="connsiteX363" fmla="*/ 851492 w 6606361"/>
              <a:gd name="connsiteY363" fmla="*/ 2889192 h 3994140"/>
              <a:gd name="connsiteX364" fmla="*/ 833996 w 6606361"/>
              <a:gd name="connsiteY364" fmla="*/ 2892107 h 3994140"/>
              <a:gd name="connsiteX365" fmla="*/ 822331 w 6606361"/>
              <a:gd name="connsiteY365" fmla="*/ 2892107 h 3994140"/>
              <a:gd name="connsiteX366" fmla="*/ 816499 w 6606361"/>
              <a:gd name="connsiteY366" fmla="*/ 2892107 h 3994140"/>
              <a:gd name="connsiteX367" fmla="*/ 810664 w 6606361"/>
              <a:gd name="connsiteY367" fmla="*/ 2892107 h 3994140"/>
              <a:gd name="connsiteX368" fmla="*/ 810667 w 6606361"/>
              <a:gd name="connsiteY368" fmla="*/ 2892108 h 3994140"/>
              <a:gd name="connsiteX369" fmla="*/ 813584 w 6606361"/>
              <a:gd name="connsiteY369" fmla="*/ 2892108 h 3994140"/>
              <a:gd name="connsiteX370" fmla="*/ 807751 w 6606361"/>
              <a:gd name="connsiteY370" fmla="*/ 2895023 h 3994140"/>
              <a:gd name="connsiteX371" fmla="*/ 813584 w 6606361"/>
              <a:gd name="connsiteY371" fmla="*/ 2895023 h 3994140"/>
              <a:gd name="connsiteX372" fmla="*/ 816499 w 6606361"/>
              <a:gd name="connsiteY372" fmla="*/ 2895023 h 3994140"/>
              <a:gd name="connsiteX373" fmla="*/ 817471 w 6606361"/>
              <a:gd name="connsiteY373" fmla="*/ 2896969 h 3994140"/>
              <a:gd name="connsiteX374" fmla="*/ 817471 w 6606361"/>
              <a:gd name="connsiteY374" fmla="*/ 2896967 h 3994140"/>
              <a:gd name="connsiteX375" fmla="*/ 819415 w 6606361"/>
              <a:gd name="connsiteY375" fmla="*/ 2900854 h 3994140"/>
              <a:gd name="connsiteX376" fmla="*/ 819415 w 6606361"/>
              <a:gd name="connsiteY376" fmla="*/ 2906683 h 3994140"/>
              <a:gd name="connsiteX377" fmla="*/ 819415 w 6606361"/>
              <a:gd name="connsiteY377" fmla="*/ 2906684 h 3994140"/>
              <a:gd name="connsiteX378" fmla="*/ 820874 w 6606361"/>
              <a:gd name="connsiteY378" fmla="*/ 2913974 h 3994140"/>
              <a:gd name="connsiteX379" fmla="*/ 819780 w 6606361"/>
              <a:gd name="connsiteY379" fmla="*/ 2910695 h 3994140"/>
              <a:gd name="connsiteX380" fmla="*/ 819415 w 6606361"/>
              <a:gd name="connsiteY380" fmla="*/ 2909600 h 3994140"/>
              <a:gd name="connsiteX381" fmla="*/ 819415 w 6606361"/>
              <a:gd name="connsiteY381" fmla="*/ 2909601 h 3994140"/>
              <a:gd name="connsiteX382" fmla="*/ 819780 w 6606361"/>
              <a:gd name="connsiteY382" fmla="*/ 2910695 h 3994140"/>
              <a:gd name="connsiteX383" fmla="*/ 820874 w 6606361"/>
              <a:gd name="connsiteY383" fmla="*/ 2913977 h 3994140"/>
              <a:gd name="connsiteX384" fmla="*/ 820874 w 6606361"/>
              <a:gd name="connsiteY384" fmla="*/ 2913974 h 3994140"/>
              <a:gd name="connsiteX385" fmla="*/ 822331 w 6606361"/>
              <a:gd name="connsiteY385" fmla="*/ 2918347 h 3994140"/>
              <a:gd name="connsiteX386" fmla="*/ 824275 w 6606361"/>
              <a:gd name="connsiteY386" fmla="*/ 2924178 h 3994140"/>
              <a:gd name="connsiteX387" fmla="*/ 824274 w 6606361"/>
              <a:gd name="connsiteY387" fmla="*/ 2924176 h 3994140"/>
              <a:gd name="connsiteX388" fmla="*/ 825248 w 6606361"/>
              <a:gd name="connsiteY388" fmla="*/ 2927093 h 3994140"/>
              <a:gd name="connsiteX389" fmla="*/ 828063 w 6606361"/>
              <a:gd name="connsiteY389" fmla="*/ 2932723 h 3994140"/>
              <a:gd name="connsiteX390" fmla="*/ 825249 w 6606361"/>
              <a:gd name="connsiteY390" fmla="*/ 2927093 h 3994140"/>
              <a:gd name="connsiteX391" fmla="*/ 824275 w 6606361"/>
              <a:gd name="connsiteY391" fmla="*/ 2924178 h 3994140"/>
              <a:gd name="connsiteX392" fmla="*/ 828164 w 6606361"/>
              <a:gd name="connsiteY392" fmla="*/ 2930009 h 3994140"/>
              <a:gd name="connsiteX393" fmla="*/ 833996 w 6606361"/>
              <a:gd name="connsiteY393" fmla="*/ 2938755 h 3994140"/>
              <a:gd name="connsiteX394" fmla="*/ 831080 w 6606361"/>
              <a:gd name="connsiteY394" fmla="*/ 2935839 h 3994140"/>
              <a:gd name="connsiteX395" fmla="*/ 828338 w 6606361"/>
              <a:gd name="connsiteY395" fmla="*/ 2933099 h 3994140"/>
              <a:gd name="connsiteX396" fmla="*/ 831079 w 6606361"/>
              <a:gd name="connsiteY396" fmla="*/ 2935839 h 3994140"/>
              <a:gd name="connsiteX397" fmla="*/ 833996 w 6606361"/>
              <a:gd name="connsiteY397" fmla="*/ 2938755 h 3994140"/>
              <a:gd name="connsiteX398" fmla="*/ 833996 w 6606361"/>
              <a:gd name="connsiteY398" fmla="*/ 2941670 h 3994140"/>
              <a:gd name="connsiteX399" fmla="*/ 836911 w 6606361"/>
              <a:gd name="connsiteY399" fmla="*/ 2944586 h 3994140"/>
              <a:gd name="connsiteX400" fmla="*/ 839829 w 6606361"/>
              <a:gd name="connsiteY400" fmla="*/ 2947502 h 3994140"/>
              <a:gd name="connsiteX401" fmla="*/ 842744 w 6606361"/>
              <a:gd name="connsiteY401" fmla="*/ 2950417 h 3994140"/>
              <a:gd name="connsiteX402" fmla="*/ 845660 w 6606361"/>
              <a:gd name="connsiteY402" fmla="*/ 2953332 h 3994140"/>
              <a:gd name="connsiteX403" fmla="*/ 845660 w 6606361"/>
              <a:gd name="connsiteY403" fmla="*/ 2959162 h 3994140"/>
              <a:gd name="connsiteX404" fmla="*/ 845660 w 6606361"/>
              <a:gd name="connsiteY404" fmla="*/ 2959163 h 3994140"/>
              <a:gd name="connsiteX405" fmla="*/ 848576 w 6606361"/>
              <a:gd name="connsiteY405" fmla="*/ 2962078 h 3994140"/>
              <a:gd name="connsiteX406" fmla="*/ 847604 w 6606361"/>
              <a:gd name="connsiteY406" fmla="*/ 2963050 h 3994140"/>
              <a:gd name="connsiteX407" fmla="*/ 845660 w 6606361"/>
              <a:gd name="connsiteY407" fmla="*/ 2964994 h 3994140"/>
              <a:gd name="connsiteX408" fmla="*/ 851491 w 6606361"/>
              <a:gd name="connsiteY408" fmla="*/ 2964994 h 3994140"/>
              <a:gd name="connsiteX409" fmla="*/ 854408 w 6606361"/>
              <a:gd name="connsiteY409" fmla="*/ 2973740 h 3994140"/>
              <a:gd name="connsiteX410" fmla="*/ 854409 w 6606361"/>
              <a:gd name="connsiteY410" fmla="*/ 2973740 h 3994140"/>
              <a:gd name="connsiteX411" fmla="*/ 854409 w 6606361"/>
              <a:gd name="connsiteY411" fmla="*/ 2970825 h 3994140"/>
              <a:gd name="connsiteX412" fmla="*/ 857324 w 6606361"/>
              <a:gd name="connsiteY412" fmla="*/ 2976656 h 3994140"/>
              <a:gd name="connsiteX413" fmla="*/ 860240 w 6606361"/>
              <a:gd name="connsiteY413" fmla="*/ 2979571 h 3994140"/>
              <a:gd name="connsiteX414" fmla="*/ 863156 w 6606361"/>
              <a:gd name="connsiteY414" fmla="*/ 2982486 h 3994140"/>
              <a:gd name="connsiteX415" fmla="*/ 863157 w 6606361"/>
              <a:gd name="connsiteY415" fmla="*/ 2982486 h 3994140"/>
              <a:gd name="connsiteX416" fmla="*/ 866072 w 6606361"/>
              <a:gd name="connsiteY416" fmla="*/ 2982486 h 3994140"/>
              <a:gd name="connsiteX417" fmla="*/ 871904 w 6606361"/>
              <a:gd name="connsiteY417" fmla="*/ 2985402 h 3994140"/>
              <a:gd name="connsiteX418" fmla="*/ 871905 w 6606361"/>
              <a:gd name="connsiteY418" fmla="*/ 2985403 h 3994140"/>
              <a:gd name="connsiteX419" fmla="*/ 873364 w 6606361"/>
              <a:gd name="connsiteY419" fmla="*/ 2986861 h 3994140"/>
              <a:gd name="connsiteX420" fmla="*/ 816500 w 6606361"/>
              <a:gd name="connsiteY420" fmla="*/ 2892108 h 3994140"/>
              <a:gd name="connsiteX421" fmla="*/ 842744 w 6606361"/>
              <a:gd name="connsiteY421" fmla="*/ 2892108 h 3994140"/>
              <a:gd name="connsiteX422" fmla="*/ 860241 w 6606361"/>
              <a:gd name="connsiteY422" fmla="*/ 2886277 h 3994140"/>
              <a:gd name="connsiteX423" fmla="*/ 5977818 w 6606361"/>
              <a:gd name="connsiteY423" fmla="*/ 2883350 h 3994140"/>
              <a:gd name="connsiteX424" fmla="*/ 5977947 w 6606361"/>
              <a:gd name="connsiteY424" fmla="*/ 2883362 h 3994140"/>
              <a:gd name="connsiteX425" fmla="*/ 5977947 w 6606361"/>
              <a:gd name="connsiteY425" fmla="*/ 2883361 h 3994140"/>
              <a:gd name="connsiteX426" fmla="*/ 565717 w 6606361"/>
              <a:gd name="connsiteY426" fmla="*/ 2877531 h 3994140"/>
              <a:gd name="connsiteX427" fmla="*/ 571549 w 6606361"/>
              <a:gd name="connsiteY427" fmla="*/ 2883362 h 3994140"/>
              <a:gd name="connsiteX428" fmla="*/ 574465 w 6606361"/>
              <a:gd name="connsiteY428" fmla="*/ 2886277 h 3994140"/>
              <a:gd name="connsiteX429" fmla="*/ 571549 w 6606361"/>
              <a:gd name="connsiteY429" fmla="*/ 2883361 h 3994140"/>
              <a:gd name="connsiteX430" fmla="*/ 568633 w 6606361"/>
              <a:gd name="connsiteY430" fmla="*/ 2877531 h 3994140"/>
              <a:gd name="connsiteX431" fmla="*/ 711521 w 6606361"/>
              <a:gd name="connsiteY431" fmla="*/ 2877530 h 3994140"/>
              <a:gd name="connsiteX432" fmla="*/ 711521 w 6606361"/>
              <a:gd name="connsiteY432" fmla="*/ 2877531 h 3994140"/>
              <a:gd name="connsiteX433" fmla="*/ 711522 w 6606361"/>
              <a:gd name="connsiteY433" fmla="*/ 2877531 h 3994140"/>
              <a:gd name="connsiteX434" fmla="*/ 5765074 w 6606361"/>
              <a:gd name="connsiteY434" fmla="*/ 2874615 h 3994140"/>
              <a:gd name="connsiteX435" fmla="*/ 5759242 w 6606361"/>
              <a:gd name="connsiteY435" fmla="*/ 2877530 h 3994140"/>
              <a:gd name="connsiteX436" fmla="*/ 5750493 w 6606361"/>
              <a:gd name="connsiteY436" fmla="*/ 2880446 h 3994140"/>
              <a:gd name="connsiteX437" fmla="*/ 5744661 w 6606361"/>
              <a:gd name="connsiteY437" fmla="*/ 2883361 h 3994140"/>
              <a:gd name="connsiteX438" fmla="*/ 5741745 w 6606361"/>
              <a:gd name="connsiteY438" fmla="*/ 2889192 h 3994140"/>
              <a:gd name="connsiteX439" fmla="*/ 5741744 w 6606361"/>
              <a:gd name="connsiteY439" fmla="*/ 2889193 h 3994140"/>
              <a:gd name="connsiteX440" fmla="*/ 5741745 w 6606361"/>
              <a:gd name="connsiteY440" fmla="*/ 2889193 h 3994140"/>
              <a:gd name="connsiteX441" fmla="*/ 5744661 w 6606361"/>
              <a:gd name="connsiteY441" fmla="*/ 2886277 h 3994140"/>
              <a:gd name="connsiteX442" fmla="*/ 5747577 w 6606361"/>
              <a:gd name="connsiteY442" fmla="*/ 2883362 h 3994140"/>
              <a:gd name="connsiteX443" fmla="*/ 5753409 w 6606361"/>
              <a:gd name="connsiteY443" fmla="*/ 2880446 h 3994140"/>
              <a:gd name="connsiteX444" fmla="*/ 5762158 w 6606361"/>
              <a:gd name="connsiteY444" fmla="*/ 2877531 h 3994140"/>
              <a:gd name="connsiteX445" fmla="*/ 5767990 w 6606361"/>
              <a:gd name="connsiteY445" fmla="*/ 2874615 h 3994140"/>
              <a:gd name="connsiteX446" fmla="*/ 5942953 w 6606361"/>
              <a:gd name="connsiteY446" fmla="*/ 2871699 h 3994140"/>
              <a:gd name="connsiteX447" fmla="*/ 5942954 w 6606361"/>
              <a:gd name="connsiteY447" fmla="*/ 2871700 h 3994140"/>
              <a:gd name="connsiteX448" fmla="*/ 5942954 w 6606361"/>
              <a:gd name="connsiteY448" fmla="*/ 2871699 h 3994140"/>
              <a:gd name="connsiteX449" fmla="*/ 5776738 w 6606361"/>
              <a:gd name="connsiteY449" fmla="*/ 2868784 h 3994140"/>
              <a:gd name="connsiteX450" fmla="*/ 5773822 w 6606361"/>
              <a:gd name="connsiteY450" fmla="*/ 2871699 h 3994140"/>
              <a:gd name="connsiteX451" fmla="*/ 5770906 w 6606361"/>
              <a:gd name="connsiteY451" fmla="*/ 2874615 h 3994140"/>
              <a:gd name="connsiteX452" fmla="*/ 5773822 w 6606361"/>
              <a:gd name="connsiteY452" fmla="*/ 2871700 h 3994140"/>
              <a:gd name="connsiteX453" fmla="*/ 5776738 w 6606361"/>
              <a:gd name="connsiteY453" fmla="*/ 2868785 h 3994140"/>
              <a:gd name="connsiteX454" fmla="*/ 868989 w 6606361"/>
              <a:gd name="connsiteY454" fmla="*/ 2868784 h 3994140"/>
              <a:gd name="connsiteX455" fmla="*/ 864614 w 6606361"/>
              <a:gd name="connsiteY455" fmla="*/ 2879720 h 3994140"/>
              <a:gd name="connsiteX456" fmla="*/ 866073 w 6606361"/>
              <a:gd name="connsiteY456" fmla="*/ 2877531 h 3994140"/>
              <a:gd name="connsiteX457" fmla="*/ 868989 w 6606361"/>
              <a:gd name="connsiteY457" fmla="*/ 2871700 h 3994140"/>
              <a:gd name="connsiteX458" fmla="*/ 702773 w 6606361"/>
              <a:gd name="connsiteY458" fmla="*/ 2865868 h 3994140"/>
              <a:gd name="connsiteX459" fmla="*/ 702773 w 6606361"/>
              <a:gd name="connsiteY459" fmla="*/ 2865869 h 3994140"/>
              <a:gd name="connsiteX460" fmla="*/ 705689 w 6606361"/>
              <a:gd name="connsiteY460" fmla="*/ 2868784 h 3994140"/>
              <a:gd name="connsiteX461" fmla="*/ 5916706 w 6606361"/>
              <a:gd name="connsiteY461" fmla="*/ 2842545 h 3994140"/>
              <a:gd name="connsiteX462" fmla="*/ 5916709 w 6606361"/>
              <a:gd name="connsiteY462" fmla="*/ 2842546 h 3994140"/>
              <a:gd name="connsiteX463" fmla="*/ 5916712 w 6606361"/>
              <a:gd name="connsiteY463" fmla="*/ 2842549 h 3994140"/>
              <a:gd name="connsiteX464" fmla="*/ 5916710 w 6606361"/>
              <a:gd name="connsiteY464" fmla="*/ 2842545 h 3994140"/>
              <a:gd name="connsiteX465" fmla="*/ 5773822 w 6606361"/>
              <a:gd name="connsiteY465" fmla="*/ 2822137 h 3994140"/>
              <a:gd name="connsiteX466" fmla="*/ 5770906 w 6606361"/>
              <a:gd name="connsiteY466" fmla="*/ 2827968 h 3994140"/>
              <a:gd name="connsiteX467" fmla="*/ 5773822 w 6606361"/>
              <a:gd name="connsiteY467" fmla="*/ 2822138 h 3994140"/>
              <a:gd name="connsiteX468" fmla="*/ 5890465 w 6606361"/>
              <a:gd name="connsiteY468" fmla="*/ 2816306 h 3994140"/>
              <a:gd name="connsiteX469" fmla="*/ 5877705 w 6606361"/>
              <a:gd name="connsiteY469" fmla="*/ 2818857 h 3994140"/>
              <a:gd name="connsiteX470" fmla="*/ 5878800 w 6606361"/>
              <a:gd name="connsiteY470" fmla="*/ 2819222 h 3994140"/>
              <a:gd name="connsiteX471" fmla="*/ 5890951 w 6606361"/>
              <a:gd name="connsiteY471" fmla="*/ 2816793 h 3994140"/>
              <a:gd name="connsiteX472" fmla="*/ 5776738 w 6606361"/>
              <a:gd name="connsiteY472" fmla="*/ 2816306 h 3994140"/>
              <a:gd name="connsiteX473" fmla="*/ 5773822 w 6606361"/>
              <a:gd name="connsiteY473" fmla="*/ 2819222 h 3994140"/>
              <a:gd name="connsiteX474" fmla="*/ 5776738 w 6606361"/>
              <a:gd name="connsiteY474" fmla="*/ 2816307 h 3994140"/>
              <a:gd name="connsiteX475" fmla="*/ 2770267 w 6606361"/>
              <a:gd name="connsiteY475" fmla="*/ 2807560 h 3994140"/>
              <a:gd name="connsiteX476" fmla="*/ 2773184 w 6606361"/>
              <a:gd name="connsiteY476" fmla="*/ 2807560 h 3994140"/>
              <a:gd name="connsiteX477" fmla="*/ 2779016 w 6606361"/>
              <a:gd name="connsiteY477" fmla="*/ 2807560 h 3994140"/>
              <a:gd name="connsiteX478" fmla="*/ 2784848 w 6606361"/>
              <a:gd name="connsiteY478" fmla="*/ 2807560 h 3994140"/>
              <a:gd name="connsiteX479" fmla="*/ 2787764 w 6606361"/>
              <a:gd name="connsiteY479" fmla="*/ 2807560 h 3994140"/>
              <a:gd name="connsiteX480" fmla="*/ 2790680 w 6606361"/>
              <a:gd name="connsiteY480" fmla="*/ 2810476 h 3994140"/>
              <a:gd name="connsiteX481" fmla="*/ 2793596 w 6606361"/>
              <a:gd name="connsiteY481" fmla="*/ 2810476 h 3994140"/>
              <a:gd name="connsiteX482" fmla="*/ 2790680 w 6606361"/>
              <a:gd name="connsiteY482" fmla="*/ 2816307 h 3994140"/>
              <a:gd name="connsiteX483" fmla="*/ 2790680 w 6606361"/>
              <a:gd name="connsiteY483" fmla="*/ 2819222 h 3994140"/>
              <a:gd name="connsiteX484" fmla="*/ 2787764 w 6606361"/>
              <a:gd name="connsiteY484" fmla="*/ 2819222 h 3994140"/>
              <a:gd name="connsiteX485" fmla="*/ 2787764 w 6606361"/>
              <a:gd name="connsiteY485" fmla="*/ 2822137 h 3994140"/>
              <a:gd name="connsiteX486" fmla="*/ 2790680 w 6606361"/>
              <a:gd name="connsiteY486" fmla="*/ 2822137 h 3994140"/>
              <a:gd name="connsiteX487" fmla="*/ 2793596 w 6606361"/>
              <a:gd name="connsiteY487" fmla="*/ 2825053 h 3994140"/>
              <a:gd name="connsiteX488" fmla="*/ 2799428 w 6606361"/>
              <a:gd name="connsiteY488" fmla="*/ 2825053 h 3994140"/>
              <a:gd name="connsiteX489" fmla="*/ 2802344 w 6606361"/>
              <a:gd name="connsiteY489" fmla="*/ 2822137 h 3994140"/>
              <a:gd name="connsiteX490" fmla="*/ 2802344 w 6606361"/>
              <a:gd name="connsiteY490" fmla="*/ 2819222 h 3994140"/>
              <a:gd name="connsiteX491" fmla="*/ 2802344 w 6606361"/>
              <a:gd name="connsiteY491" fmla="*/ 2816307 h 3994140"/>
              <a:gd name="connsiteX492" fmla="*/ 2802344 w 6606361"/>
              <a:gd name="connsiteY492" fmla="*/ 2813391 h 3994140"/>
              <a:gd name="connsiteX493" fmla="*/ 2805260 w 6606361"/>
              <a:gd name="connsiteY493" fmla="*/ 2813391 h 3994140"/>
              <a:gd name="connsiteX494" fmla="*/ 2808176 w 6606361"/>
              <a:gd name="connsiteY494" fmla="*/ 2813391 h 3994140"/>
              <a:gd name="connsiteX495" fmla="*/ 2814009 w 6606361"/>
              <a:gd name="connsiteY495" fmla="*/ 2816307 h 3994140"/>
              <a:gd name="connsiteX496" fmla="*/ 2816925 w 6606361"/>
              <a:gd name="connsiteY496" fmla="*/ 2825053 h 3994140"/>
              <a:gd name="connsiteX497" fmla="*/ 2819841 w 6606361"/>
              <a:gd name="connsiteY497" fmla="*/ 2830884 h 3994140"/>
              <a:gd name="connsiteX498" fmla="*/ 2822757 w 6606361"/>
              <a:gd name="connsiteY498" fmla="*/ 2833799 h 3994140"/>
              <a:gd name="connsiteX499" fmla="*/ 2822757 w 6606361"/>
              <a:gd name="connsiteY499" fmla="*/ 2836715 h 3994140"/>
              <a:gd name="connsiteX500" fmla="*/ 2840253 w 6606361"/>
              <a:gd name="connsiteY500" fmla="*/ 2827968 h 3994140"/>
              <a:gd name="connsiteX501" fmla="*/ 2843169 w 6606361"/>
              <a:gd name="connsiteY501" fmla="*/ 2827968 h 3994140"/>
              <a:gd name="connsiteX502" fmla="*/ 2846085 w 6606361"/>
              <a:gd name="connsiteY502" fmla="*/ 2827968 h 3994140"/>
              <a:gd name="connsiteX503" fmla="*/ 2854834 w 6606361"/>
              <a:gd name="connsiteY503" fmla="*/ 2827968 h 3994140"/>
              <a:gd name="connsiteX504" fmla="*/ 2860666 w 6606361"/>
              <a:gd name="connsiteY504" fmla="*/ 2830884 h 3994140"/>
              <a:gd name="connsiteX505" fmla="*/ 2866498 w 6606361"/>
              <a:gd name="connsiteY505" fmla="*/ 2833799 h 3994140"/>
              <a:gd name="connsiteX506" fmla="*/ 2869414 w 6606361"/>
              <a:gd name="connsiteY506" fmla="*/ 2836715 h 3994140"/>
              <a:gd name="connsiteX507" fmla="*/ 2872330 w 6606361"/>
              <a:gd name="connsiteY507" fmla="*/ 2842545 h 3994140"/>
              <a:gd name="connsiteX508" fmla="*/ 2875246 w 6606361"/>
              <a:gd name="connsiteY508" fmla="*/ 2848376 h 3994140"/>
              <a:gd name="connsiteX509" fmla="*/ 2872330 w 6606361"/>
              <a:gd name="connsiteY509" fmla="*/ 2851292 h 3994140"/>
              <a:gd name="connsiteX510" fmla="*/ 2872330 w 6606361"/>
              <a:gd name="connsiteY510" fmla="*/ 2854207 h 3994140"/>
              <a:gd name="connsiteX511" fmla="*/ 2869414 w 6606361"/>
              <a:gd name="connsiteY511" fmla="*/ 2854207 h 3994140"/>
              <a:gd name="connsiteX512" fmla="*/ 2866498 w 6606361"/>
              <a:gd name="connsiteY512" fmla="*/ 2857123 h 3994140"/>
              <a:gd name="connsiteX513" fmla="*/ 2860666 w 6606361"/>
              <a:gd name="connsiteY513" fmla="*/ 2860038 h 3994140"/>
              <a:gd name="connsiteX514" fmla="*/ 2857750 w 6606361"/>
              <a:gd name="connsiteY514" fmla="*/ 2865869 h 3994140"/>
              <a:gd name="connsiteX515" fmla="*/ 2854834 w 6606361"/>
              <a:gd name="connsiteY515" fmla="*/ 2871700 h 3994140"/>
              <a:gd name="connsiteX516" fmla="*/ 2851917 w 6606361"/>
              <a:gd name="connsiteY516" fmla="*/ 2877531 h 3994140"/>
              <a:gd name="connsiteX517" fmla="*/ 2849001 w 6606361"/>
              <a:gd name="connsiteY517" fmla="*/ 2883361 h 3994140"/>
              <a:gd name="connsiteX518" fmla="*/ 2849001 w 6606361"/>
              <a:gd name="connsiteY518" fmla="*/ 2886277 h 3994140"/>
              <a:gd name="connsiteX519" fmla="*/ 2854834 w 6606361"/>
              <a:gd name="connsiteY519" fmla="*/ 2889192 h 3994140"/>
              <a:gd name="connsiteX520" fmla="*/ 2866498 w 6606361"/>
              <a:gd name="connsiteY520" fmla="*/ 2897939 h 3994140"/>
              <a:gd name="connsiteX521" fmla="*/ 2881078 w 6606361"/>
              <a:gd name="connsiteY521" fmla="*/ 2909600 h 3994140"/>
              <a:gd name="connsiteX522" fmla="*/ 2895659 w 6606361"/>
              <a:gd name="connsiteY522" fmla="*/ 2918347 h 3994140"/>
              <a:gd name="connsiteX523" fmla="*/ 2907323 w 6606361"/>
              <a:gd name="connsiteY523" fmla="*/ 2927093 h 3994140"/>
              <a:gd name="connsiteX524" fmla="*/ 2913155 w 6606361"/>
              <a:gd name="connsiteY524" fmla="*/ 2927093 h 3994140"/>
              <a:gd name="connsiteX525" fmla="*/ 2913155 w 6606361"/>
              <a:gd name="connsiteY525" fmla="*/ 2930008 h 3994140"/>
              <a:gd name="connsiteX526" fmla="*/ 2918987 w 6606361"/>
              <a:gd name="connsiteY526" fmla="*/ 2930008 h 3994140"/>
              <a:gd name="connsiteX527" fmla="*/ 2921903 w 6606361"/>
              <a:gd name="connsiteY527" fmla="*/ 2930008 h 3994140"/>
              <a:gd name="connsiteX528" fmla="*/ 2927735 w 6606361"/>
              <a:gd name="connsiteY528" fmla="*/ 2927093 h 3994140"/>
              <a:gd name="connsiteX529" fmla="*/ 2933567 w 6606361"/>
              <a:gd name="connsiteY529" fmla="*/ 2921262 h 3994140"/>
              <a:gd name="connsiteX530" fmla="*/ 2939400 w 6606361"/>
              <a:gd name="connsiteY530" fmla="*/ 2909600 h 3994140"/>
              <a:gd name="connsiteX531" fmla="*/ 2945232 w 6606361"/>
              <a:gd name="connsiteY531" fmla="*/ 2892108 h 3994140"/>
              <a:gd name="connsiteX532" fmla="*/ 2948148 w 6606361"/>
              <a:gd name="connsiteY532" fmla="*/ 2877531 h 3994140"/>
              <a:gd name="connsiteX533" fmla="*/ 2951064 w 6606361"/>
              <a:gd name="connsiteY533" fmla="*/ 2868784 h 3994140"/>
              <a:gd name="connsiteX534" fmla="*/ 2953980 w 6606361"/>
              <a:gd name="connsiteY534" fmla="*/ 2825053 h 3994140"/>
              <a:gd name="connsiteX535" fmla="*/ 2953980 w 6606361"/>
              <a:gd name="connsiteY535" fmla="*/ 2822137 h 3994140"/>
              <a:gd name="connsiteX536" fmla="*/ 2953980 w 6606361"/>
              <a:gd name="connsiteY536" fmla="*/ 2816307 h 3994140"/>
              <a:gd name="connsiteX537" fmla="*/ 2953980 w 6606361"/>
              <a:gd name="connsiteY537" fmla="*/ 2813391 h 3994140"/>
              <a:gd name="connsiteX538" fmla="*/ 2956896 w 6606361"/>
              <a:gd name="connsiteY538" fmla="*/ 2810476 h 3994140"/>
              <a:gd name="connsiteX539" fmla="*/ 2956896 w 6606361"/>
              <a:gd name="connsiteY539" fmla="*/ 2807560 h 3994140"/>
              <a:gd name="connsiteX540" fmla="*/ 2962728 w 6606361"/>
              <a:gd name="connsiteY540" fmla="*/ 2807560 h 3994140"/>
              <a:gd name="connsiteX541" fmla="*/ 2968560 w 6606361"/>
              <a:gd name="connsiteY541" fmla="*/ 2807560 h 3994140"/>
              <a:gd name="connsiteX542" fmla="*/ 2974392 w 6606361"/>
              <a:gd name="connsiteY542" fmla="*/ 2813391 h 3994140"/>
              <a:gd name="connsiteX543" fmla="*/ 2980225 w 6606361"/>
              <a:gd name="connsiteY543" fmla="*/ 2816307 h 3994140"/>
              <a:gd name="connsiteX544" fmla="*/ 2980225 w 6606361"/>
              <a:gd name="connsiteY544" fmla="*/ 2825053 h 3994140"/>
              <a:gd name="connsiteX545" fmla="*/ 2983141 w 6606361"/>
              <a:gd name="connsiteY545" fmla="*/ 2830884 h 3994140"/>
              <a:gd name="connsiteX546" fmla="*/ 2983141 w 6606361"/>
              <a:gd name="connsiteY546" fmla="*/ 2836715 h 3994140"/>
              <a:gd name="connsiteX547" fmla="*/ 2983141 w 6606361"/>
              <a:gd name="connsiteY547" fmla="*/ 2839630 h 3994140"/>
              <a:gd name="connsiteX548" fmla="*/ 2983141 w 6606361"/>
              <a:gd name="connsiteY548" fmla="*/ 2842545 h 3994140"/>
              <a:gd name="connsiteX549" fmla="*/ 2980225 w 6606361"/>
              <a:gd name="connsiteY549" fmla="*/ 2842545 h 3994140"/>
              <a:gd name="connsiteX550" fmla="*/ 2980225 w 6606361"/>
              <a:gd name="connsiteY550" fmla="*/ 2848376 h 3994140"/>
              <a:gd name="connsiteX551" fmla="*/ 2980225 w 6606361"/>
              <a:gd name="connsiteY551" fmla="*/ 2854207 h 3994140"/>
              <a:gd name="connsiteX552" fmla="*/ 2980225 w 6606361"/>
              <a:gd name="connsiteY552" fmla="*/ 2860038 h 3994140"/>
              <a:gd name="connsiteX553" fmla="*/ 2983141 w 6606361"/>
              <a:gd name="connsiteY553" fmla="*/ 2865869 h 3994140"/>
              <a:gd name="connsiteX554" fmla="*/ 2983141 w 6606361"/>
              <a:gd name="connsiteY554" fmla="*/ 2868784 h 3994140"/>
              <a:gd name="connsiteX555" fmla="*/ 2988973 w 6606361"/>
              <a:gd name="connsiteY555" fmla="*/ 2868784 h 3994140"/>
              <a:gd name="connsiteX556" fmla="*/ 2991889 w 6606361"/>
              <a:gd name="connsiteY556" fmla="*/ 2868784 h 3994140"/>
              <a:gd name="connsiteX557" fmla="*/ 2997721 w 6606361"/>
              <a:gd name="connsiteY557" fmla="*/ 2868784 h 3994140"/>
              <a:gd name="connsiteX558" fmla="*/ 3000637 w 6606361"/>
              <a:gd name="connsiteY558" fmla="*/ 2868784 h 3994140"/>
              <a:gd name="connsiteX559" fmla="*/ 3003553 w 6606361"/>
              <a:gd name="connsiteY559" fmla="*/ 2871700 h 3994140"/>
              <a:gd name="connsiteX560" fmla="*/ 3006469 w 6606361"/>
              <a:gd name="connsiteY560" fmla="*/ 2874615 h 3994140"/>
              <a:gd name="connsiteX561" fmla="*/ 3009385 w 6606361"/>
              <a:gd name="connsiteY561" fmla="*/ 2880446 h 3994140"/>
              <a:gd name="connsiteX562" fmla="*/ 3012301 w 6606361"/>
              <a:gd name="connsiteY562" fmla="*/ 2889192 h 3994140"/>
              <a:gd name="connsiteX563" fmla="*/ 3018133 w 6606361"/>
              <a:gd name="connsiteY563" fmla="*/ 2897939 h 3994140"/>
              <a:gd name="connsiteX564" fmla="*/ 3021050 w 6606361"/>
              <a:gd name="connsiteY564" fmla="*/ 2903769 h 3994140"/>
              <a:gd name="connsiteX565" fmla="*/ 3026882 w 6606361"/>
              <a:gd name="connsiteY565" fmla="*/ 2906685 h 3994140"/>
              <a:gd name="connsiteX566" fmla="*/ 3026882 w 6606361"/>
              <a:gd name="connsiteY566" fmla="*/ 2909600 h 3994140"/>
              <a:gd name="connsiteX567" fmla="*/ 3029798 w 6606361"/>
              <a:gd name="connsiteY567" fmla="*/ 2912516 h 3994140"/>
              <a:gd name="connsiteX568" fmla="*/ 3029798 w 6606361"/>
              <a:gd name="connsiteY568" fmla="*/ 2918347 h 3994140"/>
              <a:gd name="connsiteX569" fmla="*/ 3032714 w 6606361"/>
              <a:gd name="connsiteY569" fmla="*/ 2924178 h 3994140"/>
              <a:gd name="connsiteX570" fmla="*/ 3035630 w 6606361"/>
              <a:gd name="connsiteY570" fmla="*/ 2930008 h 3994140"/>
              <a:gd name="connsiteX571" fmla="*/ 3038546 w 6606361"/>
              <a:gd name="connsiteY571" fmla="*/ 2935839 h 3994140"/>
              <a:gd name="connsiteX572" fmla="*/ 3038546 w 6606361"/>
              <a:gd name="connsiteY572" fmla="*/ 2941670 h 3994140"/>
              <a:gd name="connsiteX573" fmla="*/ 3041462 w 6606361"/>
              <a:gd name="connsiteY573" fmla="*/ 2944586 h 3994140"/>
              <a:gd name="connsiteX574" fmla="*/ 3044378 w 6606361"/>
              <a:gd name="connsiteY574" fmla="*/ 2950416 h 3994140"/>
              <a:gd name="connsiteX575" fmla="*/ 3050210 w 6606361"/>
              <a:gd name="connsiteY575" fmla="*/ 2953332 h 3994140"/>
              <a:gd name="connsiteX576" fmla="*/ 3053126 w 6606361"/>
              <a:gd name="connsiteY576" fmla="*/ 2959163 h 3994140"/>
              <a:gd name="connsiteX577" fmla="*/ 3058958 w 6606361"/>
              <a:gd name="connsiteY577" fmla="*/ 2964994 h 3994140"/>
              <a:gd name="connsiteX578" fmla="*/ 3064791 w 6606361"/>
              <a:gd name="connsiteY578" fmla="*/ 2970824 h 3994140"/>
              <a:gd name="connsiteX579" fmla="*/ 3067707 w 6606361"/>
              <a:gd name="connsiteY579" fmla="*/ 2973740 h 3994140"/>
              <a:gd name="connsiteX580" fmla="*/ 3093951 w 6606361"/>
              <a:gd name="connsiteY580" fmla="*/ 3005810 h 3994140"/>
              <a:gd name="connsiteX581" fmla="*/ 3093951 w 6606361"/>
              <a:gd name="connsiteY581" fmla="*/ 3017471 h 3994140"/>
              <a:gd name="connsiteX582" fmla="*/ 3143525 w 6606361"/>
              <a:gd name="connsiteY582" fmla="*/ 3055372 h 3994140"/>
              <a:gd name="connsiteX583" fmla="*/ 3146441 w 6606361"/>
              <a:gd name="connsiteY583" fmla="*/ 3061203 h 3994140"/>
              <a:gd name="connsiteX584" fmla="*/ 3155189 w 6606361"/>
              <a:gd name="connsiteY584" fmla="*/ 3072864 h 3994140"/>
              <a:gd name="connsiteX585" fmla="*/ 3163937 w 6606361"/>
              <a:gd name="connsiteY585" fmla="*/ 3090357 h 3994140"/>
              <a:gd name="connsiteX586" fmla="*/ 3169769 w 6606361"/>
              <a:gd name="connsiteY586" fmla="*/ 3113681 h 3994140"/>
              <a:gd name="connsiteX587" fmla="*/ 3169769 w 6606361"/>
              <a:gd name="connsiteY587" fmla="*/ 3134089 h 3994140"/>
              <a:gd name="connsiteX588" fmla="*/ 3172685 w 6606361"/>
              <a:gd name="connsiteY588" fmla="*/ 3157412 h 3994140"/>
              <a:gd name="connsiteX589" fmla="*/ 3172685 w 6606361"/>
              <a:gd name="connsiteY589" fmla="*/ 3180735 h 3994140"/>
              <a:gd name="connsiteX590" fmla="*/ 3172685 w 6606361"/>
              <a:gd name="connsiteY590" fmla="*/ 3198228 h 3994140"/>
              <a:gd name="connsiteX591" fmla="*/ 3172685 w 6606361"/>
              <a:gd name="connsiteY591" fmla="*/ 3204059 h 3994140"/>
              <a:gd name="connsiteX592" fmla="*/ 3172685 w 6606361"/>
              <a:gd name="connsiteY592" fmla="*/ 3209890 h 3994140"/>
              <a:gd name="connsiteX593" fmla="*/ 3166853 w 6606361"/>
              <a:gd name="connsiteY593" fmla="*/ 3215721 h 3994140"/>
              <a:gd name="connsiteX594" fmla="*/ 3163937 w 6606361"/>
              <a:gd name="connsiteY594" fmla="*/ 3221551 h 3994140"/>
              <a:gd name="connsiteX595" fmla="*/ 3158105 w 6606361"/>
              <a:gd name="connsiteY595" fmla="*/ 3227382 h 3994140"/>
              <a:gd name="connsiteX596" fmla="*/ 3152273 w 6606361"/>
              <a:gd name="connsiteY596" fmla="*/ 3233213 h 3994140"/>
              <a:gd name="connsiteX597" fmla="*/ 3143525 w 6606361"/>
              <a:gd name="connsiteY597" fmla="*/ 3236129 h 3994140"/>
              <a:gd name="connsiteX598" fmla="*/ 3131860 w 6606361"/>
              <a:gd name="connsiteY598" fmla="*/ 3262368 h 3994140"/>
              <a:gd name="connsiteX599" fmla="*/ 3128944 w 6606361"/>
              <a:gd name="connsiteY599" fmla="*/ 3268198 h 3994140"/>
              <a:gd name="connsiteX600" fmla="*/ 3126028 w 6606361"/>
              <a:gd name="connsiteY600" fmla="*/ 3276945 h 3994140"/>
              <a:gd name="connsiteX601" fmla="*/ 3123112 w 6606361"/>
              <a:gd name="connsiteY601" fmla="*/ 3282776 h 3994140"/>
              <a:gd name="connsiteX602" fmla="*/ 3120196 w 6606361"/>
              <a:gd name="connsiteY602" fmla="*/ 3291522 h 3994140"/>
              <a:gd name="connsiteX603" fmla="*/ 3117280 w 6606361"/>
              <a:gd name="connsiteY603" fmla="*/ 3297353 h 3994140"/>
              <a:gd name="connsiteX604" fmla="*/ 3111448 w 6606361"/>
              <a:gd name="connsiteY604" fmla="*/ 3300268 h 3994140"/>
              <a:gd name="connsiteX605" fmla="*/ 3105616 w 6606361"/>
              <a:gd name="connsiteY605" fmla="*/ 3303184 h 3994140"/>
              <a:gd name="connsiteX606" fmla="*/ 3102700 w 6606361"/>
              <a:gd name="connsiteY606" fmla="*/ 3309014 h 3994140"/>
              <a:gd name="connsiteX607" fmla="*/ 3102700 w 6606361"/>
              <a:gd name="connsiteY607" fmla="*/ 3311930 h 3994140"/>
              <a:gd name="connsiteX608" fmla="*/ 3102700 w 6606361"/>
              <a:gd name="connsiteY608" fmla="*/ 3320676 h 3994140"/>
              <a:gd name="connsiteX609" fmla="*/ 3105616 w 6606361"/>
              <a:gd name="connsiteY609" fmla="*/ 3329422 h 3994140"/>
              <a:gd name="connsiteX610" fmla="*/ 3108532 w 6606361"/>
              <a:gd name="connsiteY610" fmla="*/ 3338169 h 3994140"/>
              <a:gd name="connsiteX611" fmla="*/ 3111448 w 6606361"/>
              <a:gd name="connsiteY611" fmla="*/ 3346915 h 3994140"/>
              <a:gd name="connsiteX612" fmla="*/ 3111448 w 6606361"/>
              <a:gd name="connsiteY612" fmla="*/ 3355661 h 3994140"/>
              <a:gd name="connsiteX613" fmla="*/ 3108532 w 6606361"/>
              <a:gd name="connsiteY613" fmla="*/ 3361492 h 3994140"/>
              <a:gd name="connsiteX614" fmla="*/ 3102700 w 6606361"/>
              <a:gd name="connsiteY614" fmla="*/ 3367323 h 3994140"/>
              <a:gd name="connsiteX615" fmla="*/ 3091035 w 6606361"/>
              <a:gd name="connsiteY615" fmla="*/ 3373154 h 3994140"/>
              <a:gd name="connsiteX616" fmla="*/ 3073539 w 6606361"/>
              <a:gd name="connsiteY616" fmla="*/ 3381900 h 3994140"/>
              <a:gd name="connsiteX617" fmla="*/ 3058958 w 6606361"/>
              <a:gd name="connsiteY617" fmla="*/ 3393562 h 3994140"/>
              <a:gd name="connsiteX618" fmla="*/ 3044378 w 6606361"/>
              <a:gd name="connsiteY618" fmla="*/ 3399393 h 3994140"/>
              <a:gd name="connsiteX619" fmla="*/ 3038546 w 6606361"/>
              <a:gd name="connsiteY619" fmla="*/ 3402308 h 3994140"/>
              <a:gd name="connsiteX620" fmla="*/ 3035630 w 6606361"/>
              <a:gd name="connsiteY620" fmla="*/ 3402308 h 3994140"/>
              <a:gd name="connsiteX621" fmla="*/ 3032714 w 6606361"/>
              <a:gd name="connsiteY621" fmla="*/ 3399393 h 3994140"/>
              <a:gd name="connsiteX622" fmla="*/ 3026882 w 6606361"/>
              <a:gd name="connsiteY622" fmla="*/ 3396477 h 3994140"/>
              <a:gd name="connsiteX623" fmla="*/ 3018133 w 6606361"/>
              <a:gd name="connsiteY623" fmla="*/ 3390646 h 3994140"/>
              <a:gd name="connsiteX624" fmla="*/ 3012301 w 6606361"/>
              <a:gd name="connsiteY624" fmla="*/ 3384816 h 3994140"/>
              <a:gd name="connsiteX625" fmla="*/ 3009385 w 6606361"/>
              <a:gd name="connsiteY625" fmla="*/ 3378985 h 3994140"/>
              <a:gd name="connsiteX626" fmla="*/ 3006469 w 6606361"/>
              <a:gd name="connsiteY626" fmla="*/ 3378985 h 3994140"/>
              <a:gd name="connsiteX627" fmla="*/ 3003553 w 6606361"/>
              <a:gd name="connsiteY627" fmla="*/ 3378985 h 3994140"/>
              <a:gd name="connsiteX628" fmla="*/ 3000637 w 6606361"/>
              <a:gd name="connsiteY628" fmla="*/ 3378985 h 3994140"/>
              <a:gd name="connsiteX629" fmla="*/ 2994805 w 6606361"/>
              <a:gd name="connsiteY629" fmla="*/ 3381900 h 3994140"/>
              <a:gd name="connsiteX630" fmla="*/ 2991889 w 6606361"/>
              <a:gd name="connsiteY630" fmla="*/ 3384816 h 3994140"/>
              <a:gd name="connsiteX631" fmla="*/ 2986057 w 6606361"/>
              <a:gd name="connsiteY631" fmla="*/ 3384816 h 3994140"/>
              <a:gd name="connsiteX632" fmla="*/ 2980225 w 6606361"/>
              <a:gd name="connsiteY632" fmla="*/ 3384816 h 3994140"/>
              <a:gd name="connsiteX633" fmla="*/ 2974392 w 6606361"/>
              <a:gd name="connsiteY633" fmla="*/ 3384816 h 3994140"/>
              <a:gd name="connsiteX634" fmla="*/ 2968560 w 6606361"/>
              <a:gd name="connsiteY634" fmla="*/ 3381900 h 3994140"/>
              <a:gd name="connsiteX635" fmla="*/ 2965644 w 6606361"/>
              <a:gd name="connsiteY635" fmla="*/ 3381900 h 3994140"/>
              <a:gd name="connsiteX636" fmla="*/ 2962728 w 6606361"/>
              <a:gd name="connsiteY636" fmla="*/ 3378985 h 3994140"/>
              <a:gd name="connsiteX637" fmla="*/ 2936483 w 6606361"/>
              <a:gd name="connsiteY637" fmla="*/ 3378985 h 3994140"/>
              <a:gd name="connsiteX638" fmla="*/ 2933567 w 6606361"/>
              <a:gd name="connsiteY638" fmla="*/ 3373154 h 3994140"/>
              <a:gd name="connsiteX639" fmla="*/ 2924819 w 6606361"/>
              <a:gd name="connsiteY639" fmla="*/ 3361492 h 3994140"/>
              <a:gd name="connsiteX640" fmla="*/ 2918987 w 6606361"/>
              <a:gd name="connsiteY640" fmla="*/ 3341084 h 3994140"/>
              <a:gd name="connsiteX641" fmla="*/ 2913155 w 6606361"/>
              <a:gd name="connsiteY641" fmla="*/ 3323592 h 3994140"/>
              <a:gd name="connsiteX642" fmla="*/ 2895659 w 6606361"/>
              <a:gd name="connsiteY642" fmla="*/ 3294437 h 3994140"/>
              <a:gd name="connsiteX643" fmla="*/ 2857750 w 6606361"/>
              <a:gd name="connsiteY643" fmla="*/ 3291522 h 3994140"/>
              <a:gd name="connsiteX644" fmla="*/ 2831505 w 6606361"/>
              <a:gd name="connsiteY644" fmla="*/ 3271114 h 3994140"/>
              <a:gd name="connsiteX645" fmla="*/ 2828589 w 6606361"/>
              <a:gd name="connsiteY645" fmla="*/ 3268198 h 3994140"/>
              <a:gd name="connsiteX646" fmla="*/ 2819841 w 6606361"/>
              <a:gd name="connsiteY646" fmla="*/ 3259452 h 3994140"/>
              <a:gd name="connsiteX647" fmla="*/ 2805260 w 6606361"/>
              <a:gd name="connsiteY647" fmla="*/ 3250706 h 3994140"/>
              <a:gd name="connsiteX648" fmla="*/ 2781932 w 6606361"/>
              <a:gd name="connsiteY648" fmla="*/ 3239044 h 3994140"/>
              <a:gd name="connsiteX649" fmla="*/ 2752771 w 6606361"/>
              <a:gd name="connsiteY649" fmla="*/ 3233213 h 3994140"/>
              <a:gd name="connsiteX650" fmla="*/ 2744023 w 6606361"/>
              <a:gd name="connsiteY650" fmla="*/ 3236129 h 3994140"/>
              <a:gd name="connsiteX651" fmla="*/ 2729442 w 6606361"/>
              <a:gd name="connsiteY651" fmla="*/ 3239044 h 3994140"/>
              <a:gd name="connsiteX652" fmla="*/ 2709030 w 6606361"/>
              <a:gd name="connsiteY652" fmla="*/ 3244875 h 3994140"/>
              <a:gd name="connsiteX653" fmla="*/ 2691534 w 6606361"/>
              <a:gd name="connsiteY653" fmla="*/ 3250706 h 3994140"/>
              <a:gd name="connsiteX654" fmla="*/ 2641960 w 6606361"/>
              <a:gd name="connsiteY654" fmla="*/ 3279860 h 3994140"/>
              <a:gd name="connsiteX655" fmla="*/ 2630296 w 6606361"/>
              <a:gd name="connsiteY655" fmla="*/ 3279860 h 3994140"/>
              <a:gd name="connsiteX656" fmla="*/ 2627380 w 6606361"/>
              <a:gd name="connsiteY656" fmla="*/ 3282776 h 3994140"/>
              <a:gd name="connsiteX657" fmla="*/ 2627380 w 6606361"/>
              <a:gd name="connsiteY657" fmla="*/ 3285691 h 3994140"/>
              <a:gd name="connsiteX658" fmla="*/ 2624464 w 6606361"/>
              <a:gd name="connsiteY658" fmla="*/ 3291522 h 3994140"/>
              <a:gd name="connsiteX659" fmla="*/ 2621548 w 6606361"/>
              <a:gd name="connsiteY659" fmla="*/ 3294437 h 3994140"/>
              <a:gd name="connsiteX660" fmla="*/ 2618632 w 6606361"/>
              <a:gd name="connsiteY660" fmla="*/ 3300268 h 3994140"/>
              <a:gd name="connsiteX661" fmla="*/ 2612800 w 6606361"/>
              <a:gd name="connsiteY661" fmla="*/ 3303184 h 3994140"/>
              <a:gd name="connsiteX662" fmla="*/ 2606967 w 6606361"/>
              <a:gd name="connsiteY662" fmla="*/ 3303184 h 3994140"/>
              <a:gd name="connsiteX663" fmla="*/ 2601135 w 6606361"/>
              <a:gd name="connsiteY663" fmla="*/ 3303184 h 3994140"/>
              <a:gd name="connsiteX664" fmla="*/ 2592387 w 6606361"/>
              <a:gd name="connsiteY664" fmla="*/ 3303184 h 3994140"/>
              <a:gd name="connsiteX665" fmla="*/ 2586555 w 6606361"/>
              <a:gd name="connsiteY665" fmla="*/ 3303184 h 3994140"/>
              <a:gd name="connsiteX666" fmla="*/ 2583639 w 6606361"/>
              <a:gd name="connsiteY666" fmla="*/ 3300268 h 3994140"/>
              <a:gd name="connsiteX667" fmla="*/ 2580723 w 6606361"/>
              <a:gd name="connsiteY667" fmla="*/ 3300268 h 3994140"/>
              <a:gd name="connsiteX668" fmla="*/ 2548646 w 6606361"/>
              <a:gd name="connsiteY668" fmla="*/ 3300268 h 3994140"/>
              <a:gd name="connsiteX669" fmla="*/ 2545730 w 6606361"/>
              <a:gd name="connsiteY669" fmla="*/ 3300268 h 3994140"/>
              <a:gd name="connsiteX670" fmla="*/ 2542814 w 6606361"/>
              <a:gd name="connsiteY670" fmla="*/ 3303184 h 3994140"/>
              <a:gd name="connsiteX671" fmla="*/ 2539898 w 6606361"/>
              <a:gd name="connsiteY671" fmla="*/ 3306099 h 3994140"/>
              <a:gd name="connsiteX672" fmla="*/ 2534066 w 6606361"/>
              <a:gd name="connsiteY672" fmla="*/ 3309014 h 3994140"/>
              <a:gd name="connsiteX673" fmla="*/ 2531150 w 6606361"/>
              <a:gd name="connsiteY673" fmla="*/ 3311930 h 3994140"/>
              <a:gd name="connsiteX674" fmla="*/ 2525318 w 6606361"/>
              <a:gd name="connsiteY674" fmla="*/ 3320676 h 3994140"/>
              <a:gd name="connsiteX675" fmla="*/ 2519485 w 6606361"/>
              <a:gd name="connsiteY675" fmla="*/ 3320676 h 3994140"/>
              <a:gd name="connsiteX676" fmla="*/ 2507821 w 6606361"/>
              <a:gd name="connsiteY676" fmla="*/ 3320676 h 3994140"/>
              <a:gd name="connsiteX677" fmla="*/ 2501989 w 6606361"/>
              <a:gd name="connsiteY677" fmla="*/ 3320676 h 3994140"/>
              <a:gd name="connsiteX678" fmla="*/ 2496157 w 6606361"/>
              <a:gd name="connsiteY678" fmla="*/ 3320676 h 3994140"/>
              <a:gd name="connsiteX679" fmla="*/ 2490325 w 6606361"/>
              <a:gd name="connsiteY679" fmla="*/ 3320676 h 3994140"/>
              <a:gd name="connsiteX680" fmla="*/ 2484493 w 6606361"/>
              <a:gd name="connsiteY680" fmla="*/ 3317761 h 3994140"/>
              <a:gd name="connsiteX681" fmla="*/ 2481576 w 6606361"/>
              <a:gd name="connsiteY681" fmla="*/ 3317761 h 3994140"/>
              <a:gd name="connsiteX682" fmla="*/ 2478660 w 6606361"/>
              <a:gd name="connsiteY682" fmla="*/ 3314845 h 3994140"/>
              <a:gd name="connsiteX683" fmla="*/ 2478660 w 6606361"/>
              <a:gd name="connsiteY683" fmla="*/ 3311930 h 3994140"/>
              <a:gd name="connsiteX684" fmla="*/ 2478660 w 6606361"/>
              <a:gd name="connsiteY684" fmla="*/ 3306099 h 3994140"/>
              <a:gd name="connsiteX685" fmla="*/ 2475744 w 6606361"/>
              <a:gd name="connsiteY685" fmla="*/ 3303184 h 3994140"/>
              <a:gd name="connsiteX686" fmla="*/ 2475744 w 6606361"/>
              <a:gd name="connsiteY686" fmla="*/ 3306099 h 3994140"/>
              <a:gd name="connsiteX687" fmla="*/ 2472828 w 6606361"/>
              <a:gd name="connsiteY687" fmla="*/ 3306099 h 3994140"/>
              <a:gd name="connsiteX688" fmla="*/ 2469912 w 6606361"/>
              <a:gd name="connsiteY688" fmla="*/ 3309014 h 3994140"/>
              <a:gd name="connsiteX689" fmla="*/ 2466996 w 6606361"/>
              <a:gd name="connsiteY689" fmla="*/ 3309014 h 3994140"/>
              <a:gd name="connsiteX690" fmla="*/ 2464080 w 6606361"/>
              <a:gd name="connsiteY690" fmla="*/ 3309014 h 3994140"/>
              <a:gd name="connsiteX691" fmla="*/ 2461164 w 6606361"/>
              <a:gd name="connsiteY691" fmla="*/ 3306099 h 3994140"/>
              <a:gd name="connsiteX692" fmla="*/ 2458248 w 6606361"/>
              <a:gd name="connsiteY692" fmla="*/ 3306099 h 3994140"/>
              <a:gd name="connsiteX693" fmla="*/ 2455332 w 6606361"/>
              <a:gd name="connsiteY693" fmla="*/ 3300268 h 3994140"/>
              <a:gd name="connsiteX694" fmla="*/ 2455332 w 6606361"/>
              <a:gd name="connsiteY694" fmla="*/ 3297353 h 3994140"/>
              <a:gd name="connsiteX695" fmla="*/ 2455332 w 6606361"/>
              <a:gd name="connsiteY695" fmla="*/ 3291522 h 3994140"/>
              <a:gd name="connsiteX696" fmla="*/ 2461164 w 6606361"/>
              <a:gd name="connsiteY696" fmla="*/ 3288606 h 3994140"/>
              <a:gd name="connsiteX697" fmla="*/ 2469912 w 6606361"/>
              <a:gd name="connsiteY697" fmla="*/ 3282776 h 3994140"/>
              <a:gd name="connsiteX698" fmla="*/ 2475744 w 6606361"/>
              <a:gd name="connsiteY698" fmla="*/ 3244875 h 3994140"/>
              <a:gd name="connsiteX699" fmla="*/ 2472828 w 6606361"/>
              <a:gd name="connsiteY699" fmla="*/ 3239044 h 3994140"/>
              <a:gd name="connsiteX700" fmla="*/ 2472828 w 6606361"/>
              <a:gd name="connsiteY700" fmla="*/ 3233213 h 3994140"/>
              <a:gd name="connsiteX701" fmla="*/ 2469912 w 6606361"/>
              <a:gd name="connsiteY701" fmla="*/ 3227382 h 3994140"/>
              <a:gd name="connsiteX702" fmla="*/ 2466996 w 6606361"/>
              <a:gd name="connsiteY702" fmla="*/ 3221551 h 3994140"/>
              <a:gd name="connsiteX703" fmla="*/ 2464080 w 6606361"/>
              <a:gd name="connsiteY703" fmla="*/ 3215721 h 3994140"/>
              <a:gd name="connsiteX704" fmla="*/ 2464080 w 6606361"/>
              <a:gd name="connsiteY704" fmla="*/ 3212805 h 3994140"/>
              <a:gd name="connsiteX705" fmla="*/ 2458248 w 6606361"/>
              <a:gd name="connsiteY705" fmla="*/ 3204059 h 3994140"/>
              <a:gd name="connsiteX706" fmla="*/ 2449500 w 6606361"/>
              <a:gd name="connsiteY706" fmla="*/ 3183651 h 3994140"/>
              <a:gd name="connsiteX707" fmla="*/ 2443668 w 6606361"/>
              <a:gd name="connsiteY707" fmla="*/ 3160327 h 3994140"/>
              <a:gd name="connsiteX708" fmla="*/ 2437835 w 6606361"/>
              <a:gd name="connsiteY708" fmla="*/ 3139919 h 3994140"/>
              <a:gd name="connsiteX709" fmla="*/ 2437835 w 6606361"/>
              <a:gd name="connsiteY709" fmla="*/ 3125342 h 3994140"/>
              <a:gd name="connsiteX710" fmla="*/ 2443668 w 6606361"/>
              <a:gd name="connsiteY710" fmla="*/ 3119511 h 3994140"/>
              <a:gd name="connsiteX711" fmla="*/ 2443668 w 6606361"/>
              <a:gd name="connsiteY711" fmla="*/ 3110765 h 3994140"/>
              <a:gd name="connsiteX712" fmla="*/ 2443668 w 6606361"/>
              <a:gd name="connsiteY712" fmla="*/ 3102019 h 3994140"/>
              <a:gd name="connsiteX713" fmla="*/ 2440751 w 6606361"/>
              <a:gd name="connsiteY713" fmla="*/ 3093273 h 3994140"/>
              <a:gd name="connsiteX714" fmla="*/ 2437835 w 6606361"/>
              <a:gd name="connsiteY714" fmla="*/ 3090357 h 3994140"/>
              <a:gd name="connsiteX715" fmla="*/ 2434919 w 6606361"/>
              <a:gd name="connsiteY715" fmla="*/ 3081611 h 3994140"/>
              <a:gd name="connsiteX716" fmla="*/ 2432003 w 6606361"/>
              <a:gd name="connsiteY716" fmla="*/ 3067034 h 3994140"/>
              <a:gd name="connsiteX717" fmla="*/ 2432003 w 6606361"/>
              <a:gd name="connsiteY717" fmla="*/ 3052456 h 3994140"/>
              <a:gd name="connsiteX718" fmla="*/ 2437835 w 6606361"/>
              <a:gd name="connsiteY718" fmla="*/ 3040795 h 3994140"/>
              <a:gd name="connsiteX719" fmla="*/ 2443668 w 6606361"/>
              <a:gd name="connsiteY719" fmla="*/ 3037879 h 3994140"/>
              <a:gd name="connsiteX720" fmla="*/ 2449500 w 6606361"/>
              <a:gd name="connsiteY720" fmla="*/ 3032048 h 3994140"/>
              <a:gd name="connsiteX721" fmla="*/ 2455332 w 6606361"/>
              <a:gd name="connsiteY721" fmla="*/ 3026218 h 3994140"/>
              <a:gd name="connsiteX722" fmla="*/ 2461164 w 6606361"/>
              <a:gd name="connsiteY722" fmla="*/ 3023302 h 3994140"/>
              <a:gd name="connsiteX723" fmla="*/ 2466996 w 6606361"/>
              <a:gd name="connsiteY723" fmla="*/ 3017471 h 3994140"/>
              <a:gd name="connsiteX724" fmla="*/ 2472828 w 6606361"/>
              <a:gd name="connsiteY724" fmla="*/ 3011640 h 3994140"/>
              <a:gd name="connsiteX725" fmla="*/ 2475744 w 6606361"/>
              <a:gd name="connsiteY725" fmla="*/ 3008725 h 3994140"/>
              <a:gd name="connsiteX726" fmla="*/ 2519485 w 6606361"/>
              <a:gd name="connsiteY726" fmla="*/ 3005810 h 3994140"/>
              <a:gd name="connsiteX727" fmla="*/ 2566143 w 6606361"/>
              <a:gd name="connsiteY727" fmla="*/ 2997063 h 3994140"/>
              <a:gd name="connsiteX728" fmla="*/ 2569059 w 6606361"/>
              <a:gd name="connsiteY728" fmla="*/ 2994148 h 3994140"/>
              <a:gd name="connsiteX729" fmla="*/ 2574891 w 6606361"/>
              <a:gd name="connsiteY729" fmla="*/ 2988317 h 3994140"/>
              <a:gd name="connsiteX730" fmla="*/ 2577807 w 6606361"/>
              <a:gd name="connsiteY730" fmla="*/ 2982486 h 3994140"/>
              <a:gd name="connsiteX731" fmla="*/ 2583639 w 6606361"/>
              <a:gd name="connsiteY731" fmla="*/ 2976655 h 3994140"/>
              <a:gd name="connsiteX732" fmla="*/ 2586555 w 6606361"/>
              <a:gd name="connsiteY732" fmla="*/ 2970824 h 3994140"/>
              <a:gd name="connsiteX733" fmla="*/ 2589471 w 6606361"/>
              <a:gd name="connsiteY733" fmla="*/ 2964994 h 3994140"/>
              <a:gd name="connsiteX734" fmla="*/ 2592387 w 6606361"/>
              <a:gd name="connsiteY734" fmla="*/ 2959163 h 3994140"/>
              <a:gd name="connsiteX735" fmla="*/ 2592387 w 6606361"/>
              <a:gd name="connsiteY735" fmla="*/ 2953332 h 3994140"/>
              <a:gd name="connsiteX736" fmla="*/ 2592387 w 6606361"/>
              <a:gd name="connsiteY736" fmla="*/ 2947501 h 3994140"/>
              <a:gd name="connsiteX737" fmla="*/ 2595303 w 6606361"/>
              <a:gd name="connsiteY737" fmla="*/ 2941670 h 3994140"/>
              <a:gd name="connsiteX738" fmla="*/ 2598219 w 6606361"/>
              <a:gd name="connsiteY738" fmla="*/ 2935839 h 3994140"/>
              <a:gd name="connsiteX739" fmla="*/ 2604051 w 6606361"/>
              <a:gd name="connsiteY739" fmla="*/ 2932924 h 3994140"/>
              <a:gd name="connsiteX740" fmla="*/ 2609884 w 6606361"/>
              <a:gd name="connsiteY740" fmla="*/ 2932924 h 3994140"/>
              <a:gd name="connsiteX741" fmla="*/ 2618632 w 6606361"/>
              <a:gd name="connsiteY741" fmla="*/ 2932924 h 3994140"/>
              <a:gd name="connsiteX742" fmla="*/ 2618632 w 6606361"/>
              <a:gd name="connsiteY742" fmla="*/ 2930008 h 3994140"/>
              <a:gd name="connsiteX743" fmla="*/ 2618632 w 6606361"/>
              <a:gd name="connsiteY743" fmla="*/ 2927093 h 3994140"/>
              <a:gd name="connsiteX744" fmla="*/ 2618632 w 6606361"/>
              <a:gd name="connsiteY744" fmla="*/ 2924178 h 3994140"/>
              <a:gd name="connsiteX745" fmla="*/ 2621548 w 6606361"/>
              <a:gd name="connsiteY745" fmla="*/ 2918347 h 3994140"/>
              <a:gd name="connsiteX746" fmla="*/ 2621548 w 6606361"/>
              <a:gd name="connsiteY746" fmla="*/ 2912516 h 3994140"/>
              <a:gd name="connsiteX747" fmla="*/ 2627380 w 6606361"/>
              <a:gd name="connsiteY747" fmla="*/ 2909600 h 3994140"/>
              <a:gd name="connsiteX748" fmla="*/ 2630296 w 6606361"/>
              <a:gd name="connsiteY748" fmla="*/ 2909600 h 3994140"/>
              <a:gd name="connsiteX749" fmla="*/ 2636128 w 6606361"/>
              <a:gd name="connsiteY749" fmla="*/ 2903769 h 3994140"/>
              <a:gd name="connsiteX750" fmla="*/ 2644876 w 6606361"/>
              <a:gd name="connsiteY750" fmla="*/ 2889192 h 3994140"/>
              <a:gd name="connsiteX751" fmla="*/ 2659457 w 6606361"/>
              <a:gd name="connsiteY751" fmla="*/ 2877531 h 3994140"/>
              <a:gd name="connsiteX752" fmla="*/ 2679869 w 6606361"/>
              <a:gd name="connsiteY752" fmla="*/ 2877531 h 3994140"/>
              <a:gd name="connsiteX753" fmla="*/ 2682785 w 6606361"/>
              <a:gd name="connsiteY753" fmla="*/ 2880446 h 3994140"/>
              <a:gd name="connsiteX754" fmla="*/ 2688617 w 6606361"/>
              <a:gd name="connsiteY754" fmla="*/ 2883361 h 3994140"/>
              <a:gd name="connsiteX755" fmla="*/ 2694450 w 6606361"/>
              <a:gd name="connsiteY755" fmla="*/ 2886277 h 3994140"/>
              <a:gd name="connsiteX756" fmla="*/ 2697366 w 6606361"/>
              <a:gd name="connsiteY756" fmla="*/ 2889192 h 3994140"/>
              <a:gd name="connsiteX757" fmla="*/ 2703198 w 6606361"/>
              <a:gd name="connsiteY757" fmla="*/ 2892108 h 3994140"/>
              <a:gd name="connsiteX758" fmla="*/ 2709030 w 6606361"/>
              <a:gd name="connsiteY758" fmla="*/ 2895023 h 3994140"/>
              <a:gd name="connsiteX759" fmla="*/ 2714862 w 6606361"/>
              <a:gd name="connsiteY759" fmla="*/ 2895023 h 3994140"/>
              <a:gd name="connsiteX760" fmla="*/ 2717778 w 6606361"/>
              <a:gd name="connsiteY760" fmla="*/ 2895023 h 3994140"/>
              <a:gd name="connsiteX761" fmla="*/ 2720694 w 6606361"/>
              <a:gd name="connsiteY761" fmla="*/ 2897939 h 3994140"/>
              <a:gd name="connsiteX762" fmla="*/ 2720694 w 6606361"/>
              <a:gd name="connsiteY762" fmla="*/ 2895023 h 3994140"/>
              <a:gd name="connsiteX763" fmla="*/ 2723610 w 6606361"/>
              <a:gd name="connsiteY763" fmla="*/ 2892108 h 3994140"/>
              <a:gd name="connsiteX764" fmla="*/ 2726526 w 6606361"/>
              <a:gd name="connsiteY764" fmla="*/ 2889192 h 3994140"/>
              <a:gd name="connsiteX765" fmla="*/ 2726526 w 6606361"/>
              <a:gd name="connsiteY765" fmla="*/ 2886277 h 3994140"/>
              <a:gd name="connsiteX766" fmla="*/ 2726526 w 6606361"/>
              <a:gd name="connsiteY766" fmla="*/ 2883361 h 3994140"/>
              <a:gd name="connsiteX767" fmla="*/ 2723610 w 6606361"/>
              <a:gd name="connsiteY767" fmla="*/ 2880446 h 3994140"/>
              <a:gd name="connsiteX768" fmla="*/ 2720694 w 6606361"/>
              <a:gd name="connsiteY768" fmla="*/ 2877531 h 3994140"/>
              <a:gd name="connsiteX769" fmla="*/ 2717778 w 6606361"/>
              <a:gd name="connsiteY769" fmla="*/ 2874615 h 3994140"/>
              <a:gd name="connsiteX770" fmla="*/ 2717778 w 6606361"/>
              <a:gd name="connsiteY770" fmla="*/ 2871700 h 3994140"/>
              <a:gd name="connsiteX771" fmla="*/ 2720694 w 6606361"/>
              <a:gd name="connsiteY771" fmla="*/ 2868784 h 3994140"/>
              <a:gd name="connsiteX772" fmla="*/ 2726526 w 6606361"/>
              <a:gd name="connsiteY772" fmla="*/ 2865869 h 3994140"/>
              <a:gd name="connsiteX773" fmla="*/ 2729442 w 6606361"/>
              <a:gd name="connsiteY773" fmla="*/ 2854207 h 3994140"/>
              <a:gd name="connsiteX774" fmla="*/ 2726526 w 6606361"/>
              <a:gd name="connsiteY774" fmla="*/ 2854207 h 3994140"/>
              <a:gd name="connsiteX775" fmla="*/ 2729442 w 6606361"/>
              <a:gd name="connsiteY775" fmla="*/ 2851292 h 3994140"/>
              <a:gd name="connsiteX776" fmla="*/ 2729442 w 6606361"/>
              <a:gd name="connsiteY776" fmla="*/ 2848376 h 3994140"/>
              <a:gd name="connsiteX777" fmla="*/ 2732359 w 6606361"/>
              <a:gd name="connsiteY777" fmla="*/ 2842545 h 3994140"/>
              <a:gd name="connsiteX778" fmla="*/ 2735275 w 6606361"/>
              <a:gd name="connsiteY778" fmla="*/ 2839630 h 3994140"/>
              <a:gd name="connsiteX779" fmla="*/ 2741107 w 6606361"/>
              <a:gd name="connsiteY779" fmla="*/ 2836715 h 3994140"/>
              <a:gd name="connsiteX780" fmla="*/ 2764435 w 6606361"/>
              <a:gd name="connsiteY780" fmla="*/ 2836715 h 3994140"/>
              <a:gd name="connsiteX781" fmla="*/ 2764435 w 6606361"/>
              <a:gd name="connsiteY781" fmla="*/ 2833799 h 3994140"/>
              <a:gd name="connsiteX782" fmla="*/ 2767351 w 6606361"/>
              <a:gd name="connsiteY782" fmla="*/ 2833799 h 3994140"/>
              <a:gd name="connsiteX783" fmla="*/ 2770267 w 6606361"/>
              <a:gd name="connsiteY783" fmla="*/ 2830884 h 3994140"/>
              <a:gd name="connsiteX784" fmla="*/ 2770267 w 6606361"/>
              <a:gd name="connsiteY784" fmla="*/ 2827968 h 3994140"/>
              <a:gd name="connsiteX785" fmla="*/ 2770267 w 6606361"/>
              <a:gd name="connsiteY785" fmla="*/ 2822137 h 3994140"/>
              <a:gd name="connsiteX786" fmla="*/ 2755687 w 6606361"/>
              <a:gd name="connsiteY786" fmla="*/ 2822137 h 3994140"/>
              <a:gd name="connsiteX787" fmla="*/ 2755687 w 6606361"/>
              <a:gd name="connsiteY787" fmla="*/ 2819222 h 3994140"/>
              <a:gd name="connsiteX788" fmla="*/ 2758603 w 6606361"/>
              <a:gd name="connsiteY788" fmla="*/ 2816307 h 3994140"/>
              <a:gd name="connsiteX789" fmla="*/ 2758603 w 6606361"/>
              <a:gd name="connsiteY789" fmla="*/ 2813391 h 3994140"/>
              <a:gd name="connsiteX790" fmla="*/ 2764435 w 6606361"/>
              <a:gd name="connsiteY790" fmla="*/ 2810476 h 3994140"/>
              <a:gd name="connsiteX791" fmla="*/ 895233 w 6606361"/>
              <a:gd name="connsiteY791" fmla="*/ 2787152 h 3994140"/>
              <a:gd name="connsiteX792" fmla="*/ 897701 w 6606361"/>
              <a:gd name="connsiteY792" fmla="*/ 2787505 h 3994140"/>
              <a:gd name="connsiteX793" fmla="*/ 915645 w 6606361"/>
              <a:gd name="connsiteY793" fmla="*/ 2790068 h 3994140"/>
              <a:gd name="connsiteX794" fmla="*/ 915645 w 6606361"/>
              <a:gd name="connsiteY794" fmla="*/ 2790067 h 3994140"/>
              <a:gd name="connsiteX795" fmla="*/ 897701 w 6606361"/>
              <a:gd name="connsiteY795" fmla="*/ 2787505 h 3994140"/>
              <a:gd name="connsiteX796" fmla="*/ 895234 w 6606361"/>
              <a:gd name="connsiteY796" fmla="*/ 2787152 h 3994140"/>
              <a:gd name="connsiteX797" fmla="*/ 5759242 w 6606361"/>
              <a:gd name="connsiteY797" fmla="*/ 2781321 h 3994140"/>
              <a:gd name="connsiteX798" fmla="*/ 5759242 w 6606361"/>
              <a:gd name="connsiteY798" fmla="*/ 2781322 h 3994140"/>
              <a:gd name="connsiteX799" fmla="*/ 5759251 w 6606361"/>
              <a:gd name="connsiteY799" fmla="*/ 2781321 h 3994140"/>
              <a:gd name="connsiteX800" fmla="*/ 5741745 w 6606361"/>
              <a:gd name="connsiteY800" fmla="*/ 2778405 h 3994140"/>
              <a:gd name="connsiteX801" fmla="*/ 5741745 w 6606361"/>
              <a:gd name="connsiteY801" fmla="*/ 2778406 h 3994140"/>
              <a:gd name="connsiteX802" fmla="*/ 5741747 w 6606361"/>
              <a:gd name="connsiteY802" fmla="*/ 2778406 h 3994140"/>
              <a:gd name="connsiteX803" fmla="*/ 5741746 w 6606361"/>
              <a:gd name="connsiteY803" fmla="*/ 2778405 h 3994140"/>
              <a:gd name="connsiteX804" fmla="*/ 5738830 w 6606361"/>
              <a:gd name="connsiteY804" fmla="*/ 2775478 h 3994140"/>
              <a:gd name="connsiteX805" fmla="*/ 5738829 w 6606361"/>
              <a:gd name="connsiteY805" fmla="*/ 2775490 h 3994140"/>
              <a:gd name="connsiteX806" fmla="*/ 5738830 w 6606361"/>
              <a:gd name="connsiteY806" fmla="*/ 2775491 h 3994140"/>
              <a:gd name="connsiteX807" fmla="*/ 5738830 w 6606361"/>
              <a:gd name="connsiteY807" fmla="*/ 2775490 h 3994140"/>
              <a:gd name="connsiteX808" fmla="*/ 857325 w 6606361"/>
              <a:gd name="connsiteY808" fmla="*/ 2772575 h 3994140"/>
              <a:gd name="connsiteX809" fmla="*/ 857325 w 6606361"/>
              <a:gd name="connsiteY809" fmla="*/ 2772576 h 3994140"/>
              <a:gd name="connsiteX810" fmla="*/ 868677 w 6606361"/>
              <a:gd name="connsiteY810" fmla="*/ 2792438 h 3994140"/>
              <a:gd name="connsiteX811" fmla="*/ 5800066 w 6606361"/>
              <a:gd name="connsiteY811" fmla="*/ 2769661 h 3994140"/>
              <a:gd name="connsiteX812" fmla="*/ 5794235 w 6606361"/>
              <a:gd name="connsiteY812" fmla="*/ 2775490 h 3994140"/>
              <a:gd name="connsiteX813" fmla="*/ 5791319 w 6606361"/>
              <a:gd name="connsiteY813" fmla="*/ 2778405 h 3994140"/>
              <a:gd name="connsiteX814" fmla="*/ 5785487 w 6606361"/>
              <a:gd name="connsiteY814" fmla="*/ 2778405 h 3994140"/>
              <a:gd name="connsiteX815" fmla="*/ 5785485 w 6606361"/>
              <a:gd name="connsiteY815" fmla="*/ 2778406 h 3994140"/>
              <a:gd name="connsiteX816" fmla="*/ 5785486 w 6606361"/>
              <a:gd name="connsiteY816" fmla="*/ 2778406 h 3994140"/>
              <a:gd name="connsiteX817" fmla="*/ 5788402 w 6606361"/>
              <a:gd name="connsiteY817" fmla="*/ 2778406 h 3994140"/>
              <a:gd name="connsiteX818" fmla="*/ 5791318 w 6606361"/>
              <a:gd name="connsiteY818" fmla="*/ 2778406 h 3994140"/>
              <a:gd name="connsiteX819" fmla="*/ 5797150 w 6606361"/>
              <a:gd name="connsiteY819" fmla="*/ 2775491 h 3994140"/>
              <a:gd name="connsiteX820" fmla="*/ 5840892 w 6606361"/>
              <a:gd name="connsiteY820" fmla="*/ 2766742 h 3994140"/>
              <a:gd name="connsiteX821" fmla="*/ 5840891 w 6606361"/>
              <a:gd name="connsiteY821" fmla="*/ 2766744 h 3994140"/>
              <a:gd name="connsiteX822" fmla="*/ 5840891 w 6606361"/>
              <a:gd name="connsiteY822" fmla="*/ 2781322 h 3994140"/>
              <a:gd name="connsiteX823" fmla="*/ 5840893 w 6606361"/>
              <a:gd name="connsiteY823" fmla="*/ 2781328 h 3994140"/>
              <a:gd name="connsiteX824" fmla="*/ 5840892 w 6606361"/>
              <a:gd name="connsiteY824" fmla="*/ 2781321 h 3994140"/>
              <a:gd name="connsiteX825" fmla="*/ 5840892 w 6606361"/>
              <a:gd name="connsiteY825" fmla="*/ 2766744 h 3994140"/>
              <a:gd name="connsiteX826" fmla="*/ 1245162 w 6606361"/>
              <a:gd name="connsiteY826" fmla="*/ 2763828 h 3994140"/>
              <a:gd name="connsiteX827" fmla="*/ 1253910 w 6606361"/>
              <a:gd name="connsiteY827" fmla="*/ 2766744 h 3994140"/>
              <a:gd name="connsiteX828" fmla="*/ 1256827 w 6606361"/>
              <a:gd name="connsiteY828" fmla="*/ 2769659 h 3994140"/>
              <a:gd name="connsiteX829" fmla="*/ 1256827 w 6606361"/>
              <a:gd name="connsiteY829" fmla="*/ 2775490 h 3994140"/>
              <a:gd name="connsiteX830" fmla="*/ 1256827 w 6606361"/>
              <a:gd name="connsiteY830" fmla="*/ 2781321 h 3994140"/>
              <a:gd name="connsiteX831" fmla="*/ 1256827 w 6606361"/>
              <a:gd name="connsiteY831" fmla="*/ 2787152 h 3994140"/>
              <a:gd name="connsiteX832" fmla="*/ 1253910 w 6606361"/>
              <a:gd name="connsiteY832" fmla="*/ 2792983 h 3994140"/>
              <a:gd name="connsiteX833" fmla="*/ 1253910 w 6606361"/>
              <a:gd name="connsiteY833" fmla="*/ 2798813 h 3994140"/>
              <a:gd name="connsiteX834" fmla="*/ 1253910 w 6606361"/>
              <a:gd name="connsiteY834" fmla="*/ 2804644 h 3994140"/>
              <a:gd name="connsiteX835" fmla="*/ 1250994 w 6606361"/>
              <a:gd name="connsiteY835" fmla="*/ 2813391 h 3994140"/>
              <a:gd name="connsiteX836" fmla="*/ 1250994 w 6606361"/>
              <a:gd name="connsiteY836" fmla="*/ 2822137 h 3994140"/>
              <a:gd name="connsiteX837" fmla="*/ 1248078 w 6606361"/>
              <a:gd name="connsiteY837" fmla="*/ 2827968 h 3994140"/>
              <a:gd name="connsiteX838" fmla="*/ 1245162 w 6606361"/>
              <a:gd name="connsiteY838" fmla="*/ 2836714 h 3994140"/>
              <a:gd name="connsiteX839" fmla="*/ 1245162 w 6606361"/>
              <a:gd name="connsiteY839" fmla="*/ 2839629 h 3994140"/>
              <a:gd name="connsiteX840" fmla="*/ 1245162 w 6606361"/>
              <a:gd name="connsiteY840" fmla="*/ 2842545 h 3994140"/>
              <a:gd name="connsiteX841" fmla="*/ 1242246 w 6606361"/>
              <a:gd name="connsiteY841" fmla="*/ 2860037 h 3994140"/>
              <a:gd name="connsiteX842" fmla="*/ 1236413 w 6606361"/>
              <a:gd name="connsiteY842" fmla="*/ 2883361 h 3994140"/>
              <a:gd name="connsiteX843" fmla="*/ 1233498 w 6606361"/>
              <a:gd name="connsiteY843" fmla="*/ 2906684 h 3994140"/>
              <a:gd name="connsiteX844" fmla="*/ 1227666 w 6606361"/>
              <a:gd name="connsiteY844" fmla="*/ 2921261 h 3994140"/>
              <a:gd name="connsiteX845" fmla="*/ 1221834 w 6606361"/>
              <a:gd name="connsiteY845" fmla="*/ 2930008 h 3994140"/>
              <a:gd name="connsiteX846" fmla="*/ 1218917 w 6606361"/>
              <a:gd name="connsiteY846" fmla="*/ 2938754 h 3994140"/>
              <a:gd name="connsiteX847" fmla="*/ 1216001 w 6606361"/>
              <a:gd name="connsiteY847" fmla="*/ 2944585 h 3994140"/>
              <a:gd name="connsiteX848" fmla="*/ 1216001 w 6606361"/>
              <a:gd name="connsiteY848" fmla="*/ 2947500 h 3994140"/>
              <a:gd name="connsiteX849" fmla="*/ 1218917 w 6606361"/>
              <a:gd name="connsiteY849" fmla="*/ 2950416 h 3994140"/>
              <a:gd name="connsiteX850" fmla="*/ 1216001 w 6606361"/>
              <a:gd name="connsiteY850" fmla="*/ 2959162 h 3994140"/>
              <a:gd name="connsiteX851" fmla="*/ 1213085 w 6606361"/>
              <a:gd name="connsiteY851" fmla="*/ 2976655 h 3994140"/>
              <a:gd name="connsiteX852" fmla="*/ 1204337 w 6606361"/>
              <a:gd name="connsiteY852" fmla="*/ 3002893 h 3994140"/>
              <a:gd name="connsiteX853" fmla="*/ 1198505 w 6606361"/>
              <a:gd name="connsiteY853" fmla="*/ 3014555 h 3994140"/>
              <a:gd name="connsiteX854" fmla="*/ 1195589 w 6606361"/>
              <a:gd name="connsiteY854" fmla="*/ 3023301 h 3994140"/>
              <a:gd name="connsiteX855" fmla="*/ 1189757 w 6606361"/>
              <a:gd name="connsiteY855" fmla="*/ 3029132 h 3994140"/>
              <a:gd name="connsiteX856" fmla="*/ 1183924 w 6606361"/>
              <a:gd name="connsiteY856" fmla="*/ 3029132 h 3994140"/>
              <a:gd name="connsiteX857" fmla="*/ 1178092 w 6606361"/>
              <a:gd name="connsiteY857" fmla="*/ 3029132 h 3994140"/>
              <a:gd name="connsiteX858" fmla="*/ 1172260 w 6606361"/>
              <a:gd name="connsiteY858" fmla="*/ 3029132 h 3994140"/>
              <a:gd name="connsiteX859" fmla="*/ 1169344 w 6606361"/>
              <a:gd name="connsiteY859" fmla="*/ 3026217 h 3994140"/>
              <a:gd name="connsiteX860" fmla="*/ 1166428 w 6606361"/>
              <a:gd name="connsiteY860" fmla="*/ 3023301 h 3994140"/>
              <a:gd name="connsiteX861" fmla="*/ 1163512 w 6606361"/>
              <a:gd name="connsiteY861" fmla="*/ 3020386 h 3994140"/>
              <a:gd name="connsiteX862" fmla="*/ 1160596 w 6606361"/>
              <a:gd name="connsiteY862" fmla="*/ 3017471 h 3994140"/>
              <a:gd name="connsiteX863" fmla="*/ 1163512 w 6606361"/>
              <a:gd name="connsiteY863" fmla="*/ 3014555 h 3994140"/>
              <a:gd name="connsiteX864" fmla="*/ 1160596 w 6606361"/>
              <a:gd name="connsiteY864" fmla="*/ 3014555 h 3994140"/>
              <a:gd name="connsiteX865" fmla="*/ 1154764 w 6606361"/>
              <a:gd name="connsiteY865" fmla="*/ 3014555 h 3994140"/>
              <a:gd name="connsiteX866" fmla="*/ 1148932 w 6606361"/>
              <a:gd name="connsiteY866" fmla="*/ 3014555 h 3994140"/>
              <a:gd name="connsiteX867" fmla="*/ 1143099 w 6606361"/>
              <a:gd name="connsiteY867" fmla="*/ 3014555 h 3994140"/>
              <a:gd name="connsiteX868" fmla="*/ 1140184 w 6606361"/>
              <a:gd name="connsiteY868" fmla="*/ 3014555 h 3994140"/>
              <a:gd name="connsiteX869" fmla="*/ 1131436 w 6606361"/>
              <a:gd name="connsiteY869" fmla="*/ 2988316 h 3994140"/>
              <a:gd name="connsiteX870" fmla="*/ 1131436 w 6606361"/>
              <a:gd name="connsiteY870" fmla="*/ 2964993 h 3994140"/>
              <a:gd name="connsiteX871" fmla="*/ 1134351 w 6606361"/>
              <a:gd name="connsiteY871" fmla="*/ 2944585 h 3994140"/>
              <a:gd name="connsiteX872" fmla="*/ 1140184 w 6606361"/>
              <a:gd name="connsiteY872" fmla="*/ 2932923 h 3994140"/>
              <a:gd name="connsiteX873" fmla="*/ 1143099 w 6606361"/>
              <a:gd name="connsiteY873" fmla="*/ 2927092 h 3994140"/>
              <a:gd name="connsiteX874" fmla="*/ 1146015 w 6606361"/>
              <a:gd name="connsiteY874" fmla="*/ 2924177 h 3994140"/>
              <a:gd name="connsiteX875" fmla="*/ 1148932 w 6606361"/>
              <a:gd name="connsiteY875" fmla="*/ 2921261 h 3994140"/>
              <a:gd name="connsiteX876" fmla="*/ 1151848 w 6606361"/>
              <a:gd name="connsiteY876" fmla="*/ 2918346 h 3994140"/>
              <a:gd name="connsiteX877" fmla="*/ 1151848 w 6606361"/>
              <a:gd name="connsiteY877" fmla="*/ 2912515 h 3994140"/>
              <a:gd name="connsiteX878" fmla="*/ 1151848 w 6606361"/>
              <a:gd name="connsiteY878" fmla="*/ 2909600 h 3994140"/>
              <a:gd name="connsiteX879" fmla="*/ 1148932 w 6606361"/>
              <a:gd name="connsiteY879" fmla="*/ 2903769 h 3994140"/>
              <a:gd name="connsiteX880" fmla="*/ 1143099 w 6606361"/>
              <a:gd name="connsiteY880" fmla="*/ 2897938 h 3994140"/>
              <a:gd name="connsiteX881" fmla="*/ 1140184 w 6606361"/>
              <a:gd name="connsiteY881" fmla="*/ 2897938 h 3994140"/>
              <a:gd name="connsiteX882" fmla="*/ 1140184 w 6606361"/>
              <a:gd name="connsiteY882" fmla="*/ 2895023 h 3994140"/>
              <a:gd name="connsiteX883" fmla="*/ 1137268 w 6606361"/>
              <a:gd name="connsiteY883" fmla="*/ 2895023 h 3994140"/>
              <a:gd name="connsiteX884" fmla="*/ 1140184 w 6606361"/>
              <a:gd name="connsiteY884" fmla="*/ 2892107 h 3994140"/>
              <a:gd name="connsiteX885" fmla="*/ 1140184 w 6606361"/>
              <a:gd name="connsiteY885" fmla="*/ 2883361 h 3994140"/>
              <a:gd name="connsiteX886" fmla="*/ 1140184 w 6606361"/>
              <a:gd name="connsiteY886" fmla="*/ 2874615 h 3994140"/>
              <a:gd name="connsiteX887" fmla="*/ 1140184 w 6606361"/>
              <a:gd name="connsiteY887" fmla="*/ 2862953 h 3994140"/>
              <a:gd name="connsiteX888" fmla="*/ 1143099 w 6606361"/>
              <a:gd name="connsiteY888" fmla="*/ 2857122 h 3994140"/>
              <a:gd name="connsiteX889" fmla="*/ 1146015 w 6606361"/>
              <a:gd name="connsiteY889" fmla="*/ 2851291 h 3994140"/>
              <a:gd name="connsiteX890" fmla="*/ 1151848 w 6606361"/>
              <a:gd name="connsiteY890" fmla="*/ 2845460 h 3994140"/>
              <a:gd name="connsiteX891" fmla="*/ 1154764 w 6606361"/>
              <a:gd name="connsiteY891" fmla="*/ 2842545 h 3994140"/>
              <a:gd name="connsiteX892" fmla="*/ 1160596 w 6606361"/>
              <a:gd name="connsiteY892" fmla="*/ 2842545 h 3994140"/>
              <a:gd name="connsiteX893" fmla="*/ 1163512 w 6606361"/>
              <a:gd name="connsiteY893" fmla="*/ 2842545 h 3994140"/>
              <a:gd name="connsiteX894" fmla="*/ 1166428 w 6606361"/>
              <a:gd name="connsiteY894" fmla="*/ 2842545 h 3994140"/>
              <a:gd name="connsiteX895" fmla="*/ 1169344 w 6606361"/>
              <a:gd name="connsiteY895" fmla="*/ 2842545 h 3994140"/>
              <a:gd name="connsiteX896" fmla="*/ 1172260 w 6606361"/>
              <a:gd name="connsiteY896" fmla="*/ 2842545 h 3994140"/>
              <a:gd name="connsiteX897" fmla="*/ 1175177 w 6606361"/>
              <a:gd name="connsiteY897" fmla="*/ 2839629 h 3994140"/>
              <a:gd name="connsiteX898" fmla="*/ 1181008 w 6606361"/>
              <a:gd name="connsiteY898" fmla="*/ 2836714 h 3994140"/>
              <a:gd name="connsiteX899" fmla="*/ 1186841 w 6606361"/>
              <a:gd name="connsiteY899" fmla="*/ 2830883 h 3994140"/>
              <a:gd name="connsiteX900" fmla="*/ 1189757 w 6606361"/>
              <a:gd name="connsiteY900" fmla="*/ 2825052 h 3994140"/>
              <a:gd name="connsiteX901" fmla="*/ 1195589 w 6606361"/>
              <a:gd name="connsiteY901" fmla="*/ 2816306 h 3994140"/>
              <a:gd name="connsiteX902" fmla="*/ 1201421 w 6606361"/>
              <a:gd name="connsiteY902" fmla="*/ 2810475 h 3994140"/>
              <a:gd name="connsiteX903" fmla="*/ 1207253 w 6606361"/>
              <a:gd name="connsiteY903" fmla="*/ 2804644 h 3994140"/>
              <a:gd name="connsiteX904" fmla="*/ 1213085 w 6606361"/>
              <a:gd name="connsiteY904" fmla="*/ 2798813 h 3994140"/>
              <a:gd name="connsiteX905" fmla="*/ 1216001 w 6606361"/>
              <a:gd name="connsiteY905" fmla="*/ 2795898 h 3994140"/>
              <a:gd name="connsiteX906" fmla="*/ 1218917 w 6606361"/>
              <a:gd name="connsiteY906" fmla="*/ 2792983 h 3994140"/>
              <a:gd name="connsiteX907" fmla="*/ 1221834 w 6606361"/>
              <a:gd name="connsiteY907" fmla="*/ 2792983 h 3994140"/>
              <a:gd name="connsiteX908" fmla="*/ 1224750 w 6606361"/>
              <a:gd name="connsiteY908" fmla="*/ 2781321 h 3994140"/>
              <a:gd name="connsiteX909" fmla="*/ 1230581 w 6606361"/>
              <a:gd name="connsiteY909" fmla="*/ 2772575 h 3994140"/>
              <a:gd name="connsiteX910" fmla="*/ 1236413 w 6606361"/>
              <a:gd name="connsiteY910" fmla="*/ 2769659 h 3994140"/>
              <a:gd name="connsiteX911" fmla="*/ 1242246 w 6606361"/>
              <a:gd name="connsiteY911" fmla="*/ 2766744 h 3994140"/>
              <a:gd name="connsiteX912" fmla="*/ 1078941 w 6606361"/>
              <a:gd name="connsiteY912" fmla="*/ 2760916 h 3994140"/>
              <a:gd name="connsiteX913" fmla="*/ 1049787 w 6606361"/>
              <a:gd name="connsiteY913" fmla="*/ 2772575 h 3994140"/>
              <a:gd name="connsiteX914" fmla="*/ 1052701 w 6606361"/>
              <a:gd name="connsiteY914" fmla="*/ 2772575 h 3994140"/>
              <a:gd name="connsiteX915" fmla="*/ 778591 w 6606361"/>
              <a:gd name="connsiteY915" fmla="*/ 2760913 h 3994140"/>
              <a:gd name="connsiteX916" fmla="*/ 781506 w 6606361"/>
              <a:gd name="connsiteY916" fmla="*/ 2763828 h 3994140"/>
              <a:gd name="connsiteX917" fmla="*/ 781507 w 6606361"/>
              <a:gd name="connsiteY917" fmla="*/ 2763828 h 3994140"/>
              <a:gd name="connsiteX918" fmla="*/ 5823393 w 6606361"/>
              <a:gd name="connsiteY918" fmla="*/ 2760911 h 3994140"/>
              <a:gd name="connsiteX919" fmla="*/ 5823395 w 6606361"/>
              <a:gd name="connsiteY919" fmla="*/ 2760913 h 3994140"/>
              <a:gd name="connsiteX920" fmla="*/ 5823396 w 6606361"/>
              <a:gd name="connsiteY920" fmla="*/ 2760913 h 3994140"/>
              <a:gd name="connsiteX921" fmla="*/ 775674 w 6606361"/>
              <a:gd name="connsiteY921" fmla="*/ 2757998 h 3994140"/>
              <a:gd name="connsiteX922" fmla="*/ 775674 w 6606361"/>
              <a:gd name="connsiteY922" fmla="*/ 2760913 h 3994140"/>
              <a:gd name="connsiteX923" fmla="*/ 775675 w 6606361"/>
              <a:gd name="connsiteY923" fmla="*/ 2760913 h 3994140"/>
              <a:gd name="connsiteX924" fmla="*/ 775675 w 6606361"/>
              <a:gd name="connsiteY924" fmla="*/ 2757998 h 3994140"/>
              <a:gd name="connsiteX925" fmla="*/ 5814647 w 6606361"/>
              <a:gd name="connsiteY925" fmla="*/ 2757997 h 3994140"/>
              <a:gd name="connsiteX926" fmla="*/ 5808815 w 6606361"/>
              <a:gd name="connsiteY926" fmla="*/ 2760913 h 3994140"/>
              <a:gd name="connsiteX927" fmla="*/ 5802983 w 6606361"/>
              <a:gd name="connsiteY927" fmla="*/ 2763828 h 3994140"/>
              <a:gd name="connsiteX928" fmla="*/ 5802983 w 6606361"/>
              <a:gd name="connsiteY928" fmla="*/ 2766744 h 3994140"/>
              <a:gd name="connsiteX929" fmla="*/ 5805899 w 6606361"/>
              <a:gd name="connsiteY929" fmla="*/ 2763829 h 3994140"/>
              <a:gd name="connsiteX930" fmla="*/ 5811731 w 6606361"/>
              <a:gd name="connsiteY930" fmla="*/ 2760913 h 3994140"/>
              <a:gd name="connsiteX931" fmla="*/ 5814647 w 6606361"/>
              <a:gd name="connsiteY931" fmla="*/ 2757998 h 3994140"/>
              <a:gd name="connsiteX932" fmla="*/ 5817564 w 6606361"/>
              <a:gd name="connsiteY932" fmla="*/ 2757998 h 3994140"/>
              <a:gd name="connsiteX933" fmla="*/ 5817563 w 6606361"/>
              <a:gd name="connsiteY933" fmla="*/ 2757997 h 3994140"/>
              <a:gd name="connsiteX934" fmla="*/ 5832143 w 6606361"/>
              <a:gd name="connsiteY934" fmla="*/ 2755083 h 3994140"/>
              <a:gd name="connsiteX935" fmla="*/ 5829228 w 6606361"/>
              <a:gd name="connsiteY935" fmla="*/ 2757997 h 3994140"/>
              <a:gd name="connsiteX936" fmla="*/ 5826312 w 6606361"/>
              <a:gd name="connsiteY936" fmla="*/ 2760913 h 3994140"/>
              <a:gd name="connsiteX937" fmla="*/ 5829227 w 6606361"/>
              <a:gd name="connsiteY937" fmla="*/ 2760913 h 3994140"/>
              <a:gd name="connsiteX938" fmla="*/ 5832143 w 6606361"/>
              <a:gd name="connsiteY938" fmla="*/ 2757998 h 3994140"/>
              <a:gd name="connsiteX939" fmla="*/ 769842 w 6606361"/>
              <a:gd name="connsiteY939" fmla="*/ 2755082 h 3994140"/>
              <a:gd name="connsiteX940" fmla="*/ 772758 w 6606361"/>
              <a:gd name="connsiteY940" fmla="*/ 2757997 h 3994140"/>
              <a:gd name="connsiteX941" fmla="*/ 769844 w 6606361"/>
              <a:gd name="connsiteY941" fmla="*/ 2755082 h 3994140"/>
              <a:gd name="connsiteX942" fmla="*/ 5835060 w 6606361"/>
              <a:gd name="connsiteY942" fmla="*/ 2752166 h 3994140"/>
              <a:gd name="connsiteX943" fmla="*/ 5835059 w 6606361"/>
              <a:gd name="connsiteY943" fmla="*/ 2752167 h 3994140"/>
              <a:gd name="connsiteX944" fmla="*/ 5837975 w 6606361"/>
              <a:gd name="connsiteY944" fmla="*/ 2752167 h 3994140"/>
              <a:gd name="connsiteX945" fmla="*/ 5840891 w 6606361"/>
              <a:gd name="connsiteY945" fmla="*/ 2752167 h 3994140"/>
              <a:gd name="connsiteX946" fmla="*/ 5840892 w 6606361"/>
              <a:gd name="connsiteY946" fmla="*/ 2752168 h 3994140"/>
              <a:gd name="connsiteX947" fmla="*/ 5840892 w 6606361"/>
              <a:gd name="connsiteY947" fmla="*/ 2752166 h 3994140"/>
              <a:gd name="connsiteX948" fmla="*/ 5837976 w 6606361"/>
              <a:gd name="connsiteY948" fmla="*/ 2752166 h 3994140"/>
              <a:gd name="connsiteX949" fmla="*/ 5709668 w 6606361"/>
              <a:gd name="connsiteY949" fmla="*/ 2749251 h 3994140"/>
              <a:gd name="connsiteX950" fmla="*/ 5709671 w 6606361"/>
              <a:gd name="connsiteY950" fmla="*/ 2749252 h 3994140"/>
              <a:gd name="connsiteX951" fmla="*/ 5709669 w 6606361"/>
              <a:gd name="connsiteY951" fmla="*/ 2749251 h 3994140"/>
              <a:gd name="connsiteX952" fmla="*/ 5700920 w 6606361"/>
              <a:gd name="connsiteY952" fmla="*/ 2746335 h 3994140"/>
              <a:gd name="connsiteX953" fmla="*/ 5700920 w 6606361"/>
              <a:gd name="connsiteY953" fmla="*/ 2746336 h 3994140"/>
              <a:gd name="connsiteX954" fmla="*/ 5703836 w 6606361"/>
              <a:gd name="connsiteY954" fmla="*/ 2749251 h 3994140"/>
              <a:gd name="connsiteX955" fmla="*/ 5703837 w 6606361"/>
              <a:gd name="connsiteY955" fmla="*/ 2749251 h 3994140"/>
              <a:gd name="connsiteX956" fmla="*/ 5700921 w 6606361"/>
              <a:gd name="connsiteY956" fmla="*/ 2746336 h 3994140"/>
              <a:gd name="connsiteX957" fmla="*/ 5738829 w 6606361"/>
              <a:gd name="connsiteY957" fmla="*/ 2740505 h 3994140"/>
              <a:gd name="connsiteX958" fmla="*/ 5732997 w 6606361"/>
              <a:gd name="connsiteY958" fmla="*/ 2743420 h 3994140"/>
              <a:gd name="connsiteX959" fmla="*/ 5730081 w 6606361"/>
              <a:gd name="connsiteY959" fmla="*/ 2746336 h 3994140"/>
              <a:gd name="connsiteX960" fmla="*/ 5727165 w 6606361"/>
              <a:gd name="connsiteY960" fmla="*/ 2749251 h 3994140"/>
              <a:gd name="connsiteX961" fmla="*/ 5721333 w 6606361"/>
              <a:gd name="connsiteY961" fmla="*/ 2752166 h 3994140"/>
              <a:gd name="connsiteX962" fmla="*/ 5718416 w 6606361"/>
              <a:gd name="connsiteY962" fmla="*/ 2752166 h 3994140"/>
              <a:gd name="connsiteX963" fmla="*/ 5718417 w 6606361"/>
              <a:gd name="connsiteY963" fmla="*/ 2752167 h 3994140"/>
              <a:gd name="connsiteX964" fmla="*/ 5721333 w 6606361"/>
              <a:gd name="connsiteY964" fmla="*/ 2752167 h 3994140"/>
              <a:gd name="connsiteX965" fmla="*/ 5724249 w 6606361"/>
              <a:gd name="connsiteY965" fmla="*/ 2752167 h 3994140"/>
              <a:gd name="connsiteX966" fmla="*/ 5727165 w 6606361"/>
              <a:gd name="connsiteY966" fmla="*/ 2749251 h 3994140"/>
              <a:gd name="connsiteX967" fmla="*/ 5732997 w 6606361"/>
              <a:gd name="connsiteY967" fmla="*/ 2746336 h 3994140"/>
              <a:gd name="connsiteX968" fmla="*/ 5735913 w 6606361"/>
              <a:gd name="connsiteY968" fmla="*/ 2743420 h 3994140"/>
              <a:gd name="connsiteX969" fmla="*/ 5692172 w 6606361"/>
              <a:gd name="connsiteY969" fmla="*/ 2740505 h 3994140"/>
              <a:gd name="connsiteX970" fmla="*/ 5686340 w 6606361"/>
              <a:gd name="connsiteY970" fmla="*/ 2743420 h 3994140"/>
              <a:gd name="connsiteX971" fmla="*/ 5689256 w 6606361"/>
              <a:gd name="connsiteY971" fmla="*/ 2743420 h 3994140"/>
              <a:gd name="connsiteX972" fmla="*/ 936059 w 6606361"/>
              <a:gd name="connsiteY972" fmla="*/ 2723013 h 3994140"/>
              <a:gd name="connsiteX973" fmla="*/ 956471 w 6606361"/>
              <a:gd name="connsiteY973" fmla="*/ 2731758 h 3994140"/>
              <a:gd name="connsiteX974" fmla="*/ 971051 w 6606361"/>
              <a:gd name="connsiteY974" fmla="*/ 2746335 h 3994140"/>
              <a:gd name="connsiteX975" fmla="*/ 979799 w 6606361"/>
              <a:gd name="connsiteY975" fmla="*/ 2766744 h 3994140"/>
              <a:gd name="connsiteX976" fmla="*/ 985632 w 6606361"/>
              <a:gd name="connsiteY976" fmla="*/ 2784236 h 3994140"/>
              <a:gd name="connsiteX977" fmla="*/ 985632 w 6606361"/>
              <a:gd name="connsiteY977" fmla="*/ 2790067 h 3994140"/>
              <a:gd name="connsiteX978" fmla="*/ 979799 w 6606361"/>
              <a:gd name="connsiteY978" fmla="*/ 2798813 h 3994140"/>
              <a:gd name="connsiteX979" fmla="*/ 982715 w 6606361"/>
              <a:gd name="connsiteY979" fmla="*/ 2810475 h 3994140"/>
              <a:gd name="connsiteX980" fmla="*/ 982715 w 6606361"/>
              <a:gd name="connsiteY980" fmla="*/ 2845460 h 3994140"/>
              <a:gd name="connsiteX981" fmla="*/ 930227 w 6606361"/>
              <a:gd name="connsiteY981" fmla="*/ 2856225 h 3994140"/>
              <a:gd name="connsiteX982" fmla="*/ 930227 w 6606361"/>
              <a:gd name="connsiteY982" fmla="*/ 2857123 h 3994140"/>
              <a:gd name="connsiteX983" fmla="*/ 982716 w 6606361"/>
              <a:gd name="connsiteY983" fmla="*/ 2845461 h 3994140"/>
              <a:gd name="connsiteX984" fmla="*/ 982716 w 6606361"/>
              <a:gd name="connsiteY984" fmla="*/ 2810476 h 3994140"/>
              <a:gd name="connsiteX985" fmla="*/ 979800 w 6606361"/>
              <a:gd name="connsiteY985" fmla="*/ 2798814 h 3994140"/>
              <a:gd name="connsiteX986" fmla="*/ 985632 w 6606361"/>
              <a:gd name="connsiteY986" fmla="*/ 2790068 h 3994140"/>
              <a:gd name="connsiteX987" fmla="*/ 991464 w 6606361"/>
              <a:gd name="connsiteY987" fmla="*/ 2801729 h 3994140"/>
              <a:gd name="connsiteX988" fmla="*/ 997296 w 6606361"/>
              <a:gd name="connsiteY988" fmla="*/ 2801729 h 3994140"/>
              <a:gd name="connsiteX989" fmla="*/ 1000213 w 6606361"/>
              <a:gd name="connsiteY989" fmla="*/ 2810476 h 3994140"/>
              <a:gd name="connsiteX990" fmla="*/ 1003128 w 6606361"/>
              <a:gd name="connsiteY990" fmla="*/ 2813391 h 3994140"/>
              <a:gd name="connsiteX991" fmla="*/ 1006045 w 6606361"/>
              <a:gd name="connsiteY991" fmla="*/ 2816306 h 3994140"/>
              <a:gd name="connsiteX992" fmla="*/ 1008961 w 6606361"/>
              <a:gd name="connsiteY992" fmla="*/ 2819222 h 3994140"/>
              <a:gd name="connsiteX993" fmla="*/ 1011876 w 6606361"/>
              <a:gd name="connsiteY993" fmla="*/ 2819222 h 3994140"/>
              <a:gd name="connsiteX994" fmla="*/ 1011876 w 6606361"/>
              <a:gd name="connsiteY994" fmla="*/ 2807560 h 3994140"/>
              <a:gd name="connsiteX995" fmla="*/ 1008961 w 6606361"/>
              <a:gd name="connsiteY995" fmla="*/ 2798814 h 3994140"/>
              <a:gd name="connsiteX996" fmla="*/ 1006045 w 6606361"/>
              <a:gd name="connsiteY996" fmla="*/ 2798814 h 3994140"/>
              <a:gd name="connsiteX997" fmla="*/ 1003128 w 6606361"/>
              <a:gd name="connsiteY997" fmla="*/ 2795898 h 3994140"/>
              <a:gd name="connsiteX998" fmla="*/ 1000213 w 6606361"/>
              <a:gd name="connsiteY998" fmla="*/ 2792983 h 3994140"/>
              <a:gd name="connsiteX999" fmla="*/ 1000213 w 6606361"/>
              <a:gd name="connsiteY999" fmla="*/ 2790068 h 3994140"/>
              <a:gd name="connsiteX1000" fmla="*/ 994381 w 6606361"/>
              <a:gd name="connsiteY1000" fmla="*/ 2772575 h 3994140"/>
              <a:gd name="connsiteX1001" fmla="*/ 994380 w 6606361"/>
              <a:gd name="connsiteY1001" fmla="*/ 2772575 h 3994140"/>
              <a:gd name="connsiteX1002" fmla="*/ 988548 w 6606361"/>
              <a:gd name="connsiteY1002" fmla="*/ 2766744 h 3994140"/>
              <a:gd name="connsiteX1003" fmla="*/ 985632 w 6606361"/>
              <a:gd name="connsiteY1003" fmla="*/ 2757998 h 3994140"/>
              <a:gd name="connsiteX1004" fmla="*/ 985632 w 6606361"/>
              <a:gd name="connsiteY1004" fmla="*/ 2752167 h 3994140"/>
              <a:gd name="connsiteX1005" fmla="*/ 982716 w 6606361"/>
              <a:gd name="connsiteY1005" fmla="*/ 2749252 h 3994140"/>
              <a:gd name="connsiteX1006" fmla="*/ 982716 w 6606361"/>
              <a:gd name="connsiteY1006" fmla="*/ 2746336 h 3994140"/>
              <a:gd name="connsiteX1007" fmla="*/ 976883 w 6606361"/>
              <a:gd name="connsiteY1007" fmla="*/ 2734674 h 3994140"/>
              <a:gd name="connsiteX1008" fmla="*/ 971051 w 6606361"/>
              <a:gd name="connsiteY1008" fmla="*/ 2728844 h 3994140"/>
              <a:gd name="connsiteX1009" fmla="*/ 965219 w 6606361"/>
              <a:gd name="connsiteY1009" fmla="*/ 2723013 h 3994140"/>
              <a:gd name="connsiteX1010" fmla="*/ 956472 w 6606361"/>
              <a:gd name="connsiteY1010" fmla="*/ 2723013 h 3994140"/>
              <a:gd name="connsiteX1011" fmla="*/ 953555 w 6606361"/>
              <a:gd name="connsiteY1011" fmla="*/ 2723013 h 3994140"/>
              <a:gd name="connsiteX1012" fmla="*/ 947723 w 6606361"/>
              <a:gd name="connsiteY1012" fmla="*/ 2723013 h 3994140"/>
              <a:gd name="connsiteX1013" fmla="*/ 944807 w 6606361"/>
              <a:gd name="connsiteY1013" fmla="*/ 2723013 h 3994140"/>
              <a:gd name="connsiteX1014" fmla="*/ 938974 w 6606361"/>
              <a:gd name="connsiteY1014" fmla="*/ 2723013 h 3994140"/>
              <a:gd name="connsiteX1015" fmla="*/ 704764 w 6606361"/>
              <a:gd name="connsiteY1015" fmla="*/ 2721164 h 3994140"/>
              <a:gd name="connsiteX1016" fmla="*/ 705689 w 6606361"/>
              <a:gd name="connsiteY1016" fmla="*/ 2723013 h 3994140"/>
              <a:gd name="connsiteX1017" fmla="*/ 706098 w 6606361"/>
              <a:gd name="connsiteY1017" fmla="*/ 2723829 h 3994140"/>
              <a:gd name="connsiteX1018" fmla="*/ 708605 w 6606361"/>
              <a:gd name="connsiteY1018" fmla="*/ 2728843 h 3994140"/>
              <a:gd name="connsiteX1019" fmla="*/ 708605 w 6606361"/>
              <a:gd name="connsiteY1019" fmla="*/ 2737590 h 3994140"/>
              <a:gd name="connsiteX1020" fmla="*/ 708605 w 6606361"/>
              <a:gd name="connsiteY1020" fmla="*/ 2743420 h 3994140"/>
              <a:gd name="connsiteX1021" fmla="*/ 705689 w 6606361"/>
              <a:gd name="connsiteY1021" fmla="*/ 2749251 h 3994140"/>
              <a:gd name="connsiteX1022" fmla="*/ 705689 w 6606361"/>
              <a:gd name="connsiteY1022" fmla="*/ 2749252 h 3994140"/>
              <a:gd name="connsiteX1023" fmla="*/ 708606 w 6606361"/>
              <a:gd name="connsiteY1023" fmla="*/ 2743421 h 3994140"/>
              <a:gd name="connsiteX1024" fmla="*/ 708606 w 6606361"/>
              <a:gd name="connsiteY1024" fmla="*/ 2737590 h 3994140"/>
              <a:gd name="connsiteX1025" fmla="*/ 708606 w 6606361"/>
              <a:gd name="connsiteY1025" fmla="*/ 2728844 h 3994140"/>
              <a:gd name="connsiteX1026" fmla="*/ 706098 w 6606361"/>
              <a:gd name="connsiteY1026" fmla="*/ 2723829 h 3994140"/>
              <a:gd name="connsiteX1027" fmla="*/ 705689 w 6606361"/>
              <a:gd name="connsiteY1027" fmla="*/ 2723012 h 3994140"/>
              <a:gd name="connsiteX1028" fmla="*/ 922939 w 6606361"/>
              <a:gd name="connsiteY1028" fmla="*/ 2720097 h 3994140"/>
              <a:gd name="connsiteX1029" fmla="*/ 930807 w 6606361"/>
              <a:gd name="connsiteY1029" fmla="*/ 2721845 h 3994140"/>
              <a:gd name="connsiteX1030" fmla="*/ 927310 w 6606361"/>
              <a:gd name="connsiteY1030" fmla="*/ 2720097 h 3994140"/>
              <a:gd name="connsiteX1031" fmla="*/ 909817 w 6606361"/>
              <a:gd name="connsiteY1031" fmla="*/ 2717182 h 3994140"/>
              <a:gd name="connsiteX1032" fmla="*/ 917312 w 6606361"/>
              <a:gd name="connsiteY1032" fmla="*/ 2718847 h 3994140"/>
              <a:gd name="connsiteX1033" fmla="*/ 915646 w 6606361"/>
              <a:gd name="connsiteY1033" fmla="*/ 2717182 h 3994140"/>
              <a:gd name="connsiteX1034" fmla="*/ 688192 w 6606361"/>
              <a:gd name="connsiteY1034" fmla="*/ 2685112 h 3994140"/>
              <a:gd name="connsiteX1035" fmla="*/ 688192 w 6606361"/>
              <a:gd name="connsiteY1035" fmla="*/ 2693858 h 3994140"/>
              <a:gd name="connsiteX1036" fmla="*/ 688193 w 6606361"/>
              <a:gd name="connsiteY1036" fmla="*/ 2693858 h 3994140"/>
              <a:gd name="connsiteX1037" fmla="*/ 688193 w 6606361"/>
              <a:gd name="connsiteY1037" fmla="*/ 2685112 h 3994140"/>
              <a:gd name="connsiteX1038" fmla="*/ 621123 w 6606361"/>
              <a:gd name="connsiteY1038" fmla="*/ 2667619 h 3994140"/>
              <a:gd name="connsiteX1039" fmla="*/ 632787 w 6606361"/>
              <a:gd name="connsiteY1039" fmla="*/ 2702604 h 3994140"/>
              <a:gd name="connsiteX1040" fmla="*/ 632788 w 6606361"/>
              <a:gd name="connsiteY1040" fmla="*/ 2702604 h 3994140"/>
              <a:gd name="connsiteX1041" fmla="*/ 2292033 w 6606361"/>
              <a:gd name="connsiteY1041" fmla="*/ 2658873 h 3994140"/>
              <a:gd name="connsiteX1042" fmla="*/ 2297865 w 6606361"/>
              <a:gd name="connsiteY1042" fmla="*/ 2658873 h 3994140"/>
              <a:gd name="connsiteX1043" fmla="*/ 2306613 w 6606361"/>
              <a:gd name="connsiteY1043" fmla="*/ 2658873 h 3994140"/>
              <a:gd name="connsiteX1044" fmla="*/ 2315361 w 6606361"/>
              <a:gd name="connsiteY1044" fmla="*/ 2658873 h 3994140"/>
              <a:gd name="connsiteX1045" fmla="*/ 2359102 w 6606361"/>
              <a:gd name="connsiteY1045" fmla="*/ 2670535 h 3994140"/>
              <a:gd name="connsiteX1046" fmla="*/ 2362018 w 6606361"/>
              <a:gd name="connsiteY1046" fmla="*/ 2670535 h 3994140"/>
              <a:gd name="connsiteX1047" fmla="*/ 2367850 w 6606361"/>
              <a:gd name="connsiteY1047" fmla="*/ 2667619 h 3994140"/>
              <a:gd name="connsiteX1048" fmla="*/ 2373683 w 6606361"/>
              <a:gd name="connsiteY1048" fmla="*/ 2667619 h 3994140"/>
              <a:gd name="connsiteX1049" fmla="*/ 2382431 w 6606361"/>
              <a:gd name="connsiteY1049" fmla="*/ 2667619 h 3994140"/>
              <a:gd name="connsiteX1050" fmla="*/ 2394095 w 6606361"/>
              <a:gd name="connsiteY1050" fmla="*/ 2667619 h 3994140"/>
              <a:gd name="connsiteX1051" fmla="*/ 2399927 w 6606361"/>
              <a:gd name="connsiteY1051" fmla="*/ 2670535 h 3994140"/>
              <a:gd name="connsiteX1052" fmla="*/ 2408675 w 6606361"/>
              <a:gd name="connsiteY1052" fmla="*/ 2676366 h 3994140"/>
              <a:gd name="connsiteX1053" fmla="*/ 2417424 w 6606361"/>
              <a:gd name="connsiteY1053" fmla="*/ 2679281 h 3994140"/>
              <a:gd name="connsiteX1054" fmla="*/ 2426172 w 6606361"/>
              <a:gd name="connsiteY1054" fmla="*/ 2682197 h 3994140"/>
              <a:gd name="connsiteX1055" fmla="*/ 2434920 w 6606361"/>
              <a:gd name="connsiteY1055" fmla="*/ 2685112 h 3994140"/>
              <a:gd name="connsiteX1056" fmla="*/ 2437836 w 6606361"/>
              <a:gd name="connsiteY1056" fmla="*/ 2688028 h 3994140"/>
              <a:gd name="connsiteX1057" fmla="*/ 2440752 w 6606361"/>
              <a:gd name="connsiteY1057" fmla="*/ 2688028 h 3994140"/>
              <a:gd name="connsiteX1058" fmla="*/ 2443668 w 6606361"/>
              <a:gd name="connsiteY1058" fmla="*/ 2690943 h 3994140"/>
              <a:gd name="connsiteX1059" fmla="*/ 2443668 w 6606361"/>
              <a:gd name="connsiteY1059" fmla="*/ 2693858 h 3994140"/>
              <a:gd name="connsiteX1060" fmla="*/ 2446584 w 6606361"/>
              <a:gd name="connsiteY1060" fmla="*/ 2699689 h 3994140"/>
              <a:gd name="connsiteX1061" fmla="*/ 2443668 w 6606361"/>
              <a:gd name="connsiteY1061" fmla="*/ 2702605 h 3994140"/>
              <a:gd name="connsiteX1062" fmla="*/ 2443668 w 6606361"/>
              <a:gd name="connsiteY1062" fmla="*/ 2705520 h 3994140"/>
              <a:gd name="connsiteX1063" fmla="*/ 2437836 w 6606361"/>
              <a:gd name="connsiteY1063" fmla="*/ 2705520 h 3994140"/>
              <a:gd name="connsiteX1064" fmla="*/ 2423256 w 6606361"/>
              <a:gd name="connsiteY1064" fmla="*/ 2705520 h 3994140"/>
              <a:gd name="connsiteX1065" fmla="*/ 2405759 w 6606361"/>
              <a:gd name="connsiteY1065" fmla="*/ 2702605 h 3994140"/>
              <a:gd name="connsiteX1066" fmla="*/ 2388263 w 6606361"/>
              <a:gd name="connsiteY1066" fmla="*/ 2702605 h 3994140"/>
              <a:gd name="connsiteX1067" fmla="*/ 2382431 w 6606361"/>
              <a:gd name="connsiteY1067" fmla="*/ 2699689 h 3994140"/>
              <a:gd name="connsiteX1068" fmla="*/ 2350354 w 6606361"/>
              <a:gd name="connsiteY1068" fmla="*/ 2690943 h 3994140"/>
              <a:gd name="connsiteX1069" fmla="*/ 2309529 w 6606361"/>
              <a:gd name="connsiteY1069" fmla="*/ 2690943 h 3994140"/>
              <a:gd name="connsiteX1070" fmla="*/ 2277452 w 6606361"/>
              <a:gd name="connsiteY1070" fmla="*/ 2673450 h 3994140"/>
              <a:gd name="connsiteX1071" fmla="*/ 2280368 w 6606361"/>
              <a:gd name="connsiteY1071" fmla="*/ 2664704 h 3994140"/>
              <a:gd name="connsiteX1072" fmla="*/ 2286200 w 6606361"/>
              <a:gd name="connsiteY1072" fmla="*/ 2661789 h 3994140"/>
              <a:gd name="connsiteX1073" fmla="*/ 5703839 w 6606361"/>
              <a:gd name="connsiteY1073" fmla="*/ 2653040 h 3994140"/>
              <a:gd name="connsiteX1074" fmla="*/ 5703836 w 6606361"/>
              <a:gd name="connsiteY1074" fmla="*/ 2653042 h 3994140"/>
              <a:gd name="connsiteX1075" fmla="*/ 5698004 w 6606361"/>
              <a:gd name="connsiteY1075" fmla="*/ 2658873 h 3994140"/>
              <a:gd name="connsiteX1076" fmla="*/ 5703837 w 6606361"/>
              <a:gd name="connsiteY1076" fmla="*/ 2653042 h 3994140"/>
              <a:gd name="connsiteX1077" fmla="*/ 5738830 w 6606361"/>
              <a:gd name="connsiteY1077" fmla="*/ 2641380 h 3994140"/>
              <a:gd name="connsiteX1078" fmla="*/ 5741746 w 6606361"/>
              <a:gd name="connsiteY1078" fmla="*/ 2644296 h 3994140"/>
              <a:gd name="connsiteX1079" fmla="*/ 5750494 w 6606361"/>
              <a:gd name="connsiteY1079" fmla="*/ 2644296 h 3994140"/>
              <a:gd name="connsiteX1080" fmla="*/ 5750494 w 6606361"/>
              <a:gd name="connsiteY1080" fmla="*/ 2644295 h 3994140"/>
              <a:gd name="connsiteX1081" fmla="*/ 5744661 w 6606361"/>
              <a:gd name="connsiteY1081" fmla="*/ 2644295 h 3994140"/>
              <a:gd name="connsiteX1082" fmla="*/ 5741745 w 6606361"/>
              <a:gd name="connsiteY1082" fmla="*/ 2641380 h 3994140"/>
              <a:gd name="connsiteX1083" fmla="*/ 5732997 w 6606361"/>
              <a:gd name="connsiteY1083" fmla="*/ 2641380 h 3994140"/>
              <a:gd name="connsiteX1084" fmla="*/ 5730081 w 6606361"/>
              <a:gd name="connsiteY1084" fmla="*/ 2644295 h 3994140"/>
              <a:gd name="connsiteX1085" fmla="*/ 5724249 w 6606361"/>
              <a:gd name="connsiteY1085" fmla="*/ 2644295 h 3994140"/>
              <a:gd name="connsiteX1086" fmla="*/ 5718417 w 6606361"/>
              <a:gd name="connsiteY1086" fmla="*/ 2647211 h 3994140"/>
              <a:gd name="connsiteX1087" fmla="*/ 5724249 w 6606361"/>
              <a:gd name="connsiteY1087" fmla="*/ 2644296 h 3994140"/>
              <a:gd name="connsiteX1088" fmla="*/ 5727165 w 6606361"/>
              <a:gd name="connsiteY1088" fmla="*/ 2644296 h 3994140"/>
              <a:gd name="connsiteX1089" fmla="*/ 5730081 w 6606361"/>
              <a:gd name="connsiteY1089" fmla="*/ 2644296 h 3994140"/>
              <a:gd name="connsiteX1090" fmla="*/ 891347 w 6606361"/>
              <a:gd name="connsiteY1090" fmla="*/ 2628751 h 3994140"/>
              <a:gd name="connsiteX1091" fmla="*/ 892318 w 6606361"/>
              <a:gd name="connsiteY1091" fmla="*/ 2632634 h 3994140"/>
              <a:gd name="connsiteX1092" fmla="*/ 895234 w 6606361"/>
              <a:gd name="connsiteY1092" fmla="*/ 2658873 h 3994140"/>
              <a:gd name="connsiteX1093" fmla="*/ 901066 w 6606361"/>
              <a:gd name="connsiteY1093" fmla="*/ 2685112 h 3994140"/>
              <a:gd name="connsiteX1094" fmla="*/ 906898 w 6606361"/>
              <a:gd name="connsiteY1094" fmla="*/ 2705520 h 3994140"/>
              <a:gd name="connsiteX1095" fmla="*/ 909812 w 6606361"/>
              <a:gd name="connsiteY1095" fmla="*/ 2717174 h 3994140"/>
              <a:gd name="connsiteX1096" fmla="*/ 895233 w 6606361"/>
              <a:gd name="connsiteY1096" fmla="*/ 2644296 h 3994140"/>
              <a:gd name="connsiteX1097" fmla="*/ 903982 w 6606361"/>
              <a:gd name="connsiteY1097" fmla="*/ 2635550 h 3994140"/>
              <a:gd name="connsiteX1098" fmla="*/ 903982 w 6606361"/>
              <a:gd name="connsiteY1098" fmla="*/ 2635549 h 3994140"/>
              <a:gd name="connsiteX1099" fmla="*/ 898150 w 6606361"/>
              <a:gd name="connsiteY1099" fmla="*/ 2638465 h 3994140"/>
              <a:gd name="connsiteX1100" fmla="*/ 895234 w 6606361"/>
              <a:gd name="connsiteY1100" fmla="*/ 2641380 h 3994140"/>
              <a:gd name="connsiteX1101" fmla="*/ 1035205 w 6606361"/>
              <a:gd name="connsiteY1101" fmla="*/ 2626803 h 3994140"/>
              <a:gd name="connsiteX1102" fmla="*/ 1038121 w 6606361"/>
              <a:gd name="connsiteY1102" fmla="*/ 2629719 h 3994140"/>
              <a:gd name="connsiteX1103" fmla="*/ 1043953 w 6606361"/>
              <a:gd name="connsiteY1103" fmla="*/ 2632634 h 3994140"/>
              <a:gd name="connsiteX1104" fmla="*/ 909814 w 6606361"/>
              <a:gd name="connsiteY1104" fmla="*/ 2626803 h 3994140"/>
              <a:gd name="connsiteX1105" fmla="*/ 906898 w 6606361"/>
              <a:gd name="connsiteY1105" fmla="*/ 2629718 h 3994140"/>
              <a:gd name="connsiteX1106" fmla="*/ 903983 w 6606361"/>
              <a:gd name="connsiteY1106" fmla="*/ 2635548 h 3994140"/>
              <a:gd name="connsiteX1107" fmla="*/ 586130 w 6606361"/>
              <a:gd name="connsiteY1107" fmla="*/ 2626803 h 3994140"/>
              <a:gd name="connsiteX1108" fmla="*/ 583214 w 6606361"/>
              <a:gd name="connsiteY1108" fmla="*/ 2629719 h 3994140"/>
              <a:gd name="connsiteX1109" fmla="*/ 586131 w 6606361"/>
              <a:gd name="connsiteY1109" fmla="*/ 2626803 h 3994140"/>
              <a:gd name="connsiteX1110" fmla="*/ 574465 w 6606361"/>
              <a:gd name="connsiteY1110" fmla="*/ 2626803 h 3994140"/>
              <a:gd name="connsiteX1111" fmla="*/ 574466 w 6606361"/>
              <a:gd name="connsiteY1111" fmla="*/ 2626804 h 3994140"/>
              <a:gd name="connsiteX1112" fmla="*/ 574466 w 6606361"/>
              <a:gd name="connsiteY1112" fmla="*/ 2626803 h 3994140"/>
              <a:gd name="connsiteX1113" fmla="*/ 591962 w 6606361"/>
              <a:gd name="connsiteY1113" fmla="*/ 2623888 h 3994140"/>
              <a:gd name="connsiteX1114" fmla="*/ 591961 w 6606361"/>
              <a:gd name="connsiteY1114" fmla="*/ 2623889 h 3994140"/>
              <a:gd name="connsiteX1115" fmla="*/ 591963 w 6606361"/>
              <a:gd name="connsiteY1115" fmla="*/ 2623888 h 3994140"/>
              <a:gd name="connsiteX1116" fmla="*/ 918562 w 6606361"/>
              <a:gd name="connsiteY1116" fmla="*/ 2612226 h 3994140"/>
              <a:gd name="connsiteX1117" fmla="*/ 915647 w 6606361"/>
              <a:gd name="connsiteY1117" fmla="*/ 2618057 h 3994140"/>
              <a:gd name="connsiteX1118" fmla="*/ 912730 w 6606361"/>
              <a:gd name="connsiteY1118" fmla="*/ 2623888 h 3994140"/>
              <a:gd name="connsiteX1119" fmla="*/ 915646 w 6606361"/>
              <a:gd name="connsiteY1119" fmla="*/ 2620972 h 3994140"/>
              <a:gd name="connsiteX1120" fmla="*/ 918562 w 6606361"/>
              <a:gd name="connsiteY1120" fmla="*/ 2618057 h 3994140"/>
              <a:gd name="connsiteX1121" fmla="*/ 918562 w 6606361"/>
              <a:gd name="connsiteY1121" fmla="*/ 2615142 h 3994140"/>
              <a:gd name="connsiteX1122" fmla="*/ 618207 w 6606361"/>
              <a:gd name="connsiteY1122" fmla="*/ 2612226 h 3994140"/>
              <a:gd name="connsiteX1123" fmla="*/ 615290 w 6606361"/>
              <a:gd name="connsiteY1123" fmla="*/ 2618057 h 3994140"/>
              <a:gd name="connsiteX1124" fmla="*/ 612374 w 6606361"/>
              <a:gd name="connsiteY1124" fmla="*/ 2623888 h 3994140"/>
              <a:gd name="connsiteX1125" fmla="*/ 606543 w 6606361"/>
              <a:gd name="connsiteY1125" fmla="*/ 2626803 h 3994140"/>
              <a:gd name="connsiteX1126" fmla="*/ 609460 w 6606361"/>
              <a:gd name="connsiteY1126" fmla="*/ 2626803 h 3994140"/>
              <a:gd name="connsiteX1127" fmla="*/ 612375 w 6606361"/>
              <a:gd name="connsiteY1127" fmla="*/ 2623888 h 3994140"/>
              <a:gd name="connsiteX1128" fmla="*/ 615291 w 6606361"/>
              <a:gd name="connsiteY1128" fmla="*/ 2618057 h 3994140"/>
              <a:gd name="connsiteX1129" fmla="*/ 618207 w 6606361"/>
              <a:gd name="connsiteY1129" fmla="*/ 2618057 h 3994140"/>
              <a:gd name="connsiteX1130" fmla="*/ 5747577 w 6606361"/>
              <a:gd name="connsiteY1130" fmla="*/ 2603479 h 3994140"/>
              <a:gd name="connsiteX1131" fmla="*/ 5750493 w 6606361"/>
              <a:gd name="connsiteY1131" fmla="*/ 2606395 h 3994140"/>
              <a:gd name="connsiteX1132" fmla="*/ 5753409 w 6606361"/>
              <a:gd name="connsiteY1132" fmla="*/ 2609310 h 3994140"/>
              <a:gd name="connsiteX1133" fmla="*/ 5753409 w 6606361"/>
              <a:gd name="connsiteY1133" fmla="*/ 2612226 h 3994140"/>
              <a:gd name="connsiteX1134" fmla="*/ 5744661 w 6606361"/>
              <a:gd name="connsiteY1134" fmla="*/ 2635549 h 3994140"/>
              <a:gd name="connsiteX1135" fmla="*/ 5744662 w 6606361"/>
              <a:gd name="connsiteY1135" fmla="*/ 2635549 h 3994140"/>
              <a:gd name="connsiteX1136" fmla="*/ 5753409 w 6606361"/>
              <a:gd name="connsiteY1136" fmla="*/ 2635549 h 3994140"/>
              <a:gd name="connsiteX1137" fmla="*/ 5753409 w 6606361"/>
              <a:gd name="connsiteY1137" fmla="*/ 2635552 h 3994140"/>
              <a:gd name="connsiteX1138" fmla="*/ 5753410 w 6606361"/>
              <a:gd name="connsiteY1138" fmla="*/ 2635549 h 3994140"/>
              <a:gd name="connsiteX1139" fmla="*/ 5750494 w 6606361"/>
              <a:gd name="connsiteY1139" fmla="*/ 2632634 h 3994140"/>
              <a:gd name="connsiteX1140" fmla="*/ 5747578 w 6606361"/>
              <a:gd name="connsiteY1140" fmla="*/ 2632634 h 3994140"/>
              <a:gd name="connsiteX1141" fmla="*/ 5744662 w 6606361"/>
              <a:gd name="connsiteY1141" fmla="*/ 2635549 h 3994140"/>
              <a:gd name="connsiteX1142" fmla="*/ 5753410 w 6606361"/>
              <a:gd name="connsiteY1142" fmla="*/ 2612226 h 3994140"/>
              <a:gd name="connsiteX1143" fmla="*/ 5753410 w 6606361"/>
              <a:gd name="connsiteY1143" fmla="*/ 2609310 h 3994140"/>
              <a:gd name="connsiteX1144" fmla="*/ 5750494 w 6606361"/>
              <a:gd name="connsiteY1144" fmla="*/ 2606395 h 3994140"/>
              <a:gd name="connsiteX1145" fmla="*/ 5747578 w 6606361"/>
              <a:gd name="connsiteY1145" fmla="*/ 2603479 h 3994140"/>
              <a:gd name="connsiteX1146" fmla="*/ 5735913 w 6606361"/>
              <a:gd name="connsiteY1146" fmla="*/ 2600564 h 3994140"/>
              <a:gd name="connsiteX1147" fmla="*/ 5741745 w 6606361"/>
              <a:gd name="connsiteY1147" fmla="*/ 2603479 h 3994140"/>
              <a:gd name="connsiteX1148" fmla="*/ 5741746 w 6606361"/>
              <a:gd name="connsiteY1148" fmla="*/ 2603479 h 3994140"/>
              <a:gd name="connsiteX1149" fmla="*/ 5735914 w 6606361"/>
              <a:gd name="connsiteY1149" fmla="*/ 2600564 h 3994140"/>
              <a:gd name="connsiteX1150" fmla="*/ 903982 w 6606361"/>
              <a:gd name="connsiteY1150" fmla="*/ 2600564 h 3994140"/>
              <a:gd name="connsiteX1151" fmla="*/ 898150 w 6606361"/>
              <a:gd name="connsiteY1151" fmla="*/ 2603479 h 3994140"/>
              <a:gd name="connsiteX1152" fmla="*/ 901066 w 6606361"/>
              <a:gd name="connsiteY1152" fmla="*/ 2603479 h 3994140"/>
              <a:gd name="connsiteX1153" fmla="*/ 538378 w 6606361"/>
              <a:gd name="connsiteY1153" fmla="*/ 2599836 h 3994140"/>
              <a:gd name="connsiteX1154" fmla="*/ 536556 w 6606361"/>
              <a:gd name="connsiteY1154" fmla="*/ 2600565 h 3994140"/>
              <a:gd name="connsiteX1155" fmla="*/ 533641 w 6606361"/>
              <a:gd name="connsiteY1155" fmla="*/ 2603480 h 3994140"/>
              <a:gd name="connsiteX1156" fmla="*/ 530725 w 6606361"/>
              <a:gd name="connsiteY1156" fmla="*/ 2609310 h 3994140"/>
              <a:gd name="connsiteX1157" fmla="*/ 533641 w 6606361"/>
              <a:gd name="connsiteY1157" fmla="*/ 2606395 h 3994140"/>
              <a:gd name="connsiteX1158" fmla="*/ 533641 w 6606361"/>
              <a:gd name="connsiteY1158" fmla="*/ 2603480 h 3994140"/>
              <a:gd name="connsiteX1159" fmla="*/ 536556 w 6606361"/>
              <a:gd name="connsiteY1159" fmla="*/ 2603480 h 3994140"/>
              <a:gd name="connsiteX1160" fmla="*/ 912729 w 6606361"/>
              <a:gd name="connsiteY1160" fmla="*/ 2597649 h 3994140"/>
              <a:gd name="connsiteX1161" fmla="*/ 911565 w 6606361"/>
              <a:gd name="connsiteY1161" fmla="*/ 2598232 h 3994140"/>
              <a:gd name="connsiteX1162" fmla="*/ 912729 w 6606361"/>
              <a:gd name="connsiteY1162" fmla="*/ 2600564 h 3994140"/>
              <a:gd name="connsiteX1163" fmla="*/ 551129 w 6606361"/>
              <a:gd name="connsiteY1163" fmla="*/ 2594738 h 3994140"/>
              <a:gd name="connsiteX1164" fmla="*/ 543850 w 6606361"/>
              <a:gd name="connsiteY1164" fmla="*/ 2597649 h 3994140"/>
              <a:gd name="connsiteX1165" fmla="*/ 545305 w 6606361"/>
              <a:gd name="connsiteY1165" fmla="*/ 2597649 h 3994140"/>
              <a:gd name="connsiteX1166" fmla="*/ 565717 w 6606361"/>
              <a:gd name="connsiteY1166" fmla="*/ 2591819 h 3994140"/>
              <a:gd name="connsiteX1167" fmla="*/ 559886 w 6606361"/>
              <a:gd name="connsiteY1167" fmla="*/ 2594733 h 3994140"/>
              <a:gd name="connsiteX1168" fmla="*/ 565717 w 6606361"/>
              <a:gd name="connsiteY1168" fmla="*/ 2594733 h 3994140"/>
              <a:gd name="connsiteX1169" fmla="*/ 571548 w 6606361"/>
              <a:gd name="connsiteY1169" fmla="*/ 2591819 h 3994140"/>
              <a:gd name="connsiteX1170" fmla="*/ 2945232 w 6606361"/>
              <a:gd name="connsiteY1170" fmla="*/ 2588902 h 3994140"/>
              <a:gd name="connsiteX1171" fmla="*/ 2959813 w 6606361"/>
              <a:gd name="connsiteY1171" fmla="*/ 2594733 h 3994140"/>
              <a:gd name="connsiteX1172" fmla="*/ 2977309 w 6606361"/>
              <a:gd name="connsiteY1172" fmla="*/ 2600564 h 3994140"/>
              <a:gd name="connsiteX1173" fmla="*/ 2988974 w 6606361"/>
              <a:gd name="connsiteY1173" fmla="*/ 2603479 h 3994140"/>
              <a:gd name="connsiteX1174" fmla="*/ 2994806 w 6606361"/>
              <a:gd name="connsiteY1174" fmla="*/ 2603479 h 3994140"/>
              <a:gd name="connsiteX1175" fmla="*/ 2997722 w 6606361"/>
              <a:gd name="connsiteY1175" fmla="*/ 2603479 h 3994140"/>
              <a:gd name="connsiteX1176" fmla="*/ 3000638 w 6606361"/>
              <a:gd name="connsiteY1176" fmla="*/ 2606395 h 3994140"/>
              <a:gd name="connsiteX1177" fmla="*/ 3006470 w 6606361"/>
              <a:gd name="connsiteY1177" fmla="*/ 2612226 h 3994140"/>
              <a:gd name="connsiteX1178" fmla="*/ 3015218 w 6606361"/>
              <a:gd name="connsiteY1178" fmla="*/ 2618056 h 3994140"/>
              <a:gd name="connsiteX1179" fmla="*/ 3023967 w 6606361"/>
              <a:gd name="connsiteY1179" fmla="*/ 2623887 h 3994140"/>
              <a:gd name="connsiteX1180" fmla="*/ 3029799 w 6606361"/>
              <a:gd name="connsiteY1180" fmla="*/ 2629718 h 3994140"/>
              <a:gd name="connsiteX1181" fmla="*/ 3038547 w 6606361"/>
              <a:gd name="connsiteY1181" fmla="*/ 2635549 h 3994140"/>
              <a:gd name="connsiteX1182" fmla="*/ 3041463 w 6606361"/>
              <a:gd name="connsiteY1182" fmla="*/ 2638464 h 3994140"/>
              <a:gd name="connsiteX1183" fmla="*/ 3044379 w 6606361"/>
              <a:gd name="connsiteY1183" fmla="*/ 2641380 h 3994140"/>
              <a:gd name="connsiteX1184" fmla="*/ 3050211 w 6606361"/>
              <a:gd name="connsiteY1184" fmla="*/ 2641380 h 3994140"/>
              <a:gd name="connsiteX1185" fmla="*/ 3053127 w 6606361"/>
              <a:gd name="connsiteY1185" fmla="*/ 2644295 h 3994140"/>
              <a:gd name="connsiteX1186" fmla="*/ 3053127 w 6606361"/>
              <a:gd name="connsiteY1186" fmla="*/ 2647211 h 3994140"/>
              <a:gd name="connsiteX1187" fmla="*/ 3053127 w 6606361"/>
              <a:gd name="connsiteY1187" fmla="*/ 2650126 h 3994140"/>
              <a:gd name="connsiteX1188" fmla="*/ 3056043 w 6606361"/>
              <a:gd name="connsiteY1188" fmla="*/ 2650126 h 3994140"/>
              <a:gd name="connsiteX1189" fmla="*/ 3061876 w 6606361"/>
              <a:gd name="connsiteY1189" fmla="*/ 2653041 h 3994140"/>
              <a:gd name="connsiteX1190" fmla="*/ 3067708 w 6606361"/>
              <a:gd name="connsiteY1190" fmla="*/ 2653041 h 3994140"/>
              <a:gd name="connsiteX1191" fmla="*/ 3070624 w 6606361"/>
              <a:gd name="connsiteY1191" fmla="*/ 2655957 h 3994140"/>
              <a:gd name="connsiteX1192" fmla="*/ 3073540 w 6606361"/>
              <a:gd name="connsiteY1192" fmla="*/ 2655957 h 3994140"/>
              <a:gd name="connsiteX1193" fmla="*/ 3079372 w 6606361"/>
              <a:gd name="connsiteY1193" fmla="*/ 2667619 h 3994140"/>
              <a:gd name="connsiteX1194" fmla="*/ 3056043 w 6606361"/>
              <a:gd name="connsiteY1194" fmla="*/ 2676365 h 3994140"/>
              <a:gd name="connsiteX1195" fmla="*/ 3079372 w 6606361"/>
              <a:gd name="connsiteY1195" fmla="*/ 2690942 h 3994140"/>
              <a:gd name="connsiteX1196" fmla="*/ 3082288 w 6606361"/>
              <a:gd name="connsiteY1196" fmla="*/ 2693857 h 3994140"/>
              <a:gd name="connsiteX1197" fmla="*/ 3088120 w 6606361"/>
              <a:gd name="connsiteY1197" fmla="*/ 2699688 h 3994140"/>
              <a:gd name="connsiteX1198" fmla="*/ 3093952 w 6606361"/>
              <a:gd name="connsiteY1198" fmla="*/ 2705519 h 3994140"/>
              <a:gd name="connsiteX1199" fmla="*/ 3099785 w 6606361"/>
              <a:gd name="connsiteY1199" fmla="*/ 2711350 h 3994140"/>
              <a:gd name="connsiteX1200" fmla="*/ 3108533 w 6606361"/>
              <a:gd name="connsiteY1200" fmla="*/ 2717181 h 3994140"/>
              <a:gd name="connsiteX1201" fmla="*/ 3114365 w 6606361"/>
              <a:gd name="connsiteY1201" fmla="*/ 2723012 h 3994140"/>
              <a:gd name="connsiteX1202" fmla="*/ 3120197 w 6606361"/>
              <a:gd name="connsiteY1202" fmla="*/ 2725927 h 3994140"/>
              <a:gd name="connsiteX1203" fmla="*/ 3123113 w 6606361"/>
              <a:gd name="connsiteY1203" fmla="*/ 2731758 h 3994140"/>
              <a:gd name="connsiteX1204" fmla="*/ 3126029 w 6606361"/>
              <a:gd name="connsiteY1204" fmla="*/ 2734673 h 3994140"/>
              <a:gd name="connsiteX1205" fmla="*/ 3126029 w 6606361"/>
              <a:gd name="connsiteY1205" fmla="*/ 2740504 h 3994140"/>
              <a:gd name="connsiteX1206" fmla="*/ 3126029 w 6606361"/>
              <a:gd name="connsiteY1206" fmla="*/ 2743420 h 3994140"/>
              <a:gd name="connsiteX1207" fmla="*/ 3126029 w 6606361"/>
              <a:gd name="connsiteY1207" fmla="*/ 2746335 h 3994140"/>
              <a:gd name="connsiteX1208" fmla="*/ 3123113 w 6606361"/>
              <a:gd name="connsiteY1208" fmla="*/ 2746335 h 3994140"/>
              <a:gd name="connsiteX1209" fmla="*/ 3091036 w 6606361"/>
              <a:gd name="connsiteY1209" fmla="*/ 2737589 h 3994140"/>
              <a:gd name="connsiteX1210" fmla="*/ 3064792 w 6606361"/>
              <a:gd name="connsiteY1210" fmla="*/ 2725927 h 3994140"/>
              <a:gd name="connsiteX1211" fmla="*/ 3050211 w 6606361"/>
              <a:gd name="connsiteY1211" fmla="*/ 2708435 h 3994140"/>
              <a:gd name="connsiteX1212" fmla="*/ 3015218 w 6606361"/>
              <a:gd name="connsiteY1212" fmla="*/ 2688027 h 3994140"/>
              <a:gd name="connsiteX1213" fmla="*/ 3006470 w 6606361"/>
              <a:gd name="connsiteY1213" fmla="*/ 2685111 h 3994140"/>
              <a:gd name="connsiteX1214" fmla="*/ 3000638 w 6606361"/>
              <a:gd name="connsiteY1214" fmla="*/ 2688027 h 3994140"/>
              <a:gd name="connsiteX1215" fmla="*/ 2994806 w 6606361"/>
              <a:gd name="connsiteY1215" fmla="*/ 2688027 h 3994140"/>
              <a:gd name="connsiteX1216" fmla="*/ 2988974 w 6606361"/>
              <a:gd name="connsiteY1216" fmla="*/ 2693857 h 3994140"/>
              <a:gd name="connsiteX1217" fmla="*/ 2983141 w 6606361"/>
              <a:gd name="connsiteY1217" fmla="*/ 2696773 h 3994140"/>
              <a:gd name="connsiteX1218" fmla="*/ 2980225 w 6606361"/>
              <a:gd name="connsiteY1218" fmla="*/ 2699688 h 3994140"/>
              <a:gd name="connsiteX1219" fmla="*/ 2980225 w 6606361"/>
              <a:gd name="connsiteY1219" fmla="*/ 2702604 h 3994140"/>
              <a:gd name="connsiteX1220" fmla="*/ 2980225 w 6606361"/>
              <a:gd name="connsiteY1220" fmla="*/ 2705519 h 3994140"/>
              <a:gd name="connsiteX1221" fmla="*/ 2956897 w 6606361"/>
              <a:gd name="connsiteY1221" fmla="*/ 2714265 h 3994140"/>
              <a:gd name="connsiteX1222" fmla="*/ 2939400 w 6606361"/>
              <a:gd name="connsiteY1222" fmla="*/ 2705519 h 3994140"/>
              <a:gd name="connsiteX1223" fmla="*/ 912730 w 6606361"/>
              <a:gd name="connsiteY1223" fmla="*/ 2585988 h 3994140"/>
              <a:gd name="connsiteX1224" fmla="*/ 912730 w 6606361"/>
              <a:gd name="connsiteY1224" fmla="*/ 2591818 h 3994140"/>
              <a:gd name="connsiteX1225" fmla="*/ 915646 w 6606361"/>
              <a:gd name="connsiteY1225" fmla="*/ 2588903 h 3994140"/>
              <a:gd name="connsiteX1226" fmla="*/ 594878 w 6606361"/>
              <a:gd name="connsiteY1226" fmla="*/ 2577242 h 3994140"/>
              <a:gd name="connsiteX1227" fmla="*/ 591963 w 6606361"/>
              <a:gd name="connsiteY1227" fmla="*/ 2583072 h 3994140"/>
              <a:gd name="connsiteX1228" fmla="*/ 594878 w 6606361"/>
              <a:gd name="connsiteY1228" fmla="*/ 2583072 h 3994140"/>
              <a:gd name="connsiteX1229" fmla="*/ 594878 w 6606361"/>
              <a:gd name="connsiteY1229" fmla="*/ 2580156 h 3994140"/>
              <a:gd name="connsiteX1230" fmla="*/ 3161023 w 6606361"/>
              <a:gd name="connsiteY1230" fmla="*/ 2577241 h 3994140"/>
              <a:gd name="connsiteX1231" fmla="*/ 3175603 w 6606361"/>
              <a:gd name="connsiteY1231" fmla="*/ 2577241 h 3994140"/>
              <a:gd name="connsiteX1232" fmla="*/ 3184351 w 6606361"/>
              <a:gd name="connsiteY1232" fmla="*/ 2588903 h 3994140"/>
              <a:gd name="connsiteX1233" fmla="*/ 3181435 w 6606361"/>
              <a:gd name="connsiteY1233" fmla="*/ 2594734 h 3994140"/>
              <a:gd name="connsiteX1234" fmla="*/ 3175603 w 6606361"/>
              <a:gd name="connsiteY1234" fmla="*/ 2609311 h 3994140"/>
              <a:gd name="connsiteX1235" fmla="*/ 3163939 w 6606361"/>
              <a:gd name="connsiteY1235" fmla="*/ 2623888 h 3994140"/>
              <a:gd name="connsiteX1236" fmla="*/ 3149358 w 6606361"/>
              <a:gd name="connsiteY1236" fmla="*/ 2638465 h 3994140"/>
              <a:gd name="connsiteX1237" fmla="*/ 3123113 w 6606361"/>
              <a:gd name="connsiteY1237" fmla="*/ 2650127 h 3994140"/>
              <a:gd name="connsiteX1238" fmla="*/ 3105617 w 6606361"/>
              <a:gd name="connsiteY1238" fmla="*/ 2655958 h 3994140"/>
              <a:gd name="connsiteX1239" fmla="*/ 3096869 w 6606361"/>
              <a:gd name="connsiteY1239" fmla="*/ 2655958 h 3994140"/>
              <a:gd name="connsiteX1240" fmla="*/ 3093953 w 6606361"/>
              <a:gd name="connsiteY1240" fmla="*/ 2655958 h 3994140"/>
              <a:gd name="connsiteX1241" fmla="*/ 3091037 w 6606361"/>
              <a:gd name="connsiteY1241" fmla="*/ 2655958 h 3994140"/>
              <a:gd name="connsiteX1242" fmla="*/ 3088120 w 6606361"/>
              <a:gd name="connsiteY1242" fmla="*/ 2653043 h 3994140"/>
              <a:gd name="connsiteX1243" fmla="*/ 3085204 w 6606361"/>
              <a:gd name="connsiteY1243" fmla="*/ 2653043 h 3994140"/>
              <a:gd name="connsiteX1244" fmla="*/ 3082288 w 6606361"/>
              <a:gd name="connsiteY1244" fmla="*/ 2650127 h 3994140"/>
              <a:gd name="connsiteX1245" fmla="*/ 3082288 w 6606361"/>
              <a:gd name="connsiteY1245" fmla="*/ 2647212 h 3994140"/>
              <a:gd name="connsiteX1246" fmla="*/ 3085204 w 6606361"/>
              <a:gd name="connsiteY1246" fmla="*/ 2641381 h 3994140"/>
              <a:gd name="connsiteX1247" fmla="*/ 3131862 w 6606361"/>
              <a:gd name="connsiteY1247" fmla="*/ 2618057 h 3994140"/>
              <a:gd name="connsiteX1248" fmla="*/ 3137694 w 6606361"/>
              <a:gd name="connsiteY1248" fmla="*/ 2615142 h 3994140"/>
              <a:gd name="connsiteX1249" fmla="*/ 3140610 w 6606361"/>
              <a:gd name="connsiteY1249" fmla="*/ 2609311 h 3994140"/>
              <a:gd name="connsiteX1250" fmla="*/ 3146442 w 6606361"/>
              <a:gd name="connsiteY1250" fmla="*/ 2603480 h 3994140"/>
              <a:gd name="connsiteX1251" fmla="*/ 3152274 w 6606361"/>
              <a:gd name="connsiteY1251" fmla="*/ 2597649 h 3994140"/>
              <a:gd name="connsiteX1252" fmla="*/ 3158106 w 6606361"/>
              <a:gd name="connsiteY1252" fmla="*/ 2591818 h 3994140"/>
              <a:gd name="connsiteX1253" fmla="*/ 3161023 w 6606361"/>
              <a:gd name="connsiteY1253" fmla="*/ 2583072 h 3994140"/>
              <a:gd name="connsiteX1254" fmla="*/ 880653 w 6606361"/>
              <a:gd name="connsiteY1254" fmla="*/ 2577240 h 3994140"/>
              <a:gd name="connsiteX1255" fmla="*/ 880653 w 6606361"/>
              <a:gd name="connsiteY1255" fmla="*/ 2577241 h 3994140"/>
              <a:gd name="connsiteX1256" fmla="*/ 880655 w 6606361"/>
              <a:gd name="connsiteY1256" fmla="*/ 2577240 h 3994140"/>
              <a:gd name="connsiteX1257" fmla="*/ 889402 w 6606361"/>
              <a:gd name="connsiteY1257" fmla="*/ 2574325 h 3994140"/>
              <a:gd name="connsiteX1258" fmla="*/ 889398 w 6606361"/>
              <a:gd name="connsiteY1258" fmla="*/ 2574326 h 3994140"/>
              <a:gd name="connsiteX1259" fmla="*/ 889403 w 6606361"/>
              <a:gd name="connsiteY1259" fmla="*/ 2574325 h 3994140"/>
              <a:gd name="connsiteX1260" fmla="*/ 5686340 w 6606361"/>
              <a:gd name="connsiteY1260" fmla="*/ 2568494 h 3994140"/>
              <a:gd name="connsiteX1261" fmla="*/ 5695088 w 6606361"/>
              <a:gd name="connsiteY1261" fmla="*/ 2574325 h 3994140"/>
              <a:gd name="connsiteX1262" fmla="*/ 5698004 w 6606361"/>
              <a:gd name="connsiteY1262" fmla="*/ 2580156 h 3994140"/>
              <a:gd name="connsiteX1263" fmla="*/ 5698004 w 6606361"/>
              <a:gd name="connsiteY1263" fmla="*/ 2583071 h 3994140"/>
              <a:gd name="connsiteX1264" fmla="*/ 5698004 w 6606361"/>
              <a:gd name="connsiteY1264" fmla="*/ 2585987 h 3994140"/>
              <a:gd name="connsiteX1265" fmla="*/ 5700920 w 6606361"/>
              <a:gd name="connsiteY1265" fmla="*/ 2588902 h 3994140"/>
              <a:gd name="connsiteX1266" fmla="*/ 5700920 w 6606361"/>
              <a:gd name="connsiteY1266" fmla="*/ 2594733 h 3994140"/>
              <a:gd name="connsiteX1267" fmla="*/ 5706752 w 6606361"/>
              <a:gd name="connsiteY1267" fmla="*/ 2597649 h 3994140"/>
              <a:gd name="connsiteX1268" fmla="*/ 5712585 w 6606361"/>
              <a:gd name="connsiteY1268" fmla="*/ 2600564 h 3994140"/>
              <a:gd name="connsiteX1269" fmla="*/ 5706753 w 6606361"/>
              <a:gd name="connsiteY1269" fmla="*/ 2597649 h 3994140"/>
              <a:gd name="connsiteX1270" fmla="*/ 5700921 w 6606361"/>
              <a:gd name="connsiteY1270" fmla="*/ 2594733 h 3994140"/>
              <a:gd name="connsiteX1271" fmla="*/ 5700921 w 6606361"/>
              <a:gd name="connsiteY1271" fmla="*/ 2588902 h 3994140"/>
              <a:gd name="connsiteX1272" fmla="*/ 5698005 w 6606361"/>
              <a:gd name="connsiteY1272" fmla="*/ 2585987 h 3994140"/>
              <a:gd name="connsiteX1273" fmla="*/ 5698005 w 6606361"/>
              <a:gd name="connsiteY1273" fmla="*/ 2583071 h 3994140"/>
              <a:gd name="connsiteX1274" fmla="*/ 5698005 w 6606361"/>
              <a:gd name="connsiteY1274" fmla="*/ 2580156 h 3994140"/>
              <a:gd name="connsiteX1275" fmla="*/ 5695089 w 6606361"/>
              <a:gd name="connsiteY1275" fmla="*/ 2574325 h 3994140"/>
              <a:gd name="connsiteX1276" fmla="*/ 639593 w 6606361"/>
              <a:gd name="connsiteY1276" fmla="*/ 2567522 h 3994140"/>
              <a:gd name="connsiteX1277" fmla="*/ 638619 w 6606361"/>
              <a:gd name="connsiteY1277" fmla="*/ 2568494 h 3994140"/>
              <a:gd name="connsiteX1278" fmla="*/ 635703 w 6606361"/>
              <a:gd name="connsiteY1278" fmla="*/ 2577241 h 3994140"/>
              <a:gd name="connsiteX1279" fmla="*/ 632787 w 6606361"/>
              <a:gd name="connsiteY1279" fmla="*/ 2583072 h 3994140"/>
              <a:gd name="connsiteX1280" fmla="*/ 629871 w 6606361"/>
              <a:gd name="connsiteY1280" fmla="*/ 2591818 h 3994140"/>
              <a:gd name="connsiteX1281" fmla="*/ 626955 w 6606361"/>
              <a:gd name="connsiteY1281" fmla="*/ 2597649 h 3994140"/>
              <a:gd name="connsiteX1282" fmla="*/ 624039 w 6606361"/>
              <a:gd name="connsiteY1282" fmla="*/ 2603480 h 3994140"/>
              <a:gd name="connsiteX1283" fmla="*/ 621123 w 6606361"/>
              <a:gd name="connsiteY1283" fmla="*/ 2606395 h 3994140"/>
              <a:gd name="connsiteX1284" fmla="*/ 621123 w 6606361"/>
              <a:gd name="connsiteY1284" fmla="*/ 2607854 h 3994140"/>
              <a:gd name="connsiteX1285" fmla="*/ 624039 w 6606361"/>
              <a:gd name="connsiteY1285" fmla="*/ 2603480 h 3994140"/>
              <a:gd name="connsiteX1286" fmla="*/ 629871 w 6606361"/>
              <a:gd name="connsiteY1286" fmla="*/ 2591818 h 3994140"/>
              <a:gd name="connsiteX1287" fmla="*/ 5636767 w 6606361"/>
              <a:gd name="connsiteY1287" fmla="*/ 2559748 h 3994140"/>
              <a:gd name="connsiteX1288" fmla="*/ 5639683 w 6606361"/>
              <a:gd name="connsiteY1288" fmla="*/ 2562664 h 3994140"/>
              <a:gd name="connsiteX1289" fmla="*/ 5639683 w 6606361"/>
              <a:gd name="connsiteY1289" fmla="*/ 2562663 h 3994140"/>
              <a:gd name="connsiteX1290" fmla="*/ 644453 w 6606361"/>
              <a:gd name="connsiteY1290" fmla="*/ 2559746 h 3994140"/>
              <a:gd name="connsiteX1291" fmla="*/ 644451 w 6606361"/>
              <a:gd name="connsiteY1291" fmla="*/ 2559748 h 3994140"/>
              <a:gd name="connsiteX1292" fmla="*/ 641535 w 6606361"/>
              <a:gd name="connsiteY1292" fmla="*/ 2562664 h 3994140"/>
              <a:gd name="connsiteX1293" fmla="*/ 644453 w 6606361"/>
              <a:gd name="connsiteY1293" fmla="*/ 2559748 h 3994140"/>
              <a:gd name="connsiteX1294" fmla="*/ 5657179 w 6606361"/>
              <a:gd name="connsiteY1294" fmla="*/ 2556833 h 3994140"/>
              <a:gd name="connsiteX1295" fmla="*/ 5663011 w 6606361"/>
              <a:gd name="connsiteY1295" fmla="*/ 2559748 h 3994140"/>
              <a:gd name="connsiteX1296" fmla="*/ 5668844 w 6606361"/>
              <a:gd name="connsiteY1296" fmla="*/ 2562663 h 3994140"/>
              <a:gd name="connsiteX1297" fmla="*/ 5663012 w 6606361"/>
              <a:gd name="connsiteY1297" fmla="*/ 2559748 h 3994140"/>
              <a:gd name="connsiteX1298" fmla="*/ 5657180 w 6606361"/>
              <a:gd name="connsiteY1298" fmla="*/ 2556833 h 3994140"/>
              <a:gd name="connsiteX1299" fmla="*/ 5642599 w 6606361"/>
              <a:gd name="connsiteY1299" fmla="*/ 2551973 h 3994140"/>
              <a:gd name="connsiteX1300" fmla="*/ 5645515 w 6606361"/>
              <a:gd name="connsiteY1300" fmla="*/ 2553917 h 3994140"/>
              <a:gd name="connsiteX1301" fmla="*/ 5654263 w 6606361"/>
              <a:gd name="connsiteY1301" fmla="*/ 2556832 h 3994140"/>
              <a:gd name="connsiteX1302" fmla="*/ 5654264 w 6606361"/>
              <a:gd name="connsiteY1302" fmla="*/ 2556832 h 3994140"/>
              <a:gd name="connsiteX1303" fmla="*/ 5648432 w 6606361"/>
              <a:gd name="connsiteY1303" fmla="*/ 2553917 h 3994140"/>
              <a:gd name="connsiteX1304" fmla="*/ 2781933 w 6606361"/>
              <a:gd name="connsiteY1304" fmla="*/ 2548086 h 3994140"/>
              <a:gd name="connsiteX1305" fmla="*/ 2790681 w 6606361"/>
              <a:gd name="connsiteY1305" fmla="*/ 2551002 h 3994140"/>
              <a:gd name="connsiteX1306" fmla="*/ 2796513 w 6606361"/>
              <a:gd name="connsiteY1306" fmla="*/ 2553917 h 3994140"/>
              <a:gd name="connsiteX1307" fmla="*/ 2802345 w 6606361"/>
              <a:gd name="connsiteY1307" fmla="*/ 2556832 h 3994140"/>
              <a:gd name="connsiteX1308" fmla="*/ 2805261 w 6606361"/>
              <a:gd name="connsiteY1308" fmla="*/ 2562663 h 3994140"/>
              <a:gd name="connsiteX1309" fmla="*/ 2808177 w 6606361"/>
              <a:gd name="connsiteY1309" fmla="*/ 2565579 h 3994140"/>
              <a:gd name="connsiteX1310" fmla="*/ 2811093 w 6606361"/>
              <a:gd name="connsiteY1310" fmla="*/ 2565579 h 3994140"/>
              <a:gd name="connsiteX1311" fmla="*/ 2811093 w 6606361"/>
              <a:gd name="connsiteY1311" fmla="*/ 2568494 h 3994140"/>
              <a:gd name="connsiteX1312" fmla="*/ 2814009 w 6606361"/>
              <a:gd name="connsiteY1312" fmla="*/ 2574325 h 3994140"/>
              <a:gd name="connsiteX1313" fmla="*/ 2814009 w 6606361"/>
              <a:gd name="connsiteY1313" fmla="*/ 2580156 h 3994140"/>
              <a:gd name="connsiteX1314" fmla="*/ 2819841 w 6606361"/>
              <a:gd name="connsiteY1314" fmla="*/ 2588902 h 3994140"/>
              <a:gd name="connsiteX1315" fmla="*/ 2822758 w 6606361"/>
              <a:gd name="connsiteY1315" fmla="*/ 2594733 h 3994140"/>
              <a:gd name="connsiteX1316" fmla="*/ 2825674 w 6606361"/>
              <a:gd name="connsiteY1316" fmla="*/ 2603479 h 3994140"/>
              <a:gd name="connsiteX1317" fmla="*/ 2834422 w 6606361"/>
              <a:gd name="connsiteY1317" fmla="*/ 2606395 h 3994140"/>
              <a:gd name="connsiteX1318" fmla="*/ 2840254 w 6606361"/>
              <a:gd name="connsiteY1318" fmla="*/ 2609310 h 3994140"/>
              <a:gd name="connsiteX1319" fmla="*/ 2849002 w 6606361"/>
              <a:gd name="connsiteY1319" fmla="*/ 2609310 h 3994140"/>
              <a:gd name="connsiteX1320" fmla="*/ 2857750 w 6606361"/>
              <a:gd name="connsiteY1320" fmla="*/ 2609310 h 3994140"/>
              <a:gd name="connsiteX1321" fmla="*/ 2860666 w 6606361"/>
              <a:gd name="connsiteY1321" fmla="*/ 2606395 h 3994140"/>
              <a:gd name="connsiteX1322" fmla="*/ 2866499 w 6606361"/>
              <a:gd name="connsiteY1322" fmla="*/ 2600564 h 3994140"/>
              <a:gd name="connsiteX1323" fmla="*/ 2866499 w 6606361"/>
              <a:gd name="connsiteY1323" fmla="*/ 2594733 h 3994140"/>
              <a:gd name="connsiteX1324" fmla="*/ 2869415 w 6606361"/>
              <a:gd name="connsiteY1324" fmla="*/ 2588902 h 3994140"/>
              <a:gd name="connsiteX1325" fmla="*/ 2869415 w 6606361"/>
              <a:gd name="connsiteY1325" fmla="*/ 2583071 h 3994140"/>
              <a:gd name="connsiteX1326" fmla="*/ 2869415 w 6606361"/>
              <a:gd name="connsiteY1326" fmla="*/ 2577240 h 3994140"/>
              <a:gd name="connsiteX1327" fmla="*/ 2881079 w 6606361"/>
              <a:gd name="connsiteY1327" fmla="*/ 2568494 h 3994140"/>
              <a:gd name="connsiteX1328" fmla="*/ 2898575 w 6606361"/>
              <a:gd name="connsiteY1328" fmla="*/ 2568494 h 3994140"/>
              <a:gd name="connsiteX1329" fmla="*/ 2913156 w 6606361"/>
              <a:gd name="connsiteY1329" fmla="*/ 2574325 h 3994140"/>
              <a:gd name="connsiteX1330" fmla="*/ 2930652 w 6606361"/>
              <a:gd name="connsiteY1330" fmla="*/ 2583071 h 3994140"/>
              <a:gd name="connsiteX1331" fmla="*/ 2942316 w 6606361"/>
              <a:gd name="connsiteY1331" fmla="*/ 2588902 h 3994140"/>
              <a:gd name="connsiteX1332" fmla="*/ 2936484 w 6606361"/>
              <a:gd name="connsiteY1332" fmla="*/ 2705519 h 3994140"/>
              <a:gd name="connsiteX1333" fmla="*/ 2930652 w 6606361"/>
              <a:gd name="connsiteY1333" fmla="*/ 2699688 h 3994140"/>
              <a:gd name="connsiteX1334" fmla="*/ 2907323 w 6606361"/>
              <a:gd name="connsiteY1334" fmla="*/ 2679280 h 3994140"/>
              <a:gd name="connsiteX1335" fmla="*/ 2892743 w 6606361"/>
              <a:gd name="connsiteY1335" fmla="*/ 2653041 h 3994140"/>
              <a:gd name="connsiteX1336" fmla="*/ 2869415 w 6606361"/>
              <a:gd name="connsiteY1336" fmla="*/ 2632633 h 3994140"/>
              <a:gd name="connsiteX1337" fmla="*/ 2866499 w 6606361"/>
              <a:gd name="connsiteY1337" fmla="*/ 2632633 h 3994140"/>
              <a:gd name="connsiteX1338" fmla="*/ 2863582 w 6606361"/>
              <a:gd name="connsiteY1338" fmla="*/ 2632633 h 3994140"/>
              <a:gd name="connsiteX1339" fmla="*/ 2854834 w 6606361"/>
              <a:gd name="connsiteY1339" fmla="*/ 2629718 h 3994140"/>
              <a:gd name="connsiteX1340" fmla="*/ 2846086 w 6606361"/>
              <a:gd name="connsiteY1340" fmla="*/ 2629718 h 3994140"/>
              <a:gd name="connsiteX1341" fmla="*/ 2837338 w 6606361"/>
              <a:gd name="connsiteY1341" fmla="*/ 2626803 h 3994140"/>
              <a:gd name="connsiteX1342" fmla="*/ 2831506 w 6606361"/>
              <a:gd name="connsiteY1342" fmla="*/ 2626803 h 3994140"/>
              <a:gd name="connsiteX1343" fmla="*/ 2825674 w 6606361"/>
              <a:gd name="connsiteY1343" fmla="*/ 2623887 h 3994140"/>
              <a:gd name="connsiteX1344" fmla="*/ 2819841 w 6606361"/>
              <a:gd name="connsiteY1344" fmla="*/ 2620972 h 3994140"/>
              <a:gd name="connsiteX1345" fmla="*/ 2814009 w 6606361"/>
              <a:gd name="connsiteY1345" fmla="*/ 2618056 h 3994140"/>
              <a:gd name="connsiteX1346" fmla="*/ 2805261 w 6606361"/>
              <a:gd name="connsiteY1346" fmla="*/ 2618056 h 3994140"/>
              <a:gd name="connsiteX1347" fmla="*/ 2799429 w 6606361"/>
              <a:gd name="connsiteY1347" fmla="*/ 2620972 h 3994140"/>
              <a:gd name="connsiteX1348" fmla="*/ 2793597 w 6606361"/>
              <a:gd name="connsiteY1348" fmla="*/ 2620972 h 3994140"/>
              <a:gd name="connsiteX1349" fmla="*/ 2790681 w 6606361"/>
              <a:gd name="connsiteY1349" fmla="*/ 2618056 h 3994140"/>
              <a:gd name="connsiteX1350" fmla="*/ 2787765 w 6606361"/>
              <a:gd name="connsiteY1350" fmla="*/ 2615141 h 3994140"/>
              <a:gd name="connsiteX1351" fmla="*/ 2784849 w 6606361"/>
              <a:gd name="connsiteY1351" fmla="*/ 2609310 h 3994140"/>
              <a:gd name="connsiteX1352" fmla="*/ 2784849 w 6606361"/>
              <a:gd name="connsiteY1352" fmla="*/ 2603479 h 3994140"/>
              <a:gd name="connsiteX1353" fmla="*/ 2781933 w 6606361"/>
              <a:gd name="connsiteY1353" fmla="*/ 2594733 h 3994140"/>
              <a:gd name="connsiteX1354" fmla="*/ 2779017 w 6606361"/>
              <a:gd name="connsiteY1354" fmla="*/ 2585987 h 3994140"/>
              <a:gd name="connsiteX1355" fmla="*/ 2773184 w 6606361"/>
              <a:gd name="connsiteY1355" fmla="*/ 2574325 h 3994140"/>
              <a:gd name="connsiteX1356" fmla="*/ 2767352 w 6606361"/>
              <a:gd name="connsiteY1356" fmla="*/ 2568494 h 3994140"/>
              <a:gd name="connsiteX1357" fmla="*/ 2764436 w 6606361"/>
              <a:gd name="connsiteY1357" fmla="*/ 2562663 h 3994140"/>
              <a:gd name="connsiteX1358" fmla="*/ 2764436 w 6606361"/>
              <a:gd name="connsiteY1358" fmla="*/ 2559748 h 3994140"/>
              <a:gd name="connsiteX1359" fmla="*/ 2767352 w 6606361"/>
              <a:gd name="connsiteY1359" fmla="*/ 2556832 h 3994140"/>
              <a:gd name="connsiteX1360" fmla="*/ 2767352 w 6606361"/>
              <a:gd name="connsiteY1360" fmla="*/ 2553917 h 3994140"/>
              <a:gd name="connsiteX1361" fmla="*/ 2776101 w 6606361"/>
              <a:gd name="connsiteY1361" fmla="*/ 2551002 h 3994140"/>
              <a:gd name="connsiteX1362" fmla="*/ 589046 w 6606361"/>
              <a:gd name="connsiteY1362" fmla="*/ 2548086 h 3994140"/>
              <a:gd name="connsiteX1363" fmla="*/ 589046 w 6606361"/>
              <a:gd name="connsiteY1363" fmla="*/ 2548087 h 3994140"/>
              <a:gd name="connsiteX1364" fmla="*/ 597794 w 6606361"/>
              <a:gd name="connsiteY1364" fmla="*/ 2551002 h 3994140"/>
              <a:gd name="connsiteX1365" fmla="*/ 597794 w 6606361"/>
              <a:gd name="connsiteY1365" fmla="*/ 2548086 h 3994140"/>
              <a:gd name="connsiteX1366" fmla="*/ 5633850 w 6606361"/>
              <a:gd name="connsiteY1366" fmla="*/ 2545171 h 3994140"/>
              <a:gd name="connsiteX1367" fmla="*/ 5636767 w 6606361"/>
              <a:gd name="connsiteY1367" fmla="*/ 2548087 h 3994140"/>
              <a:gd name="connsiteX1368" fmla="*/ 5636767 w 6606361"/>
              <a:gd name="connsiteY1368" fmla="*/ 2548086 h 3994140"/>
              <a:gd name="connsiteX1369" fmla="*/ 5633851 w 6606361"/>
              <a:gd name="connsiteY1369" fmla="*/ 2545171 h 3994140"/>
              <a:gd name="connsiteX1370" fmla="*/ 2388262 w 6606361"/>
              <a:gd name="connsiteY1370" fmla="*/ 2539340 h 3994140"/>
              <a:gd name="connsiteX1371" fmla="*/ 2391178 w 6606361"/>
              <a:gd name="connsiteY1371" fmla="*/ 2542255 h 3994140"/>
              <a:gd name="connsiteX1372" fmla="*/ 2397010 w 6606361"/>
              <a:gd name="connsiteY1372" fmla="*/ 2545171 h 3994140"/>
              <a:gd name="connsiteX1373" fmla="*/ 2398468 w 6606361"/>
              <a:gd name="connsiteY1373" fmla="*/ 2544442 h 3994140"/>
              <a:gd name="connsiteX1374" fmla="*/ 2394095 w 6606361"/>
              <a:gd name="connsiteY1374" fmla="*/ 2542256 h 3994140"/>
              <a:gd name="connsiteX1375" fmla="*/ 5801527 w 6606361"/>
              <a:gd name="connsiteY1375" fmla="*/ 2525493 h 3994140"/>
              <a:gd name="connsiteX1376" fmla="*/ 5805899 w 6606361"/>
              <a:gd name="connsiteY1376" fmla="*/ 2527678 h 3994140"/>
              <a:gd name="connsiteX1377" fmla="*/ 5808815 w 6606361"/>
              <a:gd name="connsiteY1377" fmla="*/ 2527678 h 3994140"/>
              <a:gd name="connsiteX1378" fmla="*/ 5811731 w 6606361"/>
              <a:gd name="connsiteY1378" fmla="*/ 2527678 h 3994140"/>
              <a:gd name="connsiteX1379" fmla="*/ 5837976 w 6606361"/>
              <a:gd name="connsiteY1379" fmla="*/ 2536425 h 3994140"/>
              <a:gd name="connsiteX1380" fmla="*/ 5838648 w 6606361"/>
              <a:gd name="connsiteY1380" fmla="*/ 2535678 h 3994140"/>
              <a:gd name="connsiteX1381" fmla="*/ 5814647 w 6606361"/>
              <a:gd name="connsiteY1381" fmla="*/ 2527679 h 3994140"/>
              <a:gd name="connsiteX1382" fmla="*/ 5587194 w 6606361"/>
              <a:gd name="connsiteY1382" fmla="*/ 2524763 h 3994140"/>
              <a:gd name="connsiteX1383" fmla="*/ 5595942 w 6606361"/>
              <a:gd name="connsiteY1383" fmla="*/ 2527679 h 3994140"/>
              <a:gd name="connsiteX1384" fmla="*/ 5601774 w 6606361"/>
              <a:gd name="connsiteY1384" fmla="*/ 2527679 h 3994140"/>
              <a:gd name="connsiteX1385" fmla="*/ 5610522 w 6606361"/>
              <a:gd name="connsiteY1385" fmla="*/ 2530594 h 3994140"/>
              <a:gd name="connsiteX1386" fmla="*/ 5619270 w 6606361"/>
              <a:gd name="connsiteY1386" fmla="*/ 2533509 h 3994140"/>
              <a:gd name="connsiteX1387" fmla="*/ 5619271 w 6606361"/>
              <a:gd name="connsiteY1387" fmla="*/ 2533509 h 3994140"/>
              <a:gd name="connsiteX1388" fmla="*/ 5610523 w 6606361"/>
              <a:gd name="connsiteY1388" fmla="*/ 2530594 h 3994140"/>
              <a:gd name="connsiteX1389" fmla="*/ 5601774 w 6606361"/>
              <a:gd name="connsiteY1389" fmla="*/ 2527678 h 3994140"/>
              <a:gd name="connsiteX1390" fmla="*/ 5595942 w 6606361"/>
              <a:gd name="connsiteY1390" fmla="*/ 2527678 h 3994140"/>
              <a:gd name="connsiteX1391" fmla="*/ 2422282 w 6606361"/>
              <a:gd name="connsiteY1391" fmla="*/ 2523792 h 3994140"/>
              <a:gd name="connsiteX1392" fmla="*/ 2420339 w 6606361"/>
              <a:gd name="connsiteY1392" fmla="*/ 2524763 h 3994140"/>
              <a:gd name="connsiteX1393" fmla="*/ 2417423 w 6606361"/>
              <a:gd name="connsiteY1393" fmla="*/ 2527679 h 3994140"/>
              <a:gd name="connsiteX1394" fmla="*/ 2414508 w 6606361"/>
              <a:gd name="connsiteY1394" fmla="*/ 2530593 h 3994140"/>
              <a:gd name="connsiteX1395" fmla="*/ 2420339 w 6606361"/>
              <a:gd name="connsiteY1395" fmla="*/ 2527678 h 3994140"/>
              <a:gd name="connsiteX1396" fmla="*/ 2434919 w 6606361"/>
              <a:gd name="connsiteY1396" fmla="*/ 2518933 h 3994140"/>
              <a:gd name="connsiteX1397" fmla="*/ 2426172 w 6606361"/>
              <a:gd name="connsiteY1397" fmla="*/ 2521847 h 3994140"/>
              <a:gd name="connsiteX1398" fmla="*/ 2432003 w 6606361"/>
              <a:gd name="connsiteY1398" fmla="*/ 2521847 h 3994140"/>
              <a:gd name="connsiteX1399" fmla="*/ 982716 w 6606361"/>
              <a:gd name="connsiteY1399" fmla="*/ 2516017 h 3994140"/>
              <a:gd name="connsiteX1400" fmla="*/ 959387 w 6606361"/>
              <a:gd name="connsiteY1400" fmla="*/ 2539340 h 3994140"/>
              <a:gd name="connsiteX1401" fmla="*/ 950639 w 6606361"/>
              <a:gd name="connsiteY1401" fmla="*/ 2539340 h 3994140"/>
              <a:gd name="connsiteX1402" fmla="*/ 944807 w 6606361"/>
              <a:gd name="connsiteY1402" fmla="*/ 2539340 h 3994140"/>
              <a:gd name="connsiteX1403" fmla="*/ 941891 w 6606361"/>
              <a:gd name="connsiteY1403" fmla="*/ 2542255 h 3994140"/>
              <a:gd name="connsiteX1404" fmla="*/ 941891 w 6606361"/>
              <a:gd name="connsiteY1404" fmla="*/ 2545170 h 3994140"/>
              <a:gd name="connsiteX1405" fmla="*/ 941891 w 6606361"/>
              <a:gd name="connsiteY1405" fmla="*/ 2548086 h 3994140"/>
              <a:gd name="connsiteX1406" fmla="*/ 918562 w 6606361"/>
              <a:gd name="connsiteY1406" fmla="*/ 2565578 h 3994140"/>
              <a:gd name="connsiteX1407" fmla="*/ 915645 w 6606361"/>
              <a:gd name="connsiteY1407" fmla="*/ 2567037 h 3994140"/>
              <a:gd name="connsiteX1408" fmla="*/ 921479 w 6606361"/>
              <a:gd name="connsiteY1408" fmla="*/ 2565579 h 3994140"/>
              <a:gd name="connsiteX1409" fmla="*/ 921479 w 6606361"/>
              <a:gd name="connsiteY1409" fmla="*/ 2574325 h 3994140"/>
              <a:gd name="connsiteX1410" fmla="*/ 924394 w 6606361"/>
              <a:gd name="connsiteY1410" fmla="*/ 2580156 h 3994140"/>
              <a:gd name="connsiteX1411" fmla="*/ 927310 w 6606361"/>
              <a:gd name="connsiteY1411" fmla="*/ 2583072 h 3994140"/>
              <a:gd name="connsiteX1412" fmla="*/ 930227 w 6606361"/>
              <a:gd name="connsiteY1412" fmla="*/ 2588903 h 3994140"/>
              <a:gd name="connsiteX1413" fmla="*/ 936058 w 6606361"/>
              <a:gd name="connsiteY1413" fmla="*/ 2591818 h 3994140"/>
              <a:gd name="connsiteX1414" fmla="*/ 941891 w 6606361"/>
              <a:gd name="connsiteY1414" fmla="*/ 2591818 h 3994140"/>
              <a:gd name="connsiteX1415" fmla="*/ 947723 w 6606361"/>
              <a:gd name="connsiteY1415" fmla="*/ 2588903 h 3994140"/>
              <a:gd name="connsiteX1416" fmla="*/ 950639 w 6606361"/>
              <a:gd name="connsiteY1416" fmla="*/ 2583072 h 3994140"/>
              <a:gd name="connsiteX1417" fmla="*/ 950639 w 6606361"/>
              <a:gd name="connsiteY1417" fmla="*/ 2580156 h 3994140"/>
              <a:gd name="connsiteX1418" fmla="*/ 953555 w 6606361"/>
              <a:gd name="connsiteY1418" fmla="*/ 2574325 h 3994140"/>
              <a:gd name="connsiteX1419" fmla="*/ 953555 w 6606361"/>
              <a:gd name="connsiteY1419" fmla="*/ 2571410 h 3994140"/>
              <a:gd name="connsiteX1420" fmla="*/ 965219 w 6606361"/>
              <a:gd name="connsiteY1420" fmla="*/ 2571410 h 3994140"/>
              <a:gd name="connsiteX1421" fmla="*/ 968135 w 6606361"/>
              <a:gd name="connsiteY1421" fmla="*/ 2565579 h 3994140"/>
              <a:gd name="connsiteX1422" fmla="*/ 971052 w 6606361"/>
              <a:gd name="connsiteY1422" fmla="*/ 2559748 h 3994140"/>
              <a:gd name="connsiteX1423" fmla="*/ 968135 w 6606361"/>
              <a:gd name="connsiteY1423" fmla="*/ 2553917 h 3994140"/>
              <a:gd name="connsiteX1424" fmla="*/ 968135 w 6606361"/>
              <a:gd name="connsiteY1424" fmla="*/ 2548087 h 3994140"/>
              <a:gd name="connsiteX1425" fmla="*/ 965219 w 6606361"/>
              <a:gd name="connsiteY1425" fmla="*/ 2542256 h 3994140"/>
              <a:gd name="connsiteX1426" fmla="*/ 962304 w 6606361"/>
              <a:gd name="connsiteY1426" fmla="*/ 2539340 h 3994140"/>
              <a:gd name="connsiteX1427" fmla="*/ 5788403 w 6606361"/>
              <a:gd name="connsiteY1427" fmla="*/ 2510186 h 3994140"/>
              <a:gd name="connsiteX1428" fmla="*/ 5785904 w 6606361"/>
              <a:gd name="connsiteY1428" fmla="*/ 2510602 h 3994140"/>
              <a:gd name="connsiteX1429" fmla="*/ 5788403 w 6606361"/>
              <a:gd name="connsiteY1429" fmla="*/ 2513101 h 3994140"/>
              <a:gd name="connsiteX1430" fmla="*/ 5788403 w 6606361"/>
              <a:gd name="connsiteY1430" fmla="*/ 2516017 h 3994140"/>
              <a:gd name="connsiteX1431" fmla="*/ 5791319 w 6606361"/>
              <a:gd name="connsiteY1431" fmla="*/ 2518932 h 3994140"/>
              <a:gd name="connsiteX1432" fmla="*/ 5791319 w 6606361"/>
              <a:gd name="connsiteY1432" fmla="*/ 2524763 h 3994140"/>
              <a:gd name="connsiteX1433" fmla="*/ 5794235 w 6606361"/>
              <a:gd name="connsiteY1433" fmla="*/ 2524763 h 3994140"/>
              <a:gd name="connsiteX1434" fmla="*/ 5794235 w 6606361"/>
              <a:gd name="connsiteY1434" fmla="*/ 2521847 h 3994140"/>
              <a:gd name="connsiteX1435" fmla="*/ 5791319 w 6606361"/>
              <a:gd name="connsiteY1435" fmla="*/ 2516017 h 3994140"/>
              <a:gd name="connsiteX1436" fmla="*/ 565717 w 6606361"/>
              <a:gd name="connsiteY1436" fmla="*/ 2504355 h 3994140"/>
              <a:gd name="connsiteX1437" fmla="*/ 565717 w 6606361"/>
              <a:gd name="connsiteY1437" fmla="*/ 2510186 h 3994140"/>
              <a:gd name="connsiteX1438" fmla="*/ 568633 w 6606361"/>
              <a:gd name="connsiteY1438" fmla="*/ 2513102 h 3994140"/>
              <a:gd name="connsiteX1439" fmla="*/ 571550 w 6606361"/>
              <a:gd name="connsiteY1439" fmla="*/ 2513102 h 3994140"/>
              <a:gd name="connsiteX1440" fmla="*/ 577382 w 6606361"/>
              <a:gd name="connsiteY1440" fmla="*/ 2513102 h 3994140"/>
              <a:gd name="connsiteX1441" fmla="*/ 583214 w 6606361"/>
              <a:gd name="connsiteY1441" fmla="*/ 2513102 h 3994140"/>
              <a:gd name="connsiteX1442" fmla="*/ 589046 w 6606361"/>
              <a:gd name="connsiteY1442" fmla="*/ 2513102 h 3994140"/>
              <a:gd name="connsiteX1443" fmla="*/ 594878 w 6606361"/>
              <a:gd name="connsiteY1443" fmla="*/ 2513102 h 3994140"/>
              <a:gd name="connsiteX1444" fmla="*/ 594878 w 6606361"/>
              <a:gd name="connsiteY1444" fmla="*/ 2516017 h 3994140"/>
              <a:gd name="connsiteX1445" fmla="*/ 597794 w 6606361"/>
              <a:gd name="connsiteY1445" fmla="*/ 2521848 h 3994140"/>
              <a:gd name="connsiteX1446" fmla="*/ 597794 w 6606361"/>
              <a:gd name="connsiteY1446" fmla="*/ 2516017 h 3994140"/>
              <a:gd name="connsiteX1447" fmla="*/ 594878 w 6606361"/>
              <a:gd name="connsiteY1447" fmla="*/ 2513101 h 3994140"/>
              <a:gd name="connsiteX1448" fmla="*/ 568633 w 6606361"/>
              <a:gd name="connsiteY1448" fmla="*/ 2510186 h 3994140"/>
              <a:gd name="connsiteX1449" fmla="*/ 2592388 w 6606361"/>
              <a:gd name="connsiteY1449" fmla="*/ 2498524 h 3994140"/>
              <a:gd name="connsiteX1450" fmla="*/ 2595304 w 6606361"/>
              <a:gd name="connsiteY1450" fmla="*/ 2498524 h 3994140"/>
              <a:gd name="connsiteX1451" fmla="*/ 2598220 w 6606361"/>
              <a:gd name="connsiteY1451" fmla="*/ 2498524 h 3994140"/>
              <a:gd name="connsiteX1452" fmla="*/ 2606968 w 6606361"/>
              <a:gd name="connsiteY1452" fmla="*/ 2498524 h 3994140"/>
              <a:gd name="connsiteX1453" fmla="*/ 2612800 w 6606361"/>
              <a:gd name="connsiteY1453" fmla="*/ 2498524 h 3994140"/>
              <a:gd name="connsiteX1454" fmla="*/ 2621549 w 6606361"/>
              <a:gd name="connsiteY1454" fmla="*/ 2501440 h 3994140"/>
              <a:gd name="connsiteX1455" fmla="*/ 2630297 w 6606361"/>
              <a:gd name="connsiteY1455" fmla="*/ 2504355 h 3994140"/>
              <a:gd name="connsiteX1456" fmla="*/ 2633213 w 6606361"/>
              <a:gd name="connsiteY1456" fmla="*/ 2507270 h 3994140"/>
              <a:gd name="connsiteX1457" fmla="*/ 2636129 w 6606361"/>
              <a:gd name="connsiteY1457" fmla="*/ 2507270 h 3994140"/>
              <a:gd name="connsiteX1458" fmla="*/ 2639045 w 6606361"/>
              <a:gd name="connsiteY1458" fmla="*/ 2507270 h 3994140"/>
              <a:gd name="connsiteX1459" fmla="*/ 2641961 w 6606361"/>
              <a:gd name="connsiteY1459" fmla="*/ 2507270 h 3994140"/>
              <a:gd name="connsiteX1460" fmla="*/ 2641961 w 6606361"/>
              <a:gd name="connsiteY1460" fmla="*/ 2504355 h 3994140"/>
              <a:gd name="connsiteX1461" fmla="*/ 2644877 w 6606361"/>
              <a:gd name="connsiteY1461" fmla="*/ 2504355 h 3994140"/>
              <a:gd name="connsiteX1462" fmla="*/ 2647793 w 6606361"/>
              <a:gd name="connsiteY1462" fmla="*/ 2507270 h 3994140"/>
              <a:gd name="connsiteX1463" fmla="*/ 2650709 w 6606361"/>
              <a:gd name="connsiteY1463" fmla="*/ 2513101 h 3994140"/>
              <a:gd name="connsiteX1464" fmla="*/ 2650709 w 6606361"/>
              <a:gd name="connsiteY1464" fmla="*/ 2518932 h 3994140"/>
              <a:gd name="connsiteX1465" fmla="*/ 2650709 w 6606361"/>
              <a:gd name="connsiteY1465" fmla="*/ 2524763 h 3994140"/>
              <a:gd name="connsiteX1466" fmla="*/ 2644877 w 6606361"/>
              <a:gd name="connsiteY1466" fmla="*/ 2527679 h 3994140"/>
              <a:gd name="connsiteX1467" fmla="*/ 2639045 w 6606361"/>
              <a:gd name="connsiteY1467" fmla="*/ 2530594 h 3994140"/>
              <a:gd name="connsiteX1468" fmla="*/ 2636129 w 6606361"/>
              <a:gd name="connsiteY1468" fmla="*/ 2530594 h 3994140"/>
              <a:gd name="connsiteX1469" fmla="*/ 2630297 w 6606361"/>
              <a:gd name="connsiteY1469" fmla="*/ 2530594 h 3994140"/>
              <a:gd name="connsiteX1470" fmla="*/ 2627381 w 6606361"/>
              <a:gd name="connsiteY1470" fmla="*/ 2527679 h 3994140"/>
              <a:gd name="connsiteX1471" fmla="*/ 2624465 w 6606361"/>
              <a:gd name="connsiteY1471" fmla="*/ 2521848 h 3994140"/>
              <a:gd name="connsiteX1472" fmla="*/ 2621549 w 6606361"/>
              <a:gd name="connsiteY1472" fmla="*/ 2518932 h 3994140"/>
              <a:gd name="connsiteX1473" fmla="*/ 2618632 w 6606361"/>
              <a:gd name="connsiteY1473" fmla="*/ 2516017 h 3994140"/>
              <a:gd name="connsiteX1474" fmla="*/ 2615716 w 6606361"/>
              <a:gd name="connsiteY1474" fmla="*/ 2513101 h 3994140"/>
              <a:gd name="connsiteX1475" fmla="*/ 2609884 w 6606361"/>
              <a:gd name="connsiteY1475" fmla="*/ 2510186 h 3994140"/>
              <a:gd name="connsiteX1476" fmla="*/ 2604052 w 6606361"/>
              <a:gd name="connsiteY1476" fmla="*/ 2510186 h 3994140"/>
              <a:gd name="connsiteX1477" fmla="*/ 2598220 w 6606361"/>
              <a:gd name="connsiteY1477" fmla="*/ 2507270 h 3994140"/>
              <a:gd name="connsiteX1478" fmla="*/ 2589472 w 6606361"/>
              <a:gd name="connsiteY1478" fmla="*/ 2510186 h 3994140"/>
              <a:gd name="connsiteX1479" fmla="*/ 2583640 w 6606361"/>
              <a:gd name="connsiteY1479" fmla="*/ 2513101 h 3994140"/>
              <a:gd name="connsiteX1480" fmla="*/ 2574891 w 6606361"/>
              <a:gd name="connsiteY1480" fmla="*/ 2518932 h 3994140"/>
              <a:gd name="connsiteX1481" fmla="*/ 2569059 w 6606361"/>
              <a:gd name="connsiteY1481" fmla="*/ 2521848 h 3994140"/>
              <a:gd name="connsiteX1482" fmla="*/ 2566143 w 6606361"/>
              <a:gd name="connsiteY1482" fmla="*/ 2524763 h 3994140"/>
              <a:gd name="connsiteX1483" fmla="*/ 2563227 w 6606361"/>
              <a:gd name="connsiteY1483" fmla="*/ 2530594 h 3994140"/>
              <a:gd name="connsiteX1484" fmla="*/ 2563227 w 6606361"/>
              <a:gd name="connsiteY1484" fmla="*/ 2533509 h 3994140"/>
              <a:gd name="connsiteX1485" fmla="*/ 2563227 w 6606361"/>
              <a:gd name="connsiteY1485" fmla="*/ 2539340 h 3994140"/>
              <a:gd name="connsiteX1486" fmla="*/ 2563227 w 6606361"/>
              <a:gd name="connsiteY1486" fmla="*/ 2542256 h 3994140"/>
              <a:gd name="connsiteX1487" fmla="*/ 2560311 w 6606361"/>
              <a:gd name="connsiteY1487" fmla="*/ 2548087 h 3994140"/>
              <a:gd name="connsiteX1488" fmla="*/ 2560311 w 6606361"/>
              <a:gd name="connsiteY1488" fmla="*/ 2551002 h 3994140"/>
              <a:gd name="connsiteX1489" fmla="*/ 2560311 w 6606361"/>
              <a:gd name="connsiteY1489" fmla="*/ 2553917 h 3994140"/>
              <a:gd name="connsiteX1490" fmla="*/ 2566143 w 6606361"/>
              <a:gd name="connsiteY1490" fmla="*/ 2553917 h 3994140"/>
              <a:gd name="connsiteX1491" fmla="*/ 2571975 w 6606361"/>
              <a:gd name="connsiteY1491" fmla="*/ 2551002 h 3994140"/>
              <a:gd name="connsiteX1492" fmla="*/ 2580723 w 6606361"/>
              <a:gd name="connsiteY1492" fmla="*/ 2551002 h 3994140"/>
              <a:gd name="connsiteX1493" fmla="*/ 2589472 w 6606361"/>
              <a:gd name="connsiteY1493" fmla="*/ 2551002 h 3994140"/>
              <a:gd name="connsiteX1494" fmla="*/ 2592388 w 6606361"/>
              <a:gd name="connsiteY1494" fmla="*/ 2548087 h 3994140"/>
              <a:gd name="connsiteX1495" fmla="*/ 2595304 w 6606361"/>
              <a:gd name="connsiteY1495" fmla="*/ 2545171 h 3994140"/>
              <a:gd name="connsiteX1496" fmla="*/ 2595304 w 6606361"/>
              <a:gd name="connsiteY1496" fmla="*/ 2542256 h 3994140"/>
              <a:gd name="connsiteX1497" fmla="*/ 2601136 w 6606361"/>
              <a:gd name="connsiteY1497" fmla="*/ 2539340 h 3994140"/>
              <a:gd name="connsiteX1498" fmla="*/ 2604052 w 6606361"/>
              <a:gd name="connsiteY1498" fmla="*/ 2539340 h 3994140"/>
              <a:gd name="connsiteX1499" fmla="*/ 2606968 w 6606361"/>
              <a:gd name="connsiteY1499" fmla="*/ 2539340 h 3994140"/>
              <a:gd name="connsiteX1500" fmla="*/ 2609884 w 6606361"/>
              <a:gd name="connsiteY1500" fmla="*/ 2539340 h 3994140"/>
              <a:gd name="connsiteX1501" fmla="*/ 2609884 w 6606361"/>
              <a:gd name="connsiteY1501" fmla="*/ 2542256 h 3994140"/>
              <a:gd name="connsiteX1502" fmla="*/ 2609884 w 6606361"/>
              <a:gd name="connsiteY1502" fmla="*/ 2545171 h 3994140"/>
              <a:gd name="connsiteX1503" fmla="*/ 2609884 w 6606361"/>
              <a:gd name="connsiteY1503" fmla="*/ 2548087 h 3994140"/>
              <a:gd name="connsiteX1504" fmla="*/ 2609884 w 6606361"/>
              <a:gd name="connsiteY1504" fmla="*/ 2551002 h 3994140"/>
              <a:gd name="connsiteX1505" fmla="*/ 2606968 w 6606361"/>
              <a:gd name="connsiteY1505" fmla="*/ 2553917 h 3994140"/>
              <a:gd name="connsiteX1506" fmla="*/ 2604052 w 6606361"/>
              <a:gd name="connsiteY1506" fmla="*/ 2553917 h 3994140"/>
              <a:gd name="connsiteX1507" fmla="*/ 2598220 w 6606361"/>
              <a:gd name="connsiteY1507" fmla="*/ 2556833 h 3994140"/>
              <a:gd name="connsiteX1508" fmla="*/ 2592388 w 6606361"/>
              <a:gd name="connsiteY1508" fmla="*/ 2556833 h 3994140"/>
              <a:gd name="connsiteX1509" fmla="*/ 2586556 w 6606361"/>
              <a:gd name="connsiteY1509" fmla="*/ 2559748 h 3994140"/>
              <a:gd name="connsiteX1510" fmla="*/ 2583640 w 6606361"/>
              <a:gd name="connsiteY1510" fmla="*/ 2562664 h 3994140"/>
              <a:gd name="connsiteX1511" fmla="*/ 2577807 w 6606361"/>
              <a:gd name="connsiteY1511" fmla="*/ 2562664 h 3994140"/>
              <a:gd name="connsiteX1512" fmla="*/ 2577807 w 6606361"/>
              <a:gd name="connsiteY1512" fmla="*/ 2565579 h 3994140"/>
              <a:gd name="connsiteX1513" fmla="*/ 2574891 w 6606361"/>
              <a:gd name="connsiteY1513" fmla="*/ 2568495 h 3994140"/>
              <a:gd name="connsiteX1514" fmla="*/ 2577807 w 6606361"/>
              <a:gd name="connsiteY1514" fmla="*/ 2571410 h 3994140"/>
              <a:gd name="connsiteX1515" fmla="*/ 2583640 w 6606361"/>
              <a:gd name="connsiteY1515" fmla="*/ 2574326 h 3994140"/>
              <a:gd name="connsiteX1516" fmla="*/ 2589472 w 6606361"/>
              <a:gd name="connsiteY1516" fmla="*/ 2577241 h 3994140"/>
              <a:gd name="connsiteX1517" fmla="*/ 2592388 w 6606361"/>
              <a:gd name="connsiteY1517" fmla="*/ 2583072 h 3994140"/>
              <a:gd name="connsiteX1518" fmla="*/ 2595304 w 6606361"/>
              <a:gd name="connsiteY1518" fmla="*/ 2588903 h 3994140"/>
              <a:gd name="connsiteX1519" fmla="*/ 2598220 w 6606361"/>
              <a:gd name="connsiteY1519" fmla="*/ 2594734 h 3994140"/>
              <a:gd name="connsiteX1520" fmla="*/ 2598220 w 6606361"/>
              <a:gd name="connsiteY1520" fmla="*/ 2597649 h 3994140"/>
              <a:gd name="connsiteX1521" fmla="*/ 2598220 w 6606361"/>
              <a:gd name="connsiteY1521" fmla="*/ 2600564 h 3994140"/>
              <a:gd name="connsiteX1522" fmla="*/ 2615716 w 6606361"/>
              <a:gd name="connsiteY1522" fmla="*/ 2609311 h 3994140"/>
              <a:gd name="connsiteX1523" fmla="*/ 2621549 w 6606361"/>
              <a:gd name="connsiteY1523" fmla="*/ 2629719 h 3994140"/>
              <a:gd name="connsiteX1524" fmla="*/ 2598220 w 6606361"/>
              <a:gd name="connsiteY1524" fmla="*/ 2632634 h 3994140"/>
              <a:gd name="connsiteX1525" fmla="*/ 2586556 w 6606361"/>
              <a:gd name="connsiteY1525" fmla="*/ 2638465 h 3994140"/>
              <a:gd name="connsiteX1526" fmla="*/ 2580723 w 6606361"/>
              <a:gd name="connsiteY1526" fmla="*/ 2615142 h 3994140"/>
              <a:gd name="connsiteX1527" fmla="*/ 2580723 w 6606361"/>
              <a:gd name="connsiteY1527" fmla="*/ 2591818 h 3994140"/>
              <a:gd name="connsiteX1528" fmla="*/ 2577807 w 6606361"/>
              <a:gd name="connsiteY1528" fmla="*/ 2588903 h 3994140"/>
              <a:gd name="connsiteX1529" fmla="*/ 2571975 w 6606361"/>
              <a:gd name="connsiteY1529" fmla="*/ 2583072 h 3994140"/>
              <a:gd name="connsiteX1530" fmla="*/ 2566143 w 6606361"/>
              <a:gd name="connsiteY1530" fmla="*/ 2583072 h 3994140"/>
              <a:gd name="connsiteX1531" fmla="*/ 2566143 w 6606361"/>
              <a:gd name="connsiteY1531" fmla="*/ 2612226 h 3994140"/>
              <a:gd name="connsiteX1532" fmla="*/ 2554479 w 6606361"/>
              <a:gd name="connsiteY1532" fmla="*/ 2626803 h 3994140"/>
              <a:gd name="connsiteX1533" fmla="*/ 2545731 w 6606361"/>
              <a:gd name="connsiteY1533" fmla="*/ 2632634 h 3994140"/>
              <a:gd name="connsiteX1534" fmla="*/ 2545731 w 6606361"/>
              <a:gd name="connsiteY1534" fmla="*/ 2629719 h 3994140"/>
              <a:gd name="connsiteX1535" fmla="*/ 2542815 w 6606361"/>
              <a:gd name="connsiteY1535" fmla="*/ 2623888 h 3994140"/>
              <a:gd name="connsiteX1536" fmla="*/ 2542815 w 6606361"/>
              <a:gd name="connsiteY1536" fmla="*/ 2618057 h 3994140"/>
              <a:gd name="connsiteX1537" fmla="*/ 2542815 w 6606361"/>
              <a:gd name="connsiteY1537" fmla="*/ 2612226 h 3994140"/>
              <a:gd name="connsiteX1538" fmla="*/ 2542815 w 6606361"/>
              <a:gd name="connsiteY1538" fmla="*/ 2603480 h 3994140"/>
              <a:gd name="connsiteX1539" fmla="*/ 2545731 w 6606361"/>
              <a:gd name="connsiteY1539" fmla="*/ 2597649 h 3994140"/>
              <a:gd name="connsiteX1540" fmla="*/ 2548647 w 6606361"/>
              <a:gd name="connsiteY1540" fmla="*/ 2591818 h 3994140"/>
              <a:gd name="connsiteX1541" fmla="*/ 2548647 w 6606361"/>
              <a:gd name="connsiteY1541" fmla="*/ 2588903 h 3994140"/>
              <a:gd name="connsiteX1542" fmla="*/ 2548647 w 6606361"/>
              <a:gd name="connsiteY1542" fmla="*/ 2583072 h 3994140"/>
              <a:gd name="connsiteX1543" fmla="*/ 2545731 w 6606361"/>
              <a:gd name="connsiteY1543" fmla="*/ 2580156 h 3994140"/>
              <a:gd name="connsiteX1544" fmla="*/ 2542815 w 6606361"/>
              <a:gd name="connsiteY1544" fmla="*/ 2577241 h 3994140"/>
              <a:gd name="connsiteX1545" fmla="*/ 2539898 w 6606361"/>
              <a:gd name="connsiteY1545" fmla="*/ 2574326 h 3994140"/>
              <a:gd name="connsiteX1546" fmla="*/ 2534066 w 6606361"/>
              <a:gd name="connsiteY1546" fmla="*/ 2574326 h 3994140"/>
              <a:gd name="connsiteX1547" fmla="*/ 2531150 w 6606361"/>
              <a:gd name="connsiteY1547" fmla="*/ 2571410 h 3994140"/>
              <a:gd name="connsiteX1548" fmla="*/ 2531150 w 6606361"/>
              <a:gd name="connsiteY1548" fmla="*/ 2565579 h 3994140"/>
              <a:gd name="connsiteX1549" fmla="*/ 2534066 w 6606361"/>
              <a:gd name="connsiteY1549" fmla="*/ 2559748 h 3994140"/>
              <a:gd name="connsiteX1550" fmla="*/ 2536982 w 6606361"/>
              <a:gd name="connsiteY1550" fmla="*/ 2553917 h 3994140"/>
              <a:gd name="connsiteX1551" fmla="*/ 2539898 w 6606361"/>
              <a:gd name="connsiteY1551" fmla="*/ 2548087 h 3994140"/>
              <a:gd name="connsiteX1552" fmla="*/ 2542815 w 6606361"/>
              <a:gd name="connsiteY1552" fmla="*/ 2545171 h 3994140"/>
              <a:gd name="connsiteX1553" fmla="*/ 2542815 w 6606361"/>
              <a:gd name="connsiteY1553" fmla="*/ 2542256 h 3994140"/>
              <a:gd name="connsiteX1554" fmla="*/ 2542815 w 6606361"/>
              <a:gd name="connsiteY1554" fmla="*/ 2539340 h 3994140"/>
              <a:gd name="connsiteX1555" fmla="*/ 2542815 w 6606361"/>
              <a:gd name="connsiteY1555" fmla="*/ 2533509 h 3994140"/>
              <a:gd name="connsiteX1556" fmla="*/ 2542815 w 6606361"/>
              <a:gd name="connsiteY1556" fmla="*/ 2527679 h 3994140"/>
              <a:gd name="connsiteX1557" fmla="*/ 2545731 w 6606361"/>
              <a:gd name="connsiteY1557" fmla="*/ 2524763 h 3994140"/>
              <a:gd name="connsiteX1558" fmla="*/ 2551563 w 6606361"/>
              <a:gd name="connsiteY1558" fmla="*/ 2521848 h 3994140"/>
              <a:gd name="connsiteX1559" fmla="*/ 2551563 w 6606361"/>
              <a:gd name="connsiteY1559" fmla="*/ 2524763 h 3994140"/>
              <a:gd name="connsiteX1560" fmla="*/ 2554479 w 6606361"/>
              <a:gd name="connsiteY1560" fmla="*/ 2524763 h 3994140"/>
              <a:gd name="connsiteX1561" fmla="*/ 2557395 w 6606361"/>
              <a:gd name="connsiteY1561" fmla="*/ 2521848 h 3994140"/>
              <a:gd name="connsiteX1562" fmla="*/ 2560311 w 6606361"/>
              <a:gd name="connsiteY1562" fmla="*/ 2521848 h 3994140"/>
              <a:gd name="connsiteX1563" fmla="*/ 2560311 w 6606361"/>
              <a:gd name="connsiteY1563" fmla="*/ 2516017 h 3994140"/>
              <a:gd name="connsiteX1564" fmla="*/ 2563227 w 6606361"/>
              <a:gd name="connsiteY1564" fmla="*/ 2513101 h 3994140"/>
              <a:gd name="connsiteX1565" fmla="*/ 2566143 w 6606361"/>
              <a:gd name="connsiteY1565" fmla="*/ 2510186 h 3994140"/>
              <a:gd name="connsiteX1566" fmla="*/ 2574891 w 6606361"/>
              <a:gd name="connsiteY1566" fmla="*/ 2504355 h 3994140"/>
              <a:gd name="connsiteX1567" fmla="*/ 2580723 w 6606361"/>
              <a:gd name="connsiteY1567" fmla="*/ 2501440 h 3994140"/>
              <a:gd name="connsiteX1568" fmla="*/ 536556 w 6606361"/>
              <a:gd name="connsiteY1568" fmla="*/ 2498524 h 3994140"/>
              <a:gd name="connsiteX1569" fmla="*/ 536556 w 6606361"/>
              <a:gd name="connsiteY1569" fmla="*/ 2498525 h 3994140"/>
              <a:gd name="connsiteX1570" fmla="*/ 536562 w 6606361"/>
              <a:gd name="connsiteY1570" fmla="*/ 2498524 h 3994140"/>
              <a:gd name="connsiteX1571" fmla="*/ 650284 w 6606361"/>
              <a:gd name="connsiteY1571" fmla="*/ 2498523 h 3994140"/>
              <a:gd name="connsiteX1572" fmla="*/ 650283 w 6606361"/>
              <a:gd name="connsiteY1572" fmla="*/ 2498524 h 3994140"/>
              <a:gd name="connsiteX1573" fmla="*/ 650283 w 6606361"/>
              <a:gd name="connsiteY1573" fmla="*/ 2504355 h 3994140"/>
              <a:gd name="connsiteX1574" fmla="*/ 650283 w 6606361"/>
              <a:gd name="connsiteY1574" fmla="*/ 2513101 h 3994140"/>
              <a:gd name="connsiteX1575" fmla="*/ 650283 w 6606361"/>
              <a:gd name="connsiteY1575" fmla="*/ 2518932 h 3994140"/>
              <a:gd name="connsiteX1576" fmla="*/ 650283 w 6606361"/>
              <a:gd name="connsiteY1576" fmla="*/ 2521848 h 3994140"/>
              <a:gd name="connsiteX1577" fmla="*/ 650283 w 6606361"/>
              <a:gd name="connsiteY1577" fmla="*/ 2527679 h 3994140"/>
              <a:gd name="connsiteX1578" fmla="*/ 650283 w 6606361"/>
              <a:gd name="connsiteY1578" fmla="*/ 2533509 h 3994140"/>
              <a:gd name="connsiteX1579" fmla="*/ 647367 w 6606361"/>
              <a:gd name="connsiteY1579" fmla="*/ 2542256 h 3994140"/>
              <a:gd name="connsiteX1580" fmla="*/ 647367 w 6606361"/>
              <a:gd name="connsiteY1580" fmla="*/ 2545173 h 3994140"/>
              <a:gd name="connsiteX1581" fmla="*/ 647368 w 6606361"/>
              <a:gd name="connsiteY1581" fmla="*/ 2545171 h 3994140"/>
              <a:gd name="connsiteX1582" fmla="*/ 647368 w 6606361"/>
              <a:gd name="connsiteY1582" fmla="*/ 2542256 h 3994140"/>
              <a:gd name="connsiteX1583" fmla="*/ 650284 w 6606361"/>
              <a:gd name="connsiteY1583" fmla="*/ 2539340 h 3994140"/>
              <a:gd name="connsiteX1584" fmla="*/ 650284 w 6606361"/>
              <a:gd name="connsiteY1584" fmla="*/ 2530594 h 3994140"/>
              <a:gd name="connsiteX1585" fmla="*/ 650284 w 6606361"/>
              <a:gd name="connsiteY1585" fmla="*/ 2521848 h 3994140"/>
              <a:gd name="connsiteX1586" fmla="*/ 650284 w 6606361"/>
              <a:gd name="connsiteY1586" fmla="*/ 2513101 h 3994140"/>
              <a:gd name="connsiteX1587" fmla="*/ 650284 w 6606361"/>
              <a:gd name="connsiteY1587" fmla="*/ 2504355 h 3994140"/>
              <a:gd name="connsiteX1588" fmla="*/ 5945871 w 6606361"/>
              <a:gd name="connsiteY1588" fmla="*/ 2492694 h 3994140"/>
              <a:gd name="connsiteX1589" fmla="*/ 5945871 w 6606361"/>
              <a:gd name="connsiteY1589" fmla="*/ 2495609 h 3994140"/>
              <a:gd name="connsiteX1590" fmla="*/ 5948203 w 6606361"/>
              <a:gd name="connsiteY1590" fmla="*/ 2495026 h 3994140"/>
              <a:gd name="connsiteX1591" fmla="*/ 627928 w 6606361"/>
              <a:gd name="connsiteY1591" fmla="*/ 2487834 h 3994140"/>
              <a:gd name="connsiteX1592" fmla="*/ 626954 w 6606361"/>
              <a:gd name="connsiteY1592" fmla="*/ 2489778 h 3994140"/>
              <a:gd name="connsiteX1593" fmla="*/ 626954 w 6606361"/>
              <a:gd name="connsiteY1593" fmla="*/ 2492693 h 3994140"/>
              <a:gd name="connsiteX1594" fmla="*/ 629870 w 6606361"/>
              <a:gd name="connsiteY1594" fmla="*/ 2495609 h 3994140"/>
              <a:gd name="connsiteX1595" fmla="*/ 629871 w 6606361"/>
              <a:gd name="connsiteY1595" fmla="*/ 2495609 h 3994140"/>
              <a:gd name="connsiteX1596" fmla="*/ 629871 w 6606361"/>
              <a:gd name="connsiteY1596" fmla="*/ 2492693 h 3994140"/>
              <a:gd name="connsiteX1597" fmla="*/ 629871 w 6606361"/>
              <a:gd name="connsiteY1597" fmla="*/ 2489778 h 3994140"/>
              <a:gd name="connsiteX1598" fmla="*/ 5861304 w 6606361"/>
              <a:gd name="connsiteY1598" fmla="*/ 2486862 h 3994140"/>
              <a:gd name="connsiteX1599" fmla="*/ 5861304 w 6606361"/>
              <a:gd name="connsiteY1599" fmla="*/ 2486863 h 3994140"/>
              <a:gd name="connsiteX1600" fmla="*/ 5864220 w 6606361"/>
              <a:gd name="connsiteY1600" fmla="*/ 2489778 h 3994140"/>
              <a:gd name="connsiteX1601" fmla="*/ 5864221 w 6606361"/>
              <a:gd name="connsiteY1601" fmla="*/ 2489778 h 3994140"/>
              <a:gd name="connsiteX1602" fmla="*/ 5985278 w 6606361"/>
              <a:gd name="connsiteY1602" fmla="*/ 2485445 h 3994140"/>
              <a:gd name="connsiteX1603" fmla="*/ 5986696 w 6606361"/>
              <a:gd name="connsiteY1603" fmla="*/ 2486863 h 3994140"/>
              <a:gd name="connsiteX1604" fmla="*/ 5989612 w 6606361"/>
              <a:gd name="connsiteY1604" fmla="*/ 2489778 h 3994140"/>
              <a:gd name="connsiteX1605" fmla="*/ 5986697 w 6606361"/>
              <a:gd name="connsiteY1605" fmla="*/ 2489778 h 3994140"/>
              <a:gd name="connsiteX1606" fmla="*/ 5989612 w 6606361"/>
              <a:gd name="connsiteY1606" fmla="*/ 2492693 h 3994140"/>
              <a:gd name="connsiteX1607" fmla="*/ 5995444 w 6606361"/>
              <a:gd name="connsiteY1607" fmla="*/ 2492693 h 3994140"/>
              <a:gd name="connsiteX1608" fmla="*/ 5995444 w 6606361"/>
              <a:gd name="connsiteY1608" fmla="*/ 2491721 h 3994140"/>
              <a:gd name="connsiteX1609" fmla="*/ 5989612 w 6606361"/>
              <a:gd name="connsiteY1609" fmla="*/ 2489778 h 3994140"/>
              <a:gd name="connsiteX1610" fmla="*/ 5986696 w 6606361"/>
              <a:gd name="connsiteY1610" fmla="*/ 2486862 h 3994140"/>
              <a:gd name="connsiteX1611" fmla="*/ 6047933 w 6606361"/>
              <a:gd name="connsiteY1611" fmla="*/ 2483947 h 3994140"/>
              <a:gd name="connsiteX1612" fmla="*/ 6050849 w 6606361"/>
              <a:gd name="connsiteY1612" fmla="*/ 2486862 h 3994140"/>
              <a:gd name="connsiteX1613" fmla="*/ 6053765 w 6606361"/>
              <a:gd name="connsiteY1613" fmla="*/ 2486862 h 3994140"/>
              <a:gd name="connsiteX1614" fmla="*/ 6050849 w 6606361"/>
              <a:gd name="connsiteY1614" fmla="*/ 2483947 h 3994140"/>
              <a:gd name="connsiteX1615" fmla="*/ 5998360 w 6606361"/>
              <a:gd name="connsiteY1615" fmla="*/ 2483947 h 3994140"/>
              <a:gd name="connsiteX1616" fmla="*/ 5997943 w 6606361"/>
              <a:gd name="connsiteY1616" fmla="*/ 2484780 h 3994140"/>
              <a:gd name="connsiteX1617" fmla="*/ 6004192 w 6606361"/>
              <a:gd name="connsiteY1617" fmla="*/ 2486862 h 3994140"/>
              <a:gd name="connsiteX1618" fmla="*/ 976884 w 6606361"/>
              <a:gd name="connsiteY1618" fmla="*/ 2475202 h 3994140"/>
              <a:gd name="connsiteX1619" fmla="*/ 976884 w 6606361"/>
              <a:gd name="connsiteY1619" fmla="*/ 2478116 h 3994140"/>
              <a:gd name="connsiteX1620" fmla="*/ 976884 w 6606361"/>
              <a:gd name="connsiteY1620" fmla="*/ 2481031 h 3994140"/>
              <a:gd name="connsiteX1621" fmla="*/ 982713 w 6606361"/>
              <a:gd name="connsiteY1621" fmla="*/ 2515994 h 3994140"/>
              <a:gd name="connsiteX1622" fmla="*/ 877737 w 6606361"/>
              <a:gd name="connsiteY1622" fmla="*/ 2472285 h 3994140"/>
              <a:gd name="connsiteX1623" fmla="*/ 889402 w 6606361"/>
              <a:gd name="connsiteY1623" fmla="*/ 2475201 h 3994140"/>
              <a:gd name="connsiteX1624" fmla="*/ 901066 w 6606361"/>
              <a:gd name="connsiteY1624" fmla="*/ 2475201 h 3994140"/>
              <a:gd name="connsiteX1625" fmla="*/ 901066 w 6606361"/>
              <a:gd name="connsiteY1625" fmla="*/ 2475200 h 3994140"/>
              <a:gd name="connsiteX1626" fmla="*/ 909814 w 6606361"/>
              <a:gd name="connsiteY1626" fmla="*/ 2472285 h 3994140"/>
              <a:gd name="connsiteX1627" fmla="*/ 898150 w 6606361"/>
              <a:gd name="connsiteY1627" fmla="*/ 2472285 h 3994140"/>
              <a:gd name="connsiteX1628" fmla="*/ 880653 w 6606361"/>
              <a:gd name="connsiteY1628" fmla="*/ 2472285 h 3994140"/>
              <a:gd name="connsiteX1629" fmla="*/ 945390 w 6606361"/>
              <a:gd name="connsiteY1629" fmla="*/ 2470536 h 3994140"/>
              <a:gd name="connsiteX1630" fmla="*/ 933144 w 6606361"/>
              <a:gd name="connsiteY1630" fmla="*/ 2472285 h 3994140"/>
              <a:gd name="connsiteX1631" fmla="*/ 938975 w 6606361"/>
              <a:gd name="connsiteY1631" fmla="*/ 2472285 h 3994140"/>
              <a:gd name="connsiteX1632" fmla="*/ 941891 w 6606361"/>
              <a:gd name="connsiteY1632" fmla="*/ 2472285 h 3994140"/>
              <a:gd name="connsiteX1633" fmla="*/ 2519484 w 6606361"/>
              <a:gd name="connsiteY1633" fmla="*/ 2469370 h 3994140"/>
              <a:gd name="connsiteX1634" fmla="*/ 2510739 w 6606361"/>
              <a:gd name="connsiteY1634" fmla="*/ 2472285 h 3994140"/>
              <a:gd name="connsiteX1635" fmla="*/ 2513653 w 6606361"/>
              <a:gd name="connsiteY1635" fmla="*/ 2472285 h 3994140"/>
              <a:gd name="connsiteX1636" fmla="*/ 969108 w 6606361"/>
              <a:gd name="connsiteY1636" fmla="*/ 2467426 h 3994140"/>
              <a:gd name="connsiteX1637" fmla="*/ 953555 w 6606361"/>
              <a:gd name="connsiteY1637" fmla="*/ 2469370 h 3994140"/>
              <a:gd name="connsiteX1638" fmla="*/ 956472 w 6606361"/>
              <a:gd name="connsiteY1638" fmla="*/ 2469370 h 3994140"/>
              <a:gd name="connsiteX1639" fmla="*/ 965219 w 6606361"/>
              <a:gd name="connsiteY1639" fmla="*/ 2469370 h 3994140"/>
              <a:gd name="connsiteX1640" fmla="*/ 974084 w 6606361"/>
              <a:gd name="connsiteY1640" fmla="*/ 2466804 h 3994140"/>
              <a:gd name="connsiteX1641" fmla="*/ 971701 w 6606361"/>
              <a:gd name="connsiteY1641" fmla="*/ 2467102 h 3994140"/>
              <a:gd name="connsiteX1642" fmla="*/ 973968 w 6606361"/>
              <a:gd name="connsiteY1642" fmla="*/ 2469370 h 3994140"/>
              <a:gd name="connsiteX1643" fmla="*/ 975426 w 6606361"/>
              <a:gd name="connsiteY1643" fmla="*/ 2470827 h 3994140"/>
              <a:gd name="connsiteX1644" fmla="*/ 5849640 w 6606361"/>
              <a:gd name="connsiteY1644" fmla="*/ 2466454 h 3994140"/>
              <a:gd name="connsiteX1645" fmla="*/ 5849640 w 6606361"/>
              <a:gd name="connsiteY1645" fmla="*/ 2466455 h 3994140"/>
              <a:gd name="connsiteX1646" fmla="*/ 5852556 w 6606361"/>
              <a:gd name="connsiteY1646" fmla="*/ 2466455 h 3994140"/>
              <a:gd name="connsiteX1647" fmla="*/ 5855472 w 6606361"/>
              <a:gd name="connsiteY1647" fmla="*/ 2469370 h 3994140"/>
              <a:gd name="connsiteX1648" fmla="*/ 5858388 w 6606361"/>
              <a:gd name="connsiteY1648" fmla="*/ 2472286 h 3994140"/>
              <a:gd name="connsiteX1649" fmla="*/ 5858388 w 6606361"/>
              <a:gd name="connsiteY1649" fmla="*/ 2472285 h 3994140"/>
              <a:gd name="connsiteX1650" fmla="*/ 5855472 w 6606361"/>
              <a:gd name="connsiteY1650" fmla="*/ 2469370 h 3994140"/>
              <a:gd name="connsiteX1651" fmla="*/ 5852556 w 6606361"/>
              <a:gd name="connsiteY1651" fmla="*/ 2466454 h 3994140"/>
              <a:gd name="connsiteX1652" fmla="*/ 653199 w 6606361"/>
              <a:gd name="connsiteY1652" fmla="*/ 2466454 h 3994140"/>
              <a:gd name="connsiteX1653" fmla="*/ 653199 w 6606361"/>
              <a:gd name="connsiteY1653" fmla="*/ 2469370 h 3994140"/>
              <a:gd name="connsiteX1654" fmla="*/ 653199 w 6606361"/>
              <a:gd name="connsiteY1654" fmla="*/ 2478116 h 3994140"/>
              <a:gd name="connsiteX1655" fmla="*/ 653199 w 6606361"/>
              <a:gd name="connsiteY1655" fmla="*/ 2483947 h 3994140"/>
              <a:gd name="connsiteX1656" fmla="*/ 653199 w 6606361"/>
              <a:gd name="connsiteY1656" fmla="*/ 2486864 h 3994140"/>
              <a:gd name="connsiteX1657" fmla="*/ 653200 w 6606361"/>
              <a:gd name="connsiteY1657" fmla="*/ 2486863 h 3994140"/>
              <a:gd name="connsiteX1658" fmla="*/ 653200 w 6606361"/>
              <a:gd name="connsiteY1658" fmla="*/ 2483947 h 3994140"/>
              <a:gd name="connsiteX1659" fmla="*/ 656116 w 6606361"/>
              <a:gd name="connsiteY1659" fmla="*/ 2481032 h 3994140"/>
              <a:gd name="connsiteX1660" fmla="*/ 656116 w 6606361"/>
              <a:gd name="connsiteY1660" fmla="*/ 2472285 h 3994140"/>
              <a:gd name="connsiteX1661" fmla="*/ 653200 w 6606361"/>
              <a:gd name="connsiteY1661" fmla="*/ 2466454 h 3994140"/>
              <a:gd name="connsiteX1662" fmla="*/ 6071262 w 6606361"/>
              <a:gd name="connsiteY1662" fmla="*/ 2466453 h 3994140"/>
              <a:gd name="connsiteX1663" fmla="*/ 6071261 w 6606361"/>
              <a:gd name="connsiteY1663" fmla="*/ 2466454 h 3994140"/>
              <a:gd name="connsiteX1664" fmla="*/ 6068345 w 6606361"/>
              <a:gd name="connsiteY1664" fmla="*/ 2472285 h 3994140"/>
              <a:gd name="connsiteX1665" fmla="*/ 6065429 w 6606361"/>
              <a:gd name="connsiteY1665" fmla="*/ 2478116 h 3994140"/>
              <a:gd name="connsiteX1666" fmla="*/ 6065429 w 6606361"/>
              <a:gd name="connsiteY1666" fmla="*/ 2478117 h 3994140"/>
              <a:gd name="connsiteX1667" fmla="*/ 6065430 w 6606361"/>
              <a:gd name="connsiteY1667" fmla="*/ 2478116 h 3994140"/>
              <a:gd name="connsiteX1668" fmla="*/ 6068346 w 6606361"/>
              <a:gd name="connsiteY1668" fmla="*/ 2472285 h 3994140"/>
              <a:gd name="connsiteX1669" fmla="*/ 6071262 w 6606361"/>
              <a:gd name="connsiteY1669" fmla="*/ 2466454 h 3994140"/>
              <a:gd name="connsiteX1670" fmla="*/ 5864225 w 6606361"/>
              <a:gd name="connsiteY1670" fmla="*/ 2463540 h 3994140"/>
              <a:gd name="connsiteX1671" fmla="*/ 5872969 w 6606361"/>
              <a:gd name="connsiteY1671" fmla="*/ 2466454 h 3994140"/>
              <a:gd name="connsiteX1672" fmla="*/ 5875885 w 6606361"/>
              <a:gd name="connsiteY1672" fmla="*/ 2466454 h 3994140"/>
              <a:gd name="connsiteX1673" fmla="*/ 5878801 w 6606361"/>
              <a:gd name="connsiteY1673" fmla="*/ 2466454 h 3994140"/>
              <a:gd name="connsiteX1674" fmla="*/ 5884631 w 6606361"/>
              <a:gd name="connsiteY1674" fmla="*/ 2475197 h 3994140"/>
              <a:gd name="connsiteX1675" fmla="*/ 5881716 w 6606361"/>
              <a:gd name="connsiteY1675" fmla="*/ 2466455 h 3994140"/>
              <a:gd name="connsiteX1676" fmla="*/ 5945871 w 6606361"/>
              <a:gd name="connsiteY1676" fmla="*/ 2460624 h 3994140"/>
              <a:gd name="connsiteX1677" fmla="*/ 5945871 w 6606361"/>
              <a:gd name="connsiteY1677" fmla="*/ 2466454 h 3994140"/>
              <a:gd name="connsiteX1678" fmla="*/ 5945871 w 6606361"/>
              <a:gd name="connsiteY1678" fmla="*/ 2472285 h 3994140"/>
              <a:gd name="connsiteX1679" fmla="*/ 5945871 w 6606361"/>
              <a:gd name="connsiteY1679" fmla="*/ 2478116 h 3994140"/>
              <a:gd name="connsiteX1680" fmla="*/ 5948787 w 6606361"/>
              <a:gd name="connsiteY1680" fmla="*/ 2475201 h 3994140"/>
              <a:gd name="connsiteX1681" fmla="*/ 5948787 w 6606361"/>
              <a:gd name="connsiteY1681" fmla="*/ 2472286 h 3994140"/>
              <a:gd name="connsiteX1682" fmla="*/ 5948787 w 6606361"/>
              <a:gd name="connsiteY1682" fmla="*/ 2466455 h 3994140"/>
              <a:gd name="connsiteX1683" fmla="*/ 5931289 w 6606361"/>
              <a:gd name="connsiteY1683" fmla="*/ 2460624 h 3994140"/>
              <a:gd name="connsiteX1684" fmla="*/ 5928374 w 6606361"/>
              <a:gd name="connsiteY1684" fmla="*/ 2463539 h 3994140"/>
              <a:gd name="connsiteX1685" fmla="*/ 5931290 w 6606361"/>
              <a:gd name="connsiteY1685" fmla="*/ 2460624 h 3994140"/>
              <a:gd name="connsiteX1686" fmla="*/ 5919627 w 6606361"/>
              <a:gd name="connsiteY1686" fmla="*/ 2460624 h 3994140"/>
              <a:gd name="connsiteX1687" fmla="*/ 5923998 w 6606361"/>
              <a:gd name="connsiteY1687" fmla="*/ 2462080 h 3994140"/>
              <a:gd name="connsiteX1688" fmla="*/ 5922541 w 6606361"/>
              <a:gd name="connsiteY1688" fmla="*/ 2460624 h 3994140"/>
              <a:gd name="connsiteX1689" fmla="*/ 650284 w 6606361"/>
              <a:gd name="connsiteY1689" fmla="*/ 2460624 h 3994140"/>
              <a:gd name="connsiteX1690" fmla="*/ 647368 w 6606361"/>
              <a:gd name="connsiteY1690" fmla="*/ 2463539 h 3994140"/>
              <a:gd name="connsiteX1691" fmla="*/ 634246 w 6606361"/>
              <a:gd name="connsiteY1691" fmla="*/ 2474472 h 3994140"/>
              <a:gd name="connsiteX1692" fmla="*/ 638619 w 6606361"/>
              <a:gd name="connsiteY1692" fmla="*/ 2472285 h 3994140"/>
              <a:gd name="connsiteX1693" fmla="*/ 641535 w 6606361"/>
              <a:gd name="connsiteY1693" fmla="*/ 2472285 h 3994140"/>
              <a:gd name="connsiteX1694" fmla="*/ 644451 w 6606361"/>
              <a:gd name="connsiteY1694" fmla="*/ 2469370 h 3994140"/>
              <a:gd name="connsiteX1695" fmla="*/ 647367 w 6606361"/>
              <a:gd name="connsiteY1695" fmla="*/ 2466455 h 3994140"/>
              <a:gd name="connsiteX1696" fmla="*/ 650283 w 6606361"/>
              <a:gd name="connsiteY1696" fmla="*/ 2463539 h 3994140"/>
              <a:gd name="connsiteX1697" fmla="*/ 650284 w 6606361"/>
              <a:gd name="connsiteY1697" fmla="*/ 2463539 h 3994140"/>
              <a:gd name="connsiteX1698" fmla="*/ 609456 w 6606361"/>
              <a:gd name="connsiteY1698" fmla="*/ 2460621 h 3994140"/>
              <a:gd name="connsiteX1699" fmla="*/ 609458 w 6606361"/>
              <a:gd name="connsiteY1699" fmla="*/ 2460624 h 3994140"/>
              <a:gd name="connsiteX1700" fmla="*/ 615290 w 6606361"/>
              <a:gd name="connsiteY1700" fmla="*/ 2466454 h 3994140"/>
              <a:gd name="connsiteX1701" fmla="*/ 621123 w 6606361"/>
              <a:gd name="connsiteY1701" fmla="*/ 2472285 h 3994140"/>
              <a:gd name="connsiteX1702" fmla="*/ 624038 w 6606361"/>
              <a:gd name="connsiteY1702" fmla="*/ 2475201 h 3994140"/>
              <a:gd name="connsiteX1703" fmla="*/ 629870 w 6606361"/>
              <a:gd name="connsiteY1703" fmla="*/ 2478116 h 3994140"/>
              <a:gd name="connsiteX1704" fmla="*/ 629870 w 6606361"/>
              <a:gd name="connsiteY1704" fmla="*/ 2481033 h 3994140"/>
              <a:gd name="connsiteX1705" fmla="*/ 629871 w 6606361"/>
              <a:gd name="connsiteY1705" fmla="*/ 2481032 h 3994140"/>
              <a:gd name="connsiteX1706" fmla="*/ 632370 w 6606361"/>
              <a:gd name="connsiteY1706" fmla="*/ 2476034 h 3994140"/>
              <a:gd name="connsiteX1707" fmla="*/ 629871 w 6606361"/>
              <a:gd name="connsiteY1707" fmla="*/ 2478116 h 3994140"/>
              <a:gd name="connsiteX1708" fmla="*/ 612375 w 6606361"/>
              <a:gd name="connsiteY1708" fmla="*/ 2463539 h 3994140"/>
              <a:gd name="connsiteX1709" fmla="*/ 5849640 w 6606361"/>
              <a:gd name="connsiteY1709" fmla="*/ 2457709 h 3994140"/>
              <a:gd name="connsiteX1710" fmla="*/ 5849640 w 6606361"/>
              <a:gd name="connsiteY1710" fmla="*/ 2459166 h 3994140"/>
              <a:gd name="connsiteX1711" fmla="*/ 5852556 w 6606361"/>
              <a:gd name="connsiteY1711" fmla="*/ 2460623 h 3994140"/>
              <a:gd name="connsiteX1712" fmla="*/ 5858388 w 6606361"/>
              <a:gd name="connsiteY1712" fmla="*/ 2463539 h 3994140"/>
              <a:gd name="connsiteX1713" fmla="*/ 5864218 w 6606361"/>
              <a:gd name="connsiteY1713" fmla="*/ 2463539 h 3994140"/>
              <a:gd name="connsiteX1714" fmla="*/ 5855472 w 6606361"/>
              <a:gd name="connsiteY1714" fmla="*/ 2460624 h 3994140"/>
              <a:gd name="connsiteX1715" fmla="*/ 5852556 w 6606361"/>
              <a:gd name="connsiteY1715" fmla="*/ 2457709 h 3994140"/>
              <a:gd name="connsiteX1716" fmla="*/ 839829 w 6606361"/>
              <a:gd name="connsiteY1716" fmla="*/ 2457708 h 3994140"/>
              <a:gd name="connsiteX1717" fmla="*/ 842744 w 6606361"/>
              <a:gd name="connsiteY1717" fmla="*/ 2460624 h 3994140"/>
              <a:gd name="connsiteX1718" fmla="*/ 848577 w 6606361"/>
              <a:gd name="connsiteY1718" fmla="*/ 2460624 h 3994140"/>
              <a:gd name="connsiteX1719" fmla="*/ 848577 w 6606361"/>
              <a:gd name="connsiteY1719" fmla="*/ 2460623 h 3994140"/>
              <a:gd name="connsiteX1720" fmla="*/ 845660 w 6606361"/>
              <a:gd name="connsiteY1720" fmla="*/ 2457708 h 3994140"/>
              <a:gd name="connsiteX1721" fmla="*/ 842744 w 6606361"/>
              <a:gd name="connsiteY1721" fmla="*/ 2457708 h 3994140"/>
              <a:gd name="connsiteX1722" fmla="*/ 1166431 w 6606361"/>
              <a:gd name="connsiteY1722" fmla="*/ 2457705 h 3994140"/>
              <a:gd name="connsiteX1723" fmla="*/ 1166428 w 6606361"/>
              <a:gd name="connsiteY1723" fmla="*/ 2457708 h 3994140"/>
              <a:gd name="connsiteX1724" fmla="*/ 1166429 w 6606361"/>
              <a:gd name="connsiteY1724" fmla="*/ 2457708 h 3994140"/>
              <a:gd name="connsiteX1725" fmla="*/ 5972115 w 6606361"/>
              <a:gd name="connsiteY1725" fmla="*/ 2454793 h 3994140"/>
              <a:gd name="connsiteX1726" fmla="*/ 5975031 w 6606361"/>
              <a:gd name="connsiteY1726" fmla="*/ 2460624 h 3994140"/>
              <a:gd name="connsiteX1727" fmla="*/ 5980702 w 6606361"/>
              <a:gd name="connsiteY1727" fmla="*/ 2463459 h 3994140"/>
              <a:gd name="connsiteX1728" fmla="*/ 5975031 w 6606361"/>
              <a:gd name="connsiteY1728" fmla="*/ 2460623 h 3994140"/>
              <a:gd name="connsiteX1729" fmla="*/ 5942954 w 6606361"/>
              <a:gd name="connsiteY1729" fmla="*/ 2454793 h 3994140"/>
              <a:gd name="connsiteX1730" fmla="*/ 5945871 w 6606361"/>
              <a:gd name="connsiteY1730" fmla="*/ 2460623 h 3994140"/>
              <a:gd name="connsiteX1731" fmla="*/ 5945871 w 6606361"/>
              <a:gd name="connsiteY1731" fmla="*/ 2457708 h 3994140"/>
              <a:gd name="connsiteX1732" fmla="*/ 5942955 w 6606361"/>
              <a:gd name="connsiteY1732" fmla="*/ 2454793 h 3994140"/>
              <a:gd name="connsiteX1733" fmla="*/ 699857 w 6606361"/>
              <a:gd name="connsiteY1733" fmla="*/ 2454793 h 3994140"/>
              <a:gd name="connsiteX1734" fmla="*/ 691108 w 6606361"/>
              <a:gd name="connsiteY1734" fmla="*/ 2457708 h 3994140"/>
              <a:gd name="connsiteX1735" fmla="*/ 685277 w 6606361"/>
              <a:gd name="connsiteY1735" fmla="*/ 2457708 h 3994140"/>
              <a:gd name="connsiteX1736" fmla="*/ 685277 w 6606361"/>
              <a:gd name="connsiteY1736" fmla="*/ 2460624 h 3994140"/>
              <a:gd name="connsiteX1737" fmla="*/ 688193 w 6606361"/>
              <a:gd name="connsiteY1737" fmla="*/ 2460624 h 3994140"/>
              <a:gd name="connsiteX1738" fmla="*/ 691108 w 6606361"/>
              <a:gd name="connsiteY1738" fmla="*/ 2457708 h 3994140"/>
              <a:gd name="connsiteX1739" fmla="*/ 696941 w 6606361"/>
              <a:gd name="connsiteY1739" fmla="*/ 2457708 h 3994140"/>
              <a:gd name="connsiteX1740" fmla="*/ 705689 w 6606361"/>
              <a:gd name="connsiteY1740" fmla="*/ 2454793 h 3994140"/>
              <a:gd name="connsiteX1741" fmla="*/ 810668 w 6606361"/>
              <a:gd name="connsiteY1741" fmla="*/ 2443131 h 3994140"/>
              <a:gd name="connsiteX1742" fmla="*/ 813584 w 6606361"/>
              <a:gd name="connsiteY1742" fmla="*/ 2446046 h 3994140"/>
              <a:gd name="connsiteX1743" fmla="*/ 819417 w 6606361"/>
              <a:gd name="connsiteY1743" fmla="*/ 2451877 h 3994140"/>
              <a:gd name="connsiteX1744" fmla="*/ 828164 w 6606361"/>
              <a:gd name="connsiteY1744" fmla="*/ 2454792 h 3994140"/>
              <a:gd name="connsiteX1745" fmla="*/ 822331 w 6606361"/>
              <a:gd name="connsiteY1745" fmla="*/ 2451877 h 3994140"/>
              <a:gd name="connsiteX1746" fmla="*/ 819415 w 6606361"/>
              <a:gd name="connsiteY1746" fmla="*/ 2448962 h 3994140"/>
              <a:gd name="connsiteX1747" fmla="*/ 813584 w 6606361"/>
              <a:gd name="connsiteY1747" fmla="*/ 2443131 h 3994140"/>
              <a:gd name="connsiteX1748" fmla="*/ 676529 w 6606361"/>
              <a:gd name="connsiteY1748" fmla="*/ 2443131 h 3994140"/>
              <a:gd name="connsiteX1749" fmla="*/ 676529 w 6606361"/>
              <a:gd name="connsiteY1749" fmla="*/ 2446046 h 3994140"/>
              <a:gd name="connsiteX1750" fmla="*/ 679445 w 6606361"/>
              <a:gd name="connsiteY1750" fmla="*/ 2448962 h 3994140"/>
              <a:gd name="connsiteX1751" fmla="*/ 679445 w 6606361"/>
              <a:gd name="connsiteY1751" fmla="*/ 2446046 h 3994140"/>
              <a:gd name="connsiteX1752" fmla="*/ 667780 w 6606361"/>
              <a:gd name="connsiteY1752" fmla="*/ 2443131 h 3994140"/>
              <a:gd name="connsiteX1753" fmla="*/ 661949 w 6606361"/>
              <a:gd name="connsiteY1753" fmla="*/ 2446046 h 3994140"/>
              <a:gd name="connsiteX1754" fmla="*/ 667780 w 6606361"/>
              <a:gd name="connsiteY1754" fmla="*/ 2446046 h 3994140"/>
              <a:gd name="connsiteX1755" fmla="*/ 676528 w 6606361"/>
              <a:gd name="connsiteY1755" fmla="*/ 2443131 h 3994140"/>
              <a:gd name="connsiteX1756" fmla="*/ 600709 w 6606361"/>
              <a:gd name="connsiteY1756" fmla="*/ 2443127 h 3994140"/>
              <a:gd name="connsiteX1757" fmla="*/ 600709 w 6606361"/>
              <a:gd name="connsiteY1757" fmla="*/ 2443131 h 3994140"/>
              <a:gd name="connsiteX1758" fmla="*/ 600711 w 6606361"/>
              <a:gd name="connsiteY1758" fmla="*/ 2443134 h 3994140"/>
              <a:gd name="connsiteX1759" fmla="*/ 600711 w 6606361"/>
              <a:gd name="connsiteY1759" fmla="*/ 2443131 h 3994140"/>
              <a:gd name="connsiteX1760" fmla="*/ 2084991 w 6606361"/>
              <a:gd name="connsiteY1760" fmla="*/ 2437300 h 3994140"/>
              <a:gd name="connsiteX1761" fmla="*/ 2087907 w 6606361"/>
              <a:gd name="connsiteY1761" fmla="*/ 2440216 h 3994140"/>
              <a:gd name="connsiteX1762" fmla="*/ 2090823 w 6606361"/>
              <a:gd name="connsiteY1762" fmla="*/ 2440216 h 3994140"/>
              <a:gd name="connsiteX1763" fmla="*/ 2096656 w 6606361"/>
              <a:gd name="connsiteY1763" fmla="*/ 2443131 h 3994140"/>
              <a:gd name="connsiteX1764" fmla="*/ 2102488 w 6606361"/>
              <a:gd name="connsiteY1764" fmla="*/ 2443131 h 3994140"/>
              <a:gd name="connsiteX1765" fmla="*/ 2111236 w 6606361"/>
              <a:gd name="connsiteY1765" fmla="*/ 2440216 h 3994140"/>
              <a:gd name="connsiteX1766" fmla="*/ 2114152 w 6606361"/>
              <a:gd name="connsiteY1766" fmla="*/ 2440216 h 3994140"/>
              <a:gd name="connsiteX1767" fmla="*/ 2119984 w 6606361"/>
              <a:gd name="connsiteY1767" fmla="*/ 2437300 h 3994140"/>
              <a:gd name="connsiteX1768" fmla="*/ 2125816 w 6606361"/>
              <a:gd name="connsiteY1768" fmla="*/ 2440216 h 3994140"/>
              <a:gd name="connsiteX1769" fmla="*/ 2131648 w 6606361"/>
              <a:gd name="connsiteY1769" fmla="*/ 2443131 h 3994140"/>
              <a:gd name="connsiteX1770" fmla="*/ 2137481 w 6606361"/>
              <a:gd name="connsiteY1770" fmla="*/ 2448962 h 3994140"/>
              <a:gd name="connsiteX1771" fmla="*/ 2140397 w 6606361"/>
              <a:gd name="connsiteY1771" fmla="*/ 2457708 h 3994140"/>
              <a:gd name="connsiteX1772" fmla="*/ 2143313 w 6606361"/>
              <a:gd name="connsiteY1772" fmla="*/ 2460624 h 3994140"/>
              <a:gd name="connsiteX1773" fmla="*/ 2146229 w 6606361"/>
              <a:gd name="connsiteY1773" fmla="*/ 2463539 h 3994140"/>
              <a:gd name="connsiteX1774" fmla="*/ 2146229 w 6606361"/>
              <a:gd name="connsiteY1774" fmla="*/ 2466454 h 3994140"/>
              <a:gd name="connsiteX1775" fmla="*/ 2181222 w 6606361"/>
              <a:gd name="connsiteY1775" fmla="*/ 2498524 h 3994140"/>
              <a:gd name="connsiteX1776" fmla="*/ 2184138 w 6606361"/>
              <a:gd name="connsiteY1776" fmla="*/ 2495609 h 3994140"/>
              <a:gd name="connsiteX1777" fmla="*/ 2189970 w 6606361"/>
              <a:gd name="connsiteY1777" fmla="*/ 2498524 h 3994140"/>
              <a:gd name="connsiteX1778" fmla="*/ 2204550 w 6606361"/>
              <a:gd name="connsiteY1778" fmla="*/ 2510186 h 3994140"/>
              <a:gd name="connsiteX1779" fmla="*/ 2219131 w 6606361"/>
              <a:gd name="connsiteY1779" fmla="*/ 2524763 h 3994140"/>
              <a:gd name="connsiteX1780" fmla="*/ 2236627 w 6606361"/>
              <a:gd name="connsiteY1780" fmla="*/ 2536425 h 3994140"/>
              <a:gd name="connsiteX1781" fmla="*/ 2245375 w 6606361"/>
              <a:gd name="connsiteY1781" fmla="*/ 2545171 h 3994140"/>
              <a:gd name="connsiteX1782" fmla="*/ 2242459 w 6606361"/>
              <a:gd name="connsiteY1782" fmla="*/ 2545171 h 3994140"/>
              <a:gd name="connsiteX1783" fmla="*/ 2239543 w 6606361"/>
              <a:gd name="connsiteY1783" fmla="*/ 2545171 h 3994140"/>
              <a:gd name="connsiteX1784" fmla="*/ 2236627 w 6606361"/>
              <a:gd name="connsiteY1784" fmla="*/ 2548087 h 3994140"/>
              <a:gd name="connsiteX1785" fmla="*/ 2233711 w 6606361"/>
              <a:gd name="connsiteY1785" fmla="*/ 2548087 h 3994140"/>
              <a:gd name="connsiteX1786" fmla="*/ 2236627 w 6606361"/>
              <a:gd name="connsiteY1786" fmla="*/ 2551002 h 3994140"/>
              <a:gd name="connsiteX1787" fmla="*/ 2239543 w 6606361"/>
              <a:gd name="connsiteY1787" fmla="*/ 2556833 h 3994140"/>
              <a:gd name="connsiteX1788" fmla="*/ 2251207 w 6606361"/>
              <a:gd name="connsiteY1788" fmla="*/ 2565579 h 3994140"/>
              <a:gd name="connsiteX1789" fmla="*/ 2251207 w 6606361"/>
              <a:gd name="connsiteY1789" fmla="*/ 2583072 h 3994140"/>
              <a:gd name="connsiteX1790" fmla="*/ 2268704 w 6606361"/>
              <a:gd name="connsiteY1790" fmla="*/ 2583072 h 3994140"/>
              <a:gd name="connsiteX1791" fmla="*/ 2271620 w 6606361"/>
              <a:gd name="connsiteY1791" fmla="*/ 2585987 h 3994140"/>
              <a:gd name="connsiteX1792" fmla="*/ 2274536 w 6606361"/>
              <a:gd name="connsiteY1792" fmla="*/ 2588903 h 3994140"/>
              <a:gd name="connsiteX1793" fmla="*/ 2277452 w 6606361"/>
              <a:gd name="connsiteY1793" fmla="*/ 2594733 h 3994140"/>
              <a:gd name="connsiteX1794" fmla="*/ 2280368 w 6606361"/>
              <a:gd name="connsiteY1794" fmla="*/ 2600564 h 3994140"/>
              <a:gd name="connsiteX1795" fmla="*/ 2283284 w 6606361"/>
              <a:gd name="connsiteY1795" fmla="*/ 2606395 h 3994140"/>
              <a:gd name="connsiteX1796" fmla="*/ 2280368 w 6606361"/>
              <a:gd name="connsiteY1796" fmla="*/ 2606395 h 3994140"/>
              <a:gd name="connsiteX1797" fmla="*/ 2280368 w 6606361"/>
              <a:gd name="connsiteY1797" fmla="*/ 2609311 h 3994140"/>
              <a:gd name="connsiteX1798" fmla="*/ 2280368 w 6606361"/>
              <a:gd name="connsiteY1798" fmla="*/ 2612226 h 3994140"/>
              <a:gd name="connsiteX1799" fmla="*/ 2280368 w 6606361"/>
              <a:gd name="connsiteY1799" fmla="*/ 2618057 h 3994140"/>
              <a:gd name="connsiteX1800" fmla="*/ 2283284 w 6606361"/>
              <a:gd name="connsiteY1800" fmla="*/ 2623888 h 3994140"/>
              <a:gd name="connsiteX1801" fmla="*/ 2283284 w 6606361"/>
              <a:gd name="connsiteY1801" fmla="*/ 2626803 h 3994140"/>
              <a:gd name="connsiteX1802" fmla="*/ 2283284 w 6606361"/>
              <a:gd name="connsiteY1802" fmla="*/ 2629719 h 3994140"/>
              <a:gd name="connsiteX1803" fmla="*/ 2283284 w 6606361"/>
              <a:gd name="connsiteY1803" fmla="*/ 2635550 h 3994140"/>
              <a:gd name="connsiteX1804" fmla="*/ 2283284 w 6606361"/>
              <a:gd name="connsiteY1804" fmla="*/ 2641380 h 3994140"/>
              <a:gd name="connsiteX1805" fmla="*/ 2280368 w 6606361"/>
              <a:gd name="connsiteY1805" fmla="*/ 2647211 h 3994140"/>
              <a:gd name="connsiteX1806" fmla="*/ 2277452 w 6606361"/>
              <a:gd name="connsiteY1806" fmla="*/ 2650127 h 3994140"/>
              <a:gd name="connsiteX1807" fmla="*/ 2271620 w 6606361"/>
              <a:gd name="connsiteY1807" fmla="*/ 2653042 h 3994140"/>
              <a:gd name="connsiteX1808" fmla="*/ 2268704 w 6606361"/>
              <a:gd name="connsiteY1808" fmla="*/ 2653042 h 3994140"/>
              <a:gd name="connsiteX1809" fmla="*/ 2262872 w 6606361"/>
              <a:gd name="connsiteY1809" fmla="*/ 2653042 h 3994140"/>
              <a:gd name="connsiteX1810" fmla="*/ 2233711 w 6606361"/>
              <a:gd name="connsiteY1810" fmla="*/ 2644296 h 3994140"/>
              <a:gd name="connsiteX1811" fmla="*/ 2230795 w 6606361"/>
              <a:gd name="connsiteY1811" fmla="*/ 2638465 h 3994140"/>
              <a:gd name="connsiteX1812" fmla="*/ 2219131 w 6606361"/>
              <a:gd name="connsiteY1812" fmla="*/ 2623888 h 3994140"/>
              <a:gd name="connsiteX1813" fmla="*/ 2204550 w 6606361"/>
              <a:gd name="connsiteY1813" fmla="*/ 2606395 h 3994140"/>
              <a:gd name="connsiteX1814" fmla="*/ 2189970 w 6606361"/>
              <a:gd name="connsiteY1814" fmla="*/ 2585987 h 3994140"/>
              <a:gd name="connsiteX1815" fmla="*/ 2175390 w 6606361"/>
              <a:gd name="connsiteY1815" fmla="*/ 2565579 h 3994140"/>
              <a:gd name="connsiteX1816" fmla="*/ 2166641 w 6606361"/>
              <a:gd name="connsiteY1816" fmla="*/ 2551002 h 3994140"/>
              <a:gd name="connsiteX1817" fmla="*/ 2160809 w 6606361"/>
              <a:gd name="connsiteY1817" fmla="*/ 2536425 h 3994140"/>
              <a:gd name="connsiteX1818" fmla="*/ 2149145 w 6606361"/>
              <a:gd name="connsiteY1818" fmla="*/ 2527679 h 3994140"/>
              <a:gd name="connsiteX1819" fmla="*/ 2149145 w 6606361"/>
              <a:gd name="connsiteY1819" fmla="*/ 2524763 h 3994140"/>
              <a:gd name="connsiteX1820" fmla="*/ 2146229 w 6606361"/>
              <a:gd name="connsiteY1820" fmla="*/ 2521848 h 3994140"/>
              <a:gd name="connsiteX1821" fmla="*/ 2143313 w 6606361"/>
              <a:gd name="connsiteY1821" fmla="*/ 2516017 h 3994140"/>
              <a:gd name="connsiteX1822" fmla="*/ 2140397 w 6606361"/>
              <a:gd name="connsiteY1822" fmla="*/ 2510186 h 3994140"/>
              <a:gd name="connsiteX1823" fmla="*/ 2134564 w 6606361"/>
              <a:gd name="connsiteY1823" fmla="*/ 2504355 h 3994140"/>
              <a:gd name="connsiteX1824" fmla="*/ 2131648 w 6606361"/>
              <a:gd name="connsiteY1824" fmla="*/ 2498524 h 3994140"/>
              <a:gd name="connsiteX1825" fmla="*/ 2105404 w 6606361"/>
              <a:gd name="connsiteY1825" fmla="*/ 2463539 h 3994140"/>
              <a:gd name="connsiteX1826" fmla="*/ 2102488 w 6606361"/>
              <a:gd name="connsiteY1826" fmla="*/ 2460624 h 3994140"/>
              <a:gd name="connsiteX1827" fmla="*/ 2096656 w 6606361"/>
              <a:gd name="connsiteY1827" fmla="*/ 2457708 h 3994140"/>
              <a:gd name="connsiteX1828" fmla="*/ 2093739 w 6606361"/>
              <a:gd name="connsiteY1828" fmla="*/ 2454793 h 3994140"/>
              <a:gd name="connsiteX1829" fmla="*/ 2087907 w 6606361"/>
              <a:gd name="connsiteY1829" fmla="*/ 2448962 h 3994140"/>
              <a:gd name="connsiteX1830" fmla="*/ 2084991 w 6606361"/>
              <a:gd name="connsiteY1830" fmla="*/ 2446046 h 3994140"/>
              <a:gd name="connsiteX1831" fmla="*/ 2084991 w 6606361"/>
              <a:gd name="connsiteY1831" fmla="*/ 2440216 h 3994140"/>
              <a:gd name="connsiteX1832" fmla="*/ 804835 w 6606361"/>
              <a:gd name="connsiteY1832" fmla="*/ 2431470 h 3994140"/>
              <a:gd name="connsiteX1833" fmla="*/ 807751 w 6606361"/>
              <a:gd name="connsiteY1833" fmla="*/ 2437300 h 3994140"/>
              <a:gd name="connsiteX1834" fmla="*/ 764011 w 6606361"/>
              <a:gd name="connsiteY1834" fmla="*/ 2446046 h 3994140"/>
              <a:gd name="connsiteX1835" fmla="*/ 723185 w 6606361"/>
              <a:gd name="connsiteY1835" fmla="*/ 2454793 h 3994140"/>
              <a:gd name="connsiteX1836" fmla="*/ 723186 w 6606361"/>
              <a:gd name="connsiteY1836" fmla="*/ 2454793 h 3994140"/>
              <a:gd name="connsiteX1837" fmla="*/ 729018 w 6606361"/>
              <a:gd name="connsiteY1837" fmla="*/ 2454793 h 3994140"/>
              <a:gd name="connsiteX1838" fmla="*/ 734851 w 6606361"/>
              <a:gd name="connsiteY1838" fmla="*/ 2454793 h 3994140"/>
              <a:gd name="connsiteX1839" fmla="*/ 740682 w 6606361"/>
              <a:gd name="connsiteY1839" fmla="*/ 2451877 h 3994140"/>
              <a:gd name="connsiteX1840" fmla="*/ 807753 w 6606361"/>
              <a:gd name="connsiteY1840" fmla="*/ 2437300 h 3994140"/>
              <a:gd name="connsiteX1841" fmla="*/ 807753 w 6606361"/>
              <a:gd name="connsiteY1841" fmla="*/ 2440216 h 3994140"/>
              <a:gd name="connsiteX1842" fmla="*/ 810667 w 6606361"/>
              <a:gd name="connsiteY1842" fmla="*/ 2443130 h 3994140"/>
              <a:gd name="connsiteX1843" fmla="*/ 810667 w 6606361"/>
              <a:gd name="connsiteY1843" fmla="*/ 2440215 h 3994140"/>
              <a:gd name="connsiteX1844" fmla="*/ 997296 w 6606361"/>
              <a:gd name="connsiteY1844" fmla="*/ 2431469 h 3994140"/>
              <a:gd name="connsiteX1845" fmla="*/ 1000212 w 6606361"/>
              <a:gd name="connsiteY1845" fmla="*/ 2457708 h 3994140"/>
              <a:gd name="connsiteX1846" fmla="*/ 994380 w 6606361"/>
              <a:gd name="connsiteY1846" fmla="*/ 2463539 h 3994140"/>
              <a:gd name="connsiteX1847" fmla="*/ 997296 w 6606361"/>
              <a:gd name="connsiteY1847" fmla="*/ 2460624 h 3994140"/>
              <a:gd name="connsiteX1848" fmla="*/ 1000213 w 6606361"/>
              <a:gd name="connsiteY1848" fmla="*/ 2457708 h 3994140"/>
              <a:gd name="connsiteX1849" fmla="*/ 597793 w 6606361"/>
              <a:gd name="connsiteY1849" fmla="*/ 2431469 h 3994140"/>
              <a:gd name="connsiteX1850" fmla="*/ 597794 w 6606361"/>
              <a:gd name="connsiteY1850" fmla="*/ 2431473 h 3994140"/>
              <a:gd name="connsiteX1851" fmla="*/ 597794 w 6606361"/>
              <a:gd name="connsiteY1851" fmla="*/ 2431469 h 3994140"/>
              <a:gd name="connsiteX1852" fmla="*/ 5980863 w 6606361"/>
              <a:gd name="connsiteY1852" fmla="*/ 2428554 h 3994140"/>
              <a:gd name="connsiteX1853" fmla="*/ 5983779 w 6606361"/>
              <a:gd name="connsiteY1853" fmla="*/ 2431469 h 3994140"/>
              <a:gd name="connsiteX1854" fmla="*/ 5983780 w 6606361"/>
              <a:gd name="connsiteY1854" fmla="*/ 2431469 h 3994140"/>
              <a:gd name="connsiteX1855" fmla="*/ 5980864 w 6606361"/>
              <a:gd name="connsiteY1855" fmla="*/ 2428554 h 3994140"/>
              <a:gd name="connsiteX1856" fmla="*/ 285774 w 6606361"/>
              <a:gd name="connsiteY1856" fmla="*/ 2428553 h 3994140"/>
              <a:gd name="connsiteX1857" fmla="*/ 285774 w 6606361"/>
              <a:gd name="connsiteY1857" fmla="*/ 2428554 h 3994140"/>
              <a:gd name="connsiteX1858" fmla="*/ 293129 w 6606361"/>
              <a:gd name="connsiteY1858" fmla="*/ 2443261 h 3994140"/>
              <a:gd name="connsiteX1859" fmla="*/ 5788402 w 6606361"/>
              <a:gd name="connsiteY1859" fmla="*/ 2425639 h 3994140"/>
              <a:gd name="connsiteX1860" fmla="*/ 5785486 w 6606361"/>
              <a:gd name="connsiteY1860" fmla="*/ 2428554 h 3994140"/>
              <a:gd name="connsiteX1861" fmla="*/ 5785487 w 6606361"/>
              <a:gd name="connsiteY1861" fmla="*/ 2428554 h 3994140"/>
              <a:gd name="connsiteX1862" fmla="*/ 991464 w 6606361"/>
              <a:gd name="connsiteY1862" fmla="*/ 2425638 h 3994140"/>
              <a:gd name="connsiteX1863" fmla="*/ 994380 w 6606361"/>
              <a:gd name="connsiteY1863" fmla="*/ 2431469 h 3994140"/>
              <a:gd name="connsiteX1864" fmla="*/ 994381 w 6606361"/>
              <a:gd name="connsiteY1864" fmla="*/ 2431469 h 3994140"/>
              <a:gd name="connsiteX1865" fmla="*/ 994381 w 6606361"/>
              <a:gd name="connsiteY1865" fmla="*/ 2428554 h 3994140"/>
              <a:gd name="connsiteX1866" fmla="*/ 600712 w 6606361"/>
              <a:gd name="connsiteY1866" fmla="*/ 2422721 h 3994140"/>
              <a:gd name="connsiteX1867" fmla="*/ 600709 w 6606361"/>
              <a:gd name="connsiteY1867" fmla="*/ 2422723 h 3994140"/>
              <a:gd name="connsiteX1868" fmla="*/ 597793 w 6606361"/>
              <a:gd name="connsiteY1868" fmla="*/ 2425638 h 3994140"/>
              <a:gd name="connsiteX1869" fmla="*/ 597793 w 6606361"/>
              <a:gd name="connsiteY1869" fmla="*/ 2428554 h 3994140"/>
              <a:gd name="connsiteX1870" fmla="*/ 597794 w 6606361"/>
              <a:gd name="connsiteY1870" fmla="*/ 2428554 h 3994140"/>
              <a:gd name="connsiteX1871" fmla="*/ 600711 w 6606361"/>
              <a:gd name="connsiteY1871" fmla="*/ 2422723 h 3994140"/>
              <a:gd name="connsiteX1872" fmla="*/ 233285 w 6606361"/>
              <a:gd name="connsiteY1872" fmla="*/ 2413977 h 3994140"/>
              <a:gd name="connsiteX1873" fmla="*/ 236201 w 6606361"/>
              <a:gd name="connsiteY1873" fmla="*/ 2419808 h 3994140"/>
              <a:gd name="connsiteX1874" fmla="*/ 238534 w 6606361"/>
              <a:gd name="connsiteY1874" fmla="*/ 2426804 h 3994140"/>
              <a:gd name="connsiteX1875" fmla="*/ 239117 w 6606361"/>
              <a:gd name="connsiteY1875" fmla="*/ 2425638 h 3994140"/>
              <a:gd name="connsiteX1876" fmla="*/ 236201 w 6606361"/>
              <a:gd name="connsiteY1876" fmla="*/ 2416892 h 3994140"/>
              <a:gd name="connsiteX1877" fmla="*/ 982715 w 6606361"/>
              <a:gd name="connsiteY1877" fmla="*/ 2413976 h 3994140"/>
              <a:gd name="connsiteX1878" fmla="*/ 982716 w 6606361"/>
              <a:gd name="connsiteY1878" fmla="*/ 2413977 h 3994140"/>
              <a:gd name="connsiteX1879" fmla="*/ 982879 w 6606361"/>
              <a:gd name="connsiteY1879" fmla="*/ 2414140 h 3994140"/>
              <a:gd name="connsiteX1880" fmla="*/ 985632 w 6606361"/>
              <a:gd name="connsiteY1880" fmla="*/ 2416893 h 3994140"/>
              <a:gd name="connsiteX1881" fmla="*/ 985632 w 6606361"/>
              <a:gd name="connsiteY1881" fmla="*/ 2416892 h 3994140"/>
              <a:gd name="connsiteX1882" fmla="*/ 982879 w 6606361"/>
              <a:gd name="connsiteY1882" fmla="*/ 2414140 h 3994140"/>
              <a:gd name="connsiteX1883" fmla="*/ 606543 w 6606361"/>
              <a:gd name="connsiteY1883" fmla="*/ 2408146 h 3994140"/>
              <a:gd name="connsiteX1884" fmla="*/ 603626 w 6606361"/>
              <a:gd name="connsiteY1884" fmla="*/ 2413977 h 3994140"/>
              <a:gd name="connsiteX1885" fmla="*/ 603626 w 6606361"/>
              <a:gd name="connsiteY1885" fmla="*/ 2416894 h 3994140"/>
              <a:gd name="connsiteX1886" fmla="*/ 603627 w 6606361"/>
              <a:gd name="connsiteY1886" fmla="*/ 2416892 h 3994140"/>
              <a:gd name="connsiteX1887" fmla="*/ 606543 w 6606361"/>
              <a:gd name="connsiteY1887" fmla="*/ 2411061 h 3994140"/>
              <a:gd name="connsiteX1888" fmla="*/ 2499073 w 6606361"/>
              <a:gd name="connsiteY1888" fmla="*/ 2405230 h 3994140"/>
              <a:gd name="connsiteX1889" fmla="*/ 2501989 w 6606361"/>
              <a:gd name="connsiteY1889" fmla="*/ 2405230 h 3994140"/>
              <a:gd name="connsiteX1890" fmla="*/ 2504905 w 6606361"/>
              <a:gd name="connsiteY1890" fmla="*/ 2408146 h 3994140"/>
              <a:gd name="connsiteX1891" fmla="*/ 2507822 w 6606361"/>
              <a:gd name="connsiteY1891" fmla="*/ 2411061 h 3994140"/>
              <a:gd name="connsiteX1892" fmla="*/ 2507822 w 6606361"/>
              <a:gd name="connsiteY1892" fmla="*/ 2413976 h 3994140"/>
              <a:gd name="connsiteX1893" fmla="*/ 2510738 w 6606361"/>
              <a:gd name="connsiteY1893" fmla="*/ 2413976 h 3994140"/>
              <a:gd name="connsiteX1894" fmla="*/ 2510738 w 6606361"/>
              <a:gd name="connsiteY1894" fmla="*/ 2416892 h 3994140"/>
              <a:gd name="connsiteX1895" fmla="*/ 2513654 w 6606361"/>
              <a:gd name="connsiteY1895" fmla="*/ 2419807 h 3994140"/>
              <a:gd name="connsiteX1896" fmla="*/ 2519486 w 6606361"/>
              <a:gd name="connsiteY1896" fmla="*/ 2425638 h 3994140"/>
              <a:gd name="connsiteX1897" fmla="*/ 2522402 w 6606361"/>
              <a:gd name="connsiteY1897" fmla="*/ 2428554 h 3994140"/>
              <a:gd name="connsiteX1898" fmla="*/ 2528234 w 6606361"/>
              <a:gd name="connsiteY1898" fmla="*/ 2434385 h 3994140"/>
              <a:gd name="connsiteX1899" fmla="*/ 2531150 w 6606361"/>
              <a:gd name="connsiteY1899" fmla="*/ 2437300 h 3994140"/>
              <a:gd name="connsiteX1900" fmla="*/ 2531150 w 6606361"/>
              <a:gd name="connsiteY1900" fmla="*/ 2440215 h 3994140"/>
              <a:gd name="connsiteX1901" fmla="*/ 2536982 w 6606361"/>
              <a:gd name="connsiteY1901" fmla="*/ 2443131 h 3994140"/>
              <a:gd name="connsiteX1902" fmla="*/ 2536982 w 6606361"/>
              <a:gd name="connsiteY1902" fmla="*/ 2446046 h 3994140"/>
              <a:gd name="connsiteX1903" fmla="*/ 2536982 w 6606361"/>
              <a:gd name="connsiteY1903" fmla="*/ 2448962 h 3994140"/>
              <a:gd name="connsiteX1904" fmla="*/ 2536982 w 6606361"/>
              <a:gd name="connsiteY1904" fmla="*/ 2451877 h 3994140"/>
              <a:gd name="connsiteX1905" fmla="*/ 2504905 w 6606361"/>
              <a:gd name="connsiteY1905" fmla="*/ 2460623 h 3994140"/>
              <a:gd name="connsiteX1906" fmla="*/ 2528234 w 6606361"/>
              <a:gd name="connsiteY1906" fmla="*/ 2466454 h 3994140"/>
              <a:gd name="connsiteX1907" fmla="*/ 2525318 w 6606361"/>
              <a:gd name="connsiteY1907" fmla="*/ 2469370 h 3994140"/>
              <a:gd name="connsiteX1908" fmla="*/ 2525317 w 6606361"/>
              <a:gd name="connsiteY1908" fmla="*/ 2469370 h 3994140"/>
              <a:gd name="connsiteX1909" fmla="*/ 2522401 w 6606361"/>
              <a:gd name="connsiteY1909" fmla="*/ 2472285 h 3994140"/>
              <a:gd name="connsiteX1910" fmla="*/ 2519485 w 6606361"/>
              <a:gd name="connsiteY1910" fmla="*/ 2475200 h 3994140"/>
              <a:gd name="connsiteX1911" fmla="*/ 2513653 w 6606361"/>
              <a:gd name="connsiteY1911" fmla="*/ 2478116 h 3994140"/>
              <a:gd name="connsiteX1912" fmla="*/ 2507821 w 6606361"/>
              <a:gd name="connsiteY1912" fmla="*/ 2483947 h 3994140"/>
              <a:gd name="connsiteX1913" fmla="*/ 2499073 w 6606361"/>
              <a:gd name="connsiteY1913" fmla="*/ 2486862 h 3994140"/>
              <a:gd name="connsiteX1914" fmla="*/ 2499073 w 6606361"/>
              <a:gd name="connsiteY1914" fmla="*/ 2507270 h 3994140"/>
              <a:gd name="connsiteX1915" fmla="*/ 2499073 w 6606361"/>
              <a:gd name="connsiteY1915" fmla="*/ 2513101 h 3994140"/>
              <a:gd name="connsiteX1916" fmla="*/ 2499073 w 6606361"/>
              <a:gd name="connsiteY1916" fmla="*/ 2516017 h 3994140"/>
              <a:gd name="connsiteX1917" fmla="*/ 2501989 w 6606361"/>
              <a:gd name="connsiteY1917" fmla="*/ 2516017 h 3994140"/>
              <a:gd name="connsiteX1918" fmla="*/ 2504905 w 6606361"/>
              <a:gd name="connsiteY1918" fmla="*/ 2516017 h 3994140"/>
              <a:gd name="connsiteX1919" fmla="*/ 2513653 w 6606361"/>
              <a:gd name="connsiteY1919" fmla="*/ 2518932 h 3994140"/>
              <a:gd name="connsiteX1920" fmla="*/ 2519485 w 6606361"/>
              <a:gd name="connsiteY1920" fmla="*/ 2521847 h 3994140"/>
              <a:gd name="connsiteX1921" fmla="*/ 2525317 w 6606361"/>
              <a:gd name="connsiteY1921" fmla="*/ 2527678 h 3994140"/>
              <a:gd name="connsiteX1922" fmla="*/ 2522401 w 6606361"/>
              <a:gd name="connsiteY1922" fmla="*/ 2530594 h 3994140"/>
              <a:gd name="connsiteX1923" fmla="*/ 2519485 w 6606361"/>
              <a:gd name="connsiteY1923" fmla="*/ 2533509 h 3994140"/>
              <a:gd name="connsiteX1924" fmla="*/ 2516569 w 6606361"/>
              <a:gd name="connsiteY1924" fmla="*/ 2536425 h 3994140"/>
              <a:gd name="connsiteX1925" fmla="*/ 2507821 w 6606361"/>
              <a:gd name="connsiteY1925" fmla="*/ 2536425 h 3994140"/>
              <a:gd name="connsiteX1926" fmla="*/ 2504905 w 6606361"/>
              <a:gd name="connsiteY1926" fmla="*/ 2539340 h 3994140"/>
              <a:gd name="connsiteX1927" fmla="*/ 2499073 w 6606361"/>
              <a:gd name="connsiteY1927" fmla="*/ 2542255 h 3994140"/>
              <a:gd name="connsiteX1928" fmla="*/ 2499073 w 6606361"/>
              <a:gd name="connsiteY1928" fmla="*/ 2545171 h 3994140"/>
              <a:gd name="connsiteX1929" fmla="*/ 2496157 w 6606361"/>
              <a:gd name="connsiteY1929" fmla="*/ 2548086 h 3994140"/>
              <a:gd name="connsiteX1930" fmla="*/ 2493241 w 6606361"/>
              <a:gd name="connsiteY1930" fmla="*/ 2568494 h 3994140"/>
              <a:gd name="connsiteX1931" fmla="*/ 2487408 w 6606361"/>
              <a:gd name="connsiteY1931" fmla="*/ 2568494 h 3994140"/>
              <a:gd name="connsiteX1932" fmla="*/ 2481576 w 6606361"/>
              <a:gd name="connsiteY1932" fmla="*/ 2574325 h 3994140"/>
              <a:gd name="connsiteX1933" fmla="*/ 2478660 w 6606361"/>
              <a:gd name="connsiteY1933" fmla="*/ 2577241 h 3994140"/>
              <a:gd name="connsiteX1934" fmla="*/ 2475744 w 6606361"/>
              <a:gd name="connsiteY1934" fmla="*/ 2580156 h 3994140"/>
              <a:gd name="connsiteX1935" fmla="*/ 2475744 w 6606361"/>
              <a:gd name="connsiteY1935" fmla="*/ 2583072 h 3994140"/>
              <a:gd name="connsiteX1936" fmla="*/ 2472828 w 6606361"/>
              <a:gd name="connsiteY1936" fmla="*/ 2585987 h 3994140"/>
              <a:gd name="connsiteX1937" fmla="*/ 2472828 w 6606361"/>
              <a:gd name="connsiteY1937" fmla="*/ 2588902 h 3994140"/>
              <a:gd name="connsiteX1938" fmla="*/ 2469912 w 6606361"/>
              <a:gd name="connsiteY1938" fmla="*/ 2597649 h 3994140"/>
              <a:gd name="connsiteX1939" fmla="*/ 2469912 w 6606361"/>
              <a:gd name="connsiteY1939" fmla="*/ 2603480 h 3994140"/>
              <a:gd name="connsiteX1940" fmla="*/ 2466996 w 6606361"/>
              <a:gd name="connsiteY1940" fmla="*/ 2609311 h 3994140"/>
              <a:gd name="connsiteX1941" fmla="*/ 2464080 w 6606361"/>
              <a:gd name="connsiteY1941" fmla="*/ 2615141 h 3994140"/>
              <a:gd name="connsiteX1942" fmla="*/ 2461164 w 6606361"/>
              <a:gd name="connsiteY1942" fmla="*/ 2618057 h 3994140"/>
              <a:gd name="connsiteX1943" fmla="*/ 2458248 w 6606361"/>
              <a:gd name="connsiteY1943" fmla="*/ 2620972 h 3994140"/>
              <a:gd name="connsiteX1944" fmla="*/ 2452416 w 6606361"/>
              <a:gd name="connsiteY1944" fmla="*/ 2623888 h 3994140"/>
              <a:gd name="connsiteX1945" fmla="*/ 2446583 w 6606361"/>
              <a:gd name="connsiteY1945" fmla="*/ 2623888 h 3994140"/>
              <a:gd name="connsiteX1946" fmla="*/ 2443667 w 6606361"/>
              <a:gd name="connsiteY1946" fmla="*/ 2626803 h 3994140"/>
              <a:gd name="connsiteX1947" fmla="*/ 2437835 w 6606361"/>
              <a:gd name="connsiteY1947" fmla="*/ 2612226 h 3994140"/>
              <a:gd name="connsiteX1948" fmla="*/ 2423255 w 6606361"/>
              <a:gd name="connsiteY1948" fmla="*/ 2612226 h 3994140"/>
              <a:gd name="connsiteX1949" fmla="*/ 2423255 w 6606361"/>
              <a:gd name="connsiteY1949" fmla="*/ 2609311 h 3994140"/>
              <a:gd name="connsiteX1950" fmla="*/ 2423255 w 6606361"/>
              <a:gd name="connsiteY1950" fmla="*/ 2606395 h 3994140"/>
              <a:gd name="connsiteX1951" fmla="*/ 2417423 w 6606361"/>
              <a:gd name="connsiteY1951" fmla="*/ 2606395 h 3994140"/>
              <a:gd name="connsiteX1952" fmla="*/ 2411591 w 6606361"/>
              <a:gd name="connsiteY1952" fmla="*/ 2606395 h 3994140"/>
              <a:gd name="connsiteX1953" fmla="*/ 2408675 w 6606361"/>
              <a:gd name="connsiteY1953" fmla="*/ 2606395 h 3994140"/>
              <a:gd name="connsiteX1954" fmla="*/ 2405759 w 6606361"/>
              <a:gd name="connsiteY1954" fmla="*/ 2606395 h 3994140"/>
              <a:gd name="connsiteX1955" fmla="*/ 2399926 w 6606361"/>
              <a:gd name="connsiteY1955" fmla="*/ 2606395 h 3994140"/>
              <a:gd name="connsiteX1956" fmla="*/ 2394094 w 6606361"/>
              <a:gd name="connsiteY1956" fmla="*/ 2606395 h 3994140"/>
              <a:gd name="connsiteX1957" fmla="*/ 2388262 w 6606361"/>
              <a:gd name="connsiteY1957" fmla="*/ 2603480 h 3994140"/>
              <a:gd name="connsiteX1958" fmla="*/ 2385346 w 6606361"/>
              <a:gd name="connsiteY1958" fmla="*/ 2600564 h 3994140"/>
              <a:gd name="connsiteX1959" fmla="*/ 2382430 w 6606361"/>
              <a:gd name="connsiteY1959" fmla="*/ 2597649 h 3994140"/>
              <a:gd name="connsiteX1960" fmla="*/ 2379514 w 6606361"/>
              <a:gd name="connsiteY1960" fmla="*/ 2594733 h 3994140"/>
              <a:gd name="connsiteX1961" fmla="*/ 2373682 w 6606361"/>
              <a:gd name="connsiteY1961" fmla="*/ 2591818 h 3994140"/>
              <a:gd name="connsiteX1962" fmla="*/ 2367850 w 6606361"/>
              <a:gd name="connsiteY1962" fmla="*/ 2588902 h 3994140"/>
              <a:gd name="connsiteX1963" fmla="*/ 2359101 w 6606361"/>
              <a:gd name="connsiteY1963" fmla="*/ 2585987 h 3994140"/>
              <a:gd name="connsiteX1964" fmla="*/ 2353269 w 6606361"/>
              <a:gd name="connsiteY1964" fmla="*/ 2583072 h 3994140"/>
              <a:gd name="connsiteX1965" fmla="*/ 2350353 w 6606361"/>
              <a:gd name="connsiteY1965" fmla="*/ 2580156 h 3994140"/>
              <a:gd name="connsiteX1966" fmla="*/ 2350353 w 6606361"/>
              <a:gd name="connsiteY1966" fmla="*/ 2577241 h 3994140"/>
              <a:gd name="connsiteX1967" fmla="*/ 2350353 w 6606361"/>
              <a:gd name="connsiteY1967" fmla="*/ 2574325 h 3994140"/>
              <a:gd name="connsiteX1968" fmla="*/ 2353269 w 6606361"/>
              <a:gd name="connsiteY1968" fmla="*/ 2574325 h 3994140"/>
              <a:gd name="connsiteX1969" fmla="*/ 2356185 w 6606361"/>
              <a:gd name="connsiteY1969" fmla="*/ 2571410 h 3994140"/>
              <a:gd name="connsiteX1970" fmla="*/ 2353269 w 6606361"/>
              <a:gd name="connsiteY1970" fmla="*/ 2553917 h 3994140"/>
              <a:gd name="connsiteX1971" fmla="*/ 2353269 w 6606361"/>
              <a:gd name="connsiteY1971" fmla="*/ 2548086 h 3994140"/>
              <a:gd name="connsiteX1972" fmla="*/ 2353269 w 6606361"/>
              <a:gd name="connsiteY1972" fmla="*/ 2542255 h 3994140"/>
              <a:gd name="connsiteX1973" fmla="*/ 2356185 w 6606361"/>
              <a:gd name="connsiteY1973" fmla="*/ 2536425 h 3994140"/>
              <a:gd name="connsiteX1974" fmla="*/ 2359101 w 6606361"/>
              <a:gd name="connsiteY1974" fmla="*/ 2530594 h 3994140"/>
              <a:gd name="connsiteX1975" fmla="*/ 2362018 w 6606361"/>
              <a:gd name="connsiteY1975" fmla="*/ 2527678 h 3994140"/>
              <a:gd name="connsiteX1976" fmla="*/ 2391178 w 6606361"/>
              <a:gd name="connsiteY1976" fmla="*/ 2527678 h 3994140"/>
              <a:gd name="connsiteX1977" fmla="*/ 2379514 w 6606361"/>
              <a:gd name="connsiteY1977" fmla="*/ 2533509 h 3994140"/>
              <a:gd name="connsiteX1978" fmla="*/ 2391179 w 6606361"/>
              <a:gd name="connsiteY1978" fmla="*/ 2527679 h 3994140"/>
              <a:gd name="connsiteX1979" fmla="*/ 2402843 w 6606361"/>
              <a:gd name="connsiteY1979" fmla="*/ 2498524 h 3994140"/>
              <a:gd name="connsiteX1980" fmla="*/ 2402843 w 6606361"/>
              <a:gd name="connsiteY1980" fmla="*/ 2495609 h 3994140"/>
              <a:gd name="connsiteX1981" fmla="*/ 2405759 w 6606361"/>
              <a:gd name="connsiteY1981" fmla="*/ 2492693 h 3994140"/>
              <a:gd name="connsiteX1982" fmla="*/ 2408675 w 6606361"/>
              <a:gd name="connsiteY1982" fmla="*/ 2489778 h 3994140"/>
              <a:gd name="connsiteX1983" fmla="*/ 2414507 w 6606361"/>
              <a:gd name="connsiteY1983" fmla="*/ 2483947 h 3994140"/>
              <a:gd name="connsiteX1984" fmla="*/ 2417423 w 6606361"/>
              <a:gd name="connsiteY1984" fmla="*/ 2481032 h 3994140"/>
              <a:gd name="connsiteX1985" fmla="*/ 2423255 w 6606361"/>
              <a:gd name="connsiteY1985" fmla="*/ 2475201 h 3994140"/>
              <a:gd name="connsiteX1986" fmla="*/ 2426171 w 6606361"/>
              <a:gd name="connsiteY1986" fmla="*/ 2475201 h 3994140"/>
              <a:gd name="connsiteX1987" fmla="*/ 2432004 w 6606361"/>
              <a:gd name="connsiteY1987" fmla="*/ 2472285 h 3994140"/>
              <a:gd name="connsiteX1988" fmla="*/ 2434920 w 6606361"/>
              <a:gd name="connsiteY1988" fmla="*/ 2469370 h 3994140"/>
              <a:gd name="connsiteX1989" fmla="*/ 2440752 w 6606361"/>
              <a:gd name="connsiteY1989" fmla="*/ 2463539 h 3994140"/>
              <a:gd name="connsiteX1990" fmla="*/ 2446584 w 6606361"/>
              <a:gd name="connsiteY1990" fmla="*/ 2460623 h 3994140"/>
              <a:gd name="connsiteX1991" fmla="*/ 2449500 w 6606361"/>
              <a:gd name="connsiteY1991" fmla="*/ 2460623 h 3994140"/>
              <a:gd name="connsiteX1992" fmla="*/ 2449500 w 6606361"/>
              <a:gd name="connsiteY1992" fmla="*/ 2457708 h 3994140"/>
              <a:gd name="connsiteX1993" fmla="*/ 2464080 w 6606361"/>
              <a:gd name="connsiteY1993" fmla="*/ 2425638 h 3994140"/>
              <a:gd name="connsiteX1994" fmla="*/ 2469913 w 6606361"/>
              <a:gd name="connsiteY1994" fmla="*/ 2422723 h 3994140"/>
              <a:gd name="connsiteX1995" fmla="*/ 2475745 w 6606361"/>
              <a:gd name="connsiteY1995" fmla="*/ 2419807 h 3994140"/>
              <a:gd name="connsiteX1996" fmla="*/ 2481577 w 6606361"/>
              <a:gd name="connsiteY1996" fmla="*/ 2413976 h 3994140"/>
              <a:gd name="connsiteX1997" fmla="*/ 2484493 w 6606361"/>
              <a:gd name="connsiteY1997" fmla="*/ 2411061 h 3994140"/>
              <a:gd name="connsiteX1998" fmla="*/ 2487409 w 6606361"/>
              <a:gd name="connsiteY1998" fmla="*/ 2411061 h 3994140"/>
              <a:gd name="connsiteX1999" fmla="*/ 2493241 w 6606361"/>
              <a:gd name="connsiteY1999" fmla="*/ 2408146 h 3994140"/>
              <a:gd name="connsiteX2000" fmla="*/ 5607607 w 6606361"/>
              <a:gd name="connsiteY2000" fmla="*/ 2405229 h 3994140"/>
              <a:gd name="connsiteX2001" fmla="*/ 5607606 w 6606361"/>
              <a:gd name="connsiteY2001" fmla="*/ 2405230 h 3994140"/>
              <a:gd name="connsiteX2002" fmla="*/ 5607606 w 6606361"/>
              <a:gd name="connsiteY2002" fmla="*/ 2408146 h 3994140"/>
              <a:gd name="connsiteX2003" fmla="*/ 5607607 w 6606361"/>
              <a:gd name="connsiteY2003" fmla="*/ 2408147 h 3994140"/>
              <a:gd name="connsiteX2004" fmla="*/ 651011 w 6606361"/>
              <a:gd name="connsiteY2004" fmla="*/ 2403044 h 3994140"/>
              <a:gd name="connsiteX2005" fmla="*/ 635704 w 6606361"/>
              <a:gd name="connsiteY2005" fmla="*/ 2405231 h 3994140"/>
              <a:gd name="connsiteX2006" fmla="*/ 606545 w 6606361"/>
              <a:gd name="connsiteY2006" fmla="*/ 2408146 h 3994140"/>
              <a:gd name="connsiteX2007" fmla="*/ 629871 w 6606361"/>
              <a:gd name="connsiteY2007" fmla="*/ 2408146 h 3994140"/>
              <a:gd name="connsiteX2008" fmla="*/ 635703 w 6606361"/>
              <a:gd name="connsiteY2008" fmla="*/ 2408146 h 3994140"/>
              <a:gd name="connsiteX2009" fmla="*/ 644451 w 6606361"/>
              <a:gd name="connsiteY2009" fmla="*/ 2405230 h 3994140"/>
              <a:gd name="connsiteX2010" fmla="*/ 5925457 w 6606361"/>
              <a:gd name="connsiteY2010" fmla="*/ 2399400 h 3994140"/>
              <a:gd name="connsiteX2011" fmla="*/ 5922541 w 6606361"/>
              <a:gd name="connsiteY2011" fmla="*/ 2408146 h 3994140"/>
              <a:gd name="connsiteX2012" fmla="*/ 5922541 w 6606361"/>
              <a:gd name="connsiteY2012" fmla="*/ 2416892 h 3994140"/>
              <a:gd name="connsiteX2013" fmla="*/ 5922541 w 6606361"/>
              <a:gd name="connsiteY2013" fmla="*/ 2425639 h 3994140"/>
              <a:gd name="connsiteX2014" fmla="*/ 5925457 w 6606361"/>
              <a:gd name="connsiteY2014" fmla="*/ 2428554 h 3994140"/>
              <a:gd name="connsiteX2015" fmla="*/ 5925457 w 6606361"/>
              <a:gd name="connsiteY2015" fmla="*/ 2431470 h 3994140"/>
              <a:gd name="connsiteX2016" fmla="*/ 5937122 w 6606361"/>
              <a:gd name="connsiteY2016" fmla="*/ 2454793 h 3994140"/>
              <a:gd name="connsiteX2017" fmla="*/ 5925458 w 6606361"/>
              <a:gd name="connsiteY2017" fmla="*/ 2431469 h 3994140"/>
              <a:gd name="connsiteX2018" fmla="*/ 5925458 w 6606361"/>
              <a:gd name="connsiteY2018" fmla="*/ 2428554 h 3994140"/>
              <a:gd name="connsiteX2019" fmla="*/ 5922542 w 6606361"/>
              <a:gd name="connsiteY2019" fmla="*/ 2425639 h 3994140"/>
              <a:gd name="connsiteX2020" fmla="*/ 5922542 w 6606361"/>
              <a:gd name="connsiteY2020" fmla="*/ 2416892 h 3994140"/>
              <a:gd name="connsiteX2021" fmla="*/ 5922542 w 6606361"/>
              <a:gd name="connsiteY2021" fmla="*/ 2408146 h 3994140"/>
              <a:gd name="connsiteX2022" fmla="*/ 5925458 w 6606361"/>
              <a:gd name="connsiteY2022" fmla="*/ 2399400 h 3994140"/>
              <a:gd name="connsiteX2023" fmla="*/ 285774 w 6606361"/>
              <a:gd name="connsiteY2023" fmla="*/ 2399399 h 3994140"/>
              <a:gd name="connsiteX2024" fmla="*/ 284801 w 6606361"/>
              <a:gd name="connsiteY2024" fmla="*/ 2405232 h 3994140"/>
              <a:gd name="connsiteX2025" fmla="*/ 285774 w 6606361"/>
              <a:gd name="connsiteY2025" fmla="*/ 2402315 h 3994140"/>
              <a:gd name="connsiteX2026" fmla="*/ 125393 w 6606361"/>
              <a:gd name="connsiteY2026" fmla="*/ 2399398 h 3994140"/>
              <a:gd name="connsiteX2027" fmla="*/ 125391 w 6606361"/>
              <a:gd name="connsiteY2027" fmla="*/ 2399399 h 3994140"/>
              <a:gd name="connsiteX2028" fmla="*/ 122580 w 6606361"/>
              <a:gd name="connsiteY2028" fmla="*/ 2402209 h 3994140"/>
              <a:gd name="connsiteX2029" fmla="*/ 122474 w 6606361"/>
              <a:gd name="connsiteY2029" fmla="*/ 2402315 h 3994140"/>
              <a:gd name="connsiteX2030" fmla="*/ 122473 w 6606361"/>
              <a:gd name="connsiteY2030" fmla="*/ 2402316 h 3994140"/>
              <a:gd name="connsiteX2031" fmla="*/ 122580 w 6606361"/>
              <a:gd name="connsiteY2031" fmla="*/ 2402209 h 3994140"/>
              <a:gd name="connsiteX2032" fmla="*/ 125391 w 6606361"/>
              <a:gd name="connsiteY2032" fmla="*/ 2399400 h 3994140"/>
              <a:gd name="connsiteX2033" fmla="*/ 603626 w 6606361"/>
              <a:gd name="connsiteY2033" fmla="*/ 2396484 h 3994140"/>
              <a:gd name="connsiteX2034" fmla="*/ 603627 w 6606361"/>
              <a:gd name="connsiteY2034" fmla="*/ 2396486 h 3994140"/>
              <a:gd name="connsiteX2035" fmla="*/ 603627 w 6606361"/>
              <a:gd name="connsiteY2035" fmla="*/ 2396484 h 3994140"/>
              <a:gd name="connsiteX2036" fmla="*/ 685277 w 6606361"/>
              <a:gd name="connsiteY2036" fmla="*/ 2393569 h 3994140"/>
              <a:gd name="connsiteX2037" fmla="*/ 688193 w 6606361"/>
              <a:gd name="connsiteY2037" fmla="*/ 2395027 h 3994140"/>
              <a:gd name="connsiteX2038" fmla="*/ 688193 w 6606361"/>
              <a:gd name="connsiteY2038" fmla="*/ 2393569 h 3994140"/>
              <a:gd name="connsiteX2039" fmla="*/ 964401 w 6606361"/>
              <a:gd name="connsiteY2039" fmla="*/ 2392750 h 3994140"/>
              <a:gd name="connsiteX2040" fmla="*/ 965219 w 6606361"/>
              <a:gd name="connsiteY2040" fmla="*/ 2393569 h 3994140"/>
              <a:gd name="connsiteX2041" fmla="*/ 966828 w 6606361"/>
              <a:gd name="connsiteY2041" fmla="*/ 2395177 h 3994140"/>
              <a:gd name="connsiteX2042" fmla="*/ 969093 w 6606361"/>
              <a:gd name="connsiteY2042" fmla="*/ 2397442 h 3994140"/>
              <a:gd name="connsiteX2043" fmla="*/ 973968 w 6606361"/>
              <a:gd name="connsiteY2043" fmla="*/ 2402315 h 3994140"/>
              <a:gd name="connsiteX2044" fmla="*/ 971051 w 6606361"/>
              <a:gd name="connsiteY2044" fmla="*/ 2399399 h 3994140"/>
              <a:gd name="connsiteX2045" fmla="*/ 969093 w 6606361"/>
              <a:gd name="connsiteY2045" fmla="*/ 2397442 h 3994140"/>
              <a:gd name="connsiteX2046" fmla="*/ 968135 w 6606361"/>
              <a:gd name="connsiteY2046" fmla="*/ 2396484 h 3994140"/>
              <a:gd name="connsiteX2047" fmla="*/ 966828 w 6606361"/>
              <a:gd name="connsiteY2047" fmla="*/ 2395177 h 3994140"/>
              <a:gd name="connsiteX2048" fmla="*/ 965219 w 6606361"/>
              <a:gd name="connsiteY2048" fmla="*/ 2393568 h 3994140"/>
              <a:gd name="connsiteX2049" fmla="*/ 679445 w 6606361"/>
              <a:gd name="connsiteY2049" fmla="*/ 2392111 h 3994140"/>
              <a:gd name="connsiteX2050" fmla="*/ 679445 w 6606361"/>
              <a:gd name="connsiteY2050" fmla="*/ 2393569 h 3994140"/>
              <a:gd name="connsiteX2051" fmla="*/ 682361 w 6606361"/>
              <a:gd name="connsiteY2051" fmla="*/ 2393569 h 3994140"/>
              <a:gd name="connsiteX2052" fmla="*/ 708604 w 6606361"/>
              <a:gd name="connsiteY2052" fmla="*/ 2390654 h 3994140"/>
              <a:gd name="connsiteX2053" fmla="*/ 702773 w 6606361"/>
              <a:gd name="connsiteY2053" fmla="*/ 2393569 h 3994140"/>
              <a:gd name="connsiteX2054" fmla="*/ 696942 w 6606361"/>
              <a:gd name="connsiteY2054" fmla="*/ 2396484 h 3994140"/>
              <a:gd name="connsiteX2055" fmla="*/ 699857 w 6606361"/>
              <a:gd name="connsiteY2055" fmla="*/ 2396484 h 3994140"/>
              <a:gd name="connsiteX2056" fmla="*/ 702773 w 6606361"/>
              <a:gd name="connsiteY2056" fmla="*/ 2396484 h 3994140"/>
              <a:gd name="connsiteX2057" fmla="*/ 705689 w 6606361"/>
              <a:gd name="connsiteY2057" fmla="*/ 2393569 h 3994140"/>
              <a:gd name="connsiteX2058" fmla="*/ 676529 w 6606361"/>
              <a:gd name="connsiteY2058" fmla="*/ 2390654 h 3994140"/>
              <a:gd name="connsiteX2059" fmla="*/ 673613 w 6606361"/>
              <a:gd name="connsiteY2059" fmla="*/ 2393569 h 3994140"/>
              <a:gd name="connsiteX2060" fmla="*/ 673613 w 6606361"/>
              <a:gd name="connsiteY2060" fmla="*/ 2396484 h 3994140"/>
              <a:gd name="connsiteX2061" fmla="*/ 676528 w 6606361"/>
              <a:gd name="connsiteY2061" fmla="*/ 2393569 h 3994140"/>
              <a:gd name="connsiteX2062" fmla="*/ 678472 w 6606361"/>
              <a:gd name="connsiteY2062" fmla="*/ 2391625 h 3994140"/>
              <a:gd name="connsiteX2063" fmla="*/ 595023 w 6606361"/>
              <a:gd name="connsiteY2063" fmla="*/ 2387883 h 3994140"/>
              <a:gd name="connsiteX2064" fmla="*/ 597794 w 6606361"/>
              <a:gd name="connsiteY2064" fmla="*/ 2390654 h 3994140"/>
              <a:gd name="connsiteX2065" fmla="*/ 597793 w 6606361"/>
              <a:gd name="connsiteY2065" fmla="*/ 2390653 h 3994140"/>
              <a:gd name="connsiteX2066" fmla="*/ 137639 w 6606361"/>
              <a:gd name="connsiteY2066" fmla="*/ 2385404 h 3994140"/>
              <a:gd name="connsiteX2067" fmla="*/ 134139 w 6606361"/>
              <a:gd name="connsiteY2067" fmla="*/ 2390653 h 3994140"/>
              <a:gd name="connsiteX2068" fmla="*/ 131950 w 6606361"/>
              <a:gd name="connsiteY2068" fmla="*/ 2395027 h 3994140"/>
              <a:gd name="connsiteX2069" fmla="*/ 134140 w 6606361"/>
              <a:gd name="connsiteY2069" fmla="*/ 2393569 h 3994140"/>
              <a:gd name="connsiteX2070" fmla="*/ 137055 w 6606361"/>
              <a:gd name="connsiteY2070" fmla="*/ 2387738 h 3994140"/>
              <a:gd name="connsiteX2071" fmla="*/ 207041 w 6606361"/>
              <a:gd name="connsiteY2071" fmla="*/ 2384823 h 3994140"/>
              <a:gd name="connsiteX2072" fmla="*/ 209956 w 6606361"/>
              <a:gd name="connsiteY2072" fmla="*/ 2390653 h 3994140"/>
              <a:gd name="connsiteX2073" fmla="*/ 209956 w 6606361"/>
              <a:gd name="connsiteY2073" fmla="*/ 2387737 h 3994140"/>
              <a:gd name="connsiteX2074" fmla="*/ 172047 w 6606361"/>
              <a:gd name="connsiteY2074" fmla="*/ 2384822 h 3994140"/>
              <a:gd name="connsiteX2075" fmla="*/ 174251 w 6606361"/>
              <a:gd name="connsiteY2075" fmla="*/ 2387025 h 3994140"/>
              <a:gd name="connsiteX2076" fmla="*/ 172048 w 6606361"/>
              <a:gd name="connsiteY2076" fmla="*/ 2384822 h 3994140"/>
              <a:gd name="connsiteX2077" fmla="*/ 548221 w 6606361"/>
              <a:gd name="connsiteY2077" fmla="*/ 2381907 h 3994140"/>
              <a:gd name="connsiteX2078" fmla="*/ 539472 w 6606361"/>
              <a:gd name="connsiteY2078" fmla="*/ 2384822 h 3994140"/>
              <a:gd name="connsiteX2079" fmla="*/ 548221 w 6606361"/>
              <a:gd name="connsiteY2079" fmla="*/ 2384822 h 3994140"/>
              <a:gd name="connsiteX2080" fmla="*/ 554053 w 6606361"/>
              <a:gd name="connsiteY2080" fmla="*/ 2387738 h 3994140"/>
              <a:gd name="connsiteX2081" fmla="*/ 326599 w 6606361"/>
              <a:gd name="connsiteY2081" fmla="*/ 2381904 h 3994140"/>
              <a:gd name="connsiteX2082" fmla="*/ 326599 w 6606361"/>
              <a:gd name="connsiteY2082" fmla="*/ 2384823 h 3994140"/>
              <a:gd name="connsiteX2083" fmla="*/ 326599 w 6606361"/>
              <a:gd name="connsiteY2083" fmla="*/ 2402315 h 3994140"/>
              <a:gd name="connsiteX2084" fmla="*/ 323684 w 6606361"/>
              <a:gd name="connsiteY2084" fmla="*/ 2422723 h 3994140"/>
              <a:gd name="connsiteX2085" fmla="*/ 326600 w 6606361"/>
              <a:gd name="connsiteY2085" fmla="*/ 2402315 h 3994140"/>
              <a:gd name="connsiteX2086" fmla="*/ 326600 w 6606361"/>
              <a:gd name="connsiteY2086" fmla="*/ 2381907 h 3994140"/>
              <a:gd name="connsiteX2087" fmla="*/ 198292 w 6606361"/>
              <a:gd name="connsiteY2087" fmla="*/ 2378991 h 3994140"/>
              <a:gd name="connsiteX2088" fmla="*/ 192460 w 6606361"/>
              <a:gd name="connsiteY2088" fmla="*/ 2381907 h 3994140"/>
              <a:gd name="connsiteX2089" fmla="*/ 186629 w 6606361"/>
              <a:gd name="connsiteY2089" fmla="*/ 2387736 h 3994140"/>
              <a:gd name="connsiteX2090" fmla="*/ 186628 w 6606361"/>
              <a:gd name="connsiteY2090" fmla="*/ 2387738 h 3994140"/>
              <a:gd name="connsiteX2091" fmla="*/ 189544 w 6606361"/>
              <a:gd name="connsiteY2091" fmla="*/ 2384822 h 3994140"/>
              <a:gd name="connsiteX2092" fmla="*/ 192460 w 6606361"/>
              <a:gd name="connsiteY2092" fmla="*/ 2381907 h 3994140"/>
              <a:gd name="connsiteX2093" fmla="*/ 198292 w 6606361"/>
              <a:gd name="connsiteY2093" fmla="*/ 2381907 h 3994140"/>
              <a:gd name="connsiteX2094" fmla="*/ 201209 w 6606361"/>
              <a:gd name="connsiteY2094" fmla="*/ 2381907 h 3994140"/>
              <a:gd name="connsiteX2095" fmla="*/ 207040 w 6606361"/>
              <a:gd name="connsiteY2095" fmla="*/ 2384822 h 3994140"/>
              <a:gd name="connsiteX2096" fmla="*/ 204124 w 6606361"/>
              <a:gd name="connsiteY2096" fmla="*/ 2381907 h 3994140"/>
              <a:gd name="connsiteX2097" fmla="*/ 159968 w 6606361"/>
              <a:gd name="connsiteY2097" fmla="*/ 2378577 h 3994140"/>
              <a:gd name="connsiteX2098" fmla="*/ 160383 w 6606361"/>
              <a:gd name="connsiteY2098" fmla="*/ 2378992 h 3994140"/>
              <a:gd name="connsiteX2099" fmla="*/ 160384 w 6606361"/>
              <a:gd name="connsiteY2099" fmla="*/ 2378992 h 3994140"/>
              <a:gd name="connsiteX2100" fmla="*/ 5942954 w 6606361"/>
              <a:gd name="connsiteY2100" fmla="*/ 2376076 h 3994140"/>
              <a:gd name="connsiteX2101" fmla="*/ 5940960 w 6606361"/>
              <a:gd name="connsiteY2101" fmla="*/ 2377073 h 3994140"/>
              <a:gd name="connsiteX2102" fmla="*/ 5942955 w 6606361"/>
              <a:gd name="connsiteY2102" fmla="*/ 2376076 h 3994140"/>
              <a:gd name="connsiteX2103" fmla="*/ 5951269 w 6606361"/>
              <a:gd name="connsiteY2103" fmla="*/ 2373377 h 3994140"/>
              <a:gd name="connsiteX2104" fmla="*/ 5945870 w 6606361"/>
              <a:gd name="connsiteY2104" fmla="*/ 2376076 h 3994140"/>
              <a:gd name="connsiteX2105" fmla="*/ 5945871 w 6606361"/>
              <a:gd name="connsiteY2105" fmla="*/ 2376076 h 3994140"/>
              <a:gd name="connsiteX2106" fmla="*/ 959387 w 6606361"/>
              <a:gd name="connsiteY2106" fmla="*/ 2373160 h 3994140"/>
              <a:gd name="connsiteX2107" fmla="*/ 953555 w 6606361"/>
              <a:gd name="connsiteY2107" fmla="*/ 2376076 h 3994140"/>
              <a:gd name="connsiteX2108" fmla="*/ 959387 w 6606361"/>
              <a:gd name="connsiteY2108" fmla="*/ 2373161 h 3994140"/>
              <a:gd name="connsiteX2109" fmla="*/ 185171 w 6606361"/>
              <a:gd name="connsiteY2109" fmla="*/ 2367332 h 3994140"/>
              <a:gd name="connsiteX2110" fmla="*/ 186627 w 6606361"/>
              <a:gd name="connsiteY2110" fmla="*/ 2373158 h 3994140"/>
              <a:gd name="connsiteX2111" fmla="*/ 186627 w 6606361"/>
              <a:gd name="connsiteY2111" fmla="*/ 2370245 h 3994140"/>
              <a:gd name="connsiteX2112" fmla="*/ 755262 w 6606361"/>
              <a:gd name="connsiteY2112" fmla="*/ 2367330 h 3994140"/>
              <a:gd name="connsiteX2113" fmla="*/ 758178 w 6606361"/>
              <a:gd name="connsiteY2113" fmla="*/ 2373161 h 3994140"/>
              <a:gd name="connsiteX2114" fmla="*/ 764011 w 6606361"/>
              <a:gd name="connsiteY2114" fmla="*/ 2378992 h 3994140"/>
              <a:gd name="connsiteX2115" fmla="*/ 766926 w 6606361"/>
              <a:gd name="connsiteY2115" fmla="*/ 2384822 h 3994140"/>
              <a:gd name="connsiteX2116" fmla="*/ 769842 w 6606361"/>
              <a:gd name="connsiteY2116" fmla="*/ 2387738 h 3994140"/>
              <a:gd name="connsiteX2117" fmla="*/ 772759 w 6606361"/>
              <a:gd name="connsiteY2117" fmla="*/ 2387738 h 3994140"/>
              <a:gd name="connsiteX2118" fmla="*/ 784422 w 6606361"/>
              <a:gd name="connsiteY2118" fmla="*/ 2405230 h 3994140"/>
              <a:gd name="connsiteX2119" fmla="*/ 796086 w 6606361"/>
              <a:gd name="connsiteY2119" fmla="*/ 2419807 h 3994140"/>
              <a:gd name="connsiteX2120" fmla="*/ 787339 w 6606361"/>
              <a:gd name="connsiteY2120" fmla="*/ 2405230 h 3994140"/>
              <a:gd name="connsiteX2121" fmla="*/ 778591 w 6606361"/>
              <a:gd name="connsiteY2121" fmla="*/ 2393568 h 3994140"/>
              <a:gd name="connsiteX2122" fmla="*/ 775674 w 6606361"/>
              <a:gd name="connsiteY2122" fmla="*/ 2390653 h 3994140"/>
              <a:gd name="connsiteX2123" fmla="*/ 772759 w 6606361"/>
              <a:gd name="connsiteY2123" fmla="*/ 2387738 h 3994140"/>
              <a:gd name="connsiteX2124" fmla="*/ 769842 w 6606361"/>
              <a:gd name="connsiteY2124" fmla="*/ 2384822 h 3994140"/>
              <a:gd name="connsiteX2125" fmla="*/ 766926 w 6606361"/>
              <a:gd name="connsiteY2125" fmla="*/ 2378991 h 3994140"/>
              <a:gd name="connsiteX2126" fmla="*/ 761094 w 6606361"/>
              <a:gd name="connsiteY2126" fmla="*/ 2373160 h 3994140"/>
              <a:gd name="connsiteX2127" fmla="*/ 594878 w 6606361"/>
              <a:gd name="connsiteY2127" fmla="*/ 2367330 h 3994140"/>
              <a:gd name="connsiteX2128" fmla="*/ 597794 w 6606361"/>
              <a:gd name="connsiteY2128" fmla="*/ 2370245 h 3994140"/>
              <a:gd name="connsiteX2129" fmla="*/ 600711 w 6606361"/>
              <a:gd name="connsiteY2129" fmla="*/ 2367330 h 3994140"/>
              <a:gd name="connsiteX2130" fmla="*/ 600709 w 6606361"/>
              <a:gd name="connsiteY2130" fmla="*/ 2367330 h 3994140"/>
              <a:gd name="connsiteX2131" fmla="*/ 597793 w 6606361"/>
              <a:gd name="connsiteY2131" fmla="*/ 2367330 h 3994140"/>
              <a:gd name="connsiteX2132" fmla="*/ 591961 w 6606361"/>
              <a:gd name="connsiteY2132" fmla="*/ 2367330 h 3994140"/>
              <a:gd name="connsiteX2133" fmla="*/ 591961 w 6606361"/>
              <a:gd name="connsiteY2133" fmla="*/ 2376076 h 3994140"/>
              <a:gd name="connsiteX2134" fmla="*/ 591961 w 6606361"/>
              <a:gd name="connsiteY2134" fmla="*/ 2381907 h 3994140"/>
              <a:gd name="connsiteX2135" fmla="*/ 594878 w 6606361"/>
              <a:gd name="connsiteY2135" fmla="*/ 2387738 h 3994140"/>
              <a:gd name="connsiteX2136" fmla="*/ 591963 w 6606361"/>
              <a:gd name="connsiteY2136" fmla="*/ 2381907 h 3994140"/>
              <a:gd name="connsiteX2137" fmla="*/ 591963 w 6606361"/>
              <a:gd name="connsiteY2137" fmla="*/ 2376076 h 3994140"/>
              <a:gd name="connsiteX2138" fmla="*/ 591963 w 6606361"/>
              <a:gd name="connsiteY2138" fmla="*/ 2367330 h 3994140"/>
              <a:gd name="connsiteX2139" fmla="*/ 291242 w 6606361"/>
              <a:gd name="connsiteY2139" fmla="*/ 2366236 h 3994140"/>
              <a:gd name="connsiteX2140" fmla="*/ 288690 w 6606361"/>
              <a:gd name="connsiteY2140" fmla="*/ 2378991 h 3994140"/>
              <a:gd name="connsiteX2141" fmla="*/ 288690 w 6606361"/>
              <a:gd name="connsiteY2141" fmla="*/ 2384822 h 3994140"/>
              <a:gd name="connsiteX2142" fmla="*/ 288690 w 6606361"/>
              <a:gd name="connsiteY2142" fmla="*/ 2384827 h 3994140"/>
              <a:gd name="connsiteX2143" fmla="*/ 288691 w 6606361"/>
              <a:gd name="connsiteY2143" fmla="*/ 2384823 h 3994140"/>
              <a:gd name="connsiteX2144" fmla="*/ 288691 w 6606361"/>
              <a:gd name="connsiteY2144" fmla="*/ 2378992 h 3994140"/>
              <a:gd name="connsiteX2145" fmla="*/ 291607 w 6606361"/>
              <a:gd name="connsiteY2145" fmla="*/ 2367330 h 3994140"/>
              <a:gd name="connsiteX2146" fmla="*/ 2653625 w 6606361"/>
              <a:gd name="connsiteY2146" fmla="*/ 2364414 h 3994140"/>
              <a:gd name="connsiteX2147" fmla="*/ 2656541 w 6606361"/>
              <a:gd name="connsiteY2147" fmla="*/ 2367330 h 3994140"/>
              <a:gd name="connsiteX2148" fmla="*/ 2662373 w 6606361"/>
              <a:gd name="connsiteY2148" fmla="*/ 2370245 h 3994140"/>
              <a:gd name="connsiteX2149" fmla="*/ 2668205 w 6606361"/>
              <a:gd name="connsiteY2149" fmla="*/ 2376076 h 3994140"/>
              <a:gd name="connsiteX2150" fmla="*/ 2671121 w 6606361"/>
              <a:gd name="connsiteY2150" fmla="*/ 2381907 h 3994140"/>
              <a:gd name="connsiteX2151" fmla="*/ 2674037 w 6606361"/>
              <a:gd name="connsiteY2151" fmla="*/ 2387738 h 3994140"/>
              <a:gd name="connsiteX2152" fmla="*/ 2674037 w 6606361"/>
              <a:gd name="connsiteY2152" fmla="*/ 2393568 h 3994140"/>
              <a:gd name="connsiteX2153" fmla="*/ 2674037 w 6606361"/>
              <a:gd name="connsiteY2153" fmla="*/ 2399399 h 3994140"/>
              <a:gd name="connsiteX2154" fmla="*/ 2671121 w 6606361"/>
              <a:gd name="connsiteY2154" fmla="*/ 2408146 h 3994140"/>
              <a:gd name="connsiteX2155" fmla="*/ 2668205 w 6606361"/>
              <a:gd name="connsiteY2155" fmla="*/ 2413977 h 3994140"/>
              <a:gd name="connsiteX2156" fmla="*/ 2665289 w 6606361"/>
              <a:gd name="connsiteY2156" fmla="*/ 2416892 h 3994140"/>
              <a:gd name="connsiteX2157" fmla="*/ 2662373 w 6606361"/>
              <a:gd name="connsiteY2157" fmla="*/ 2413977 h 3994140"/>
              <a:gd name="connsiteX2158" fmla="*/ 2659457 w 6606361"/>
              <a:gd name="connsiteY2158" fmla="*/ 2411061 h 3994140"/>
              <a:gd name="connsiteX2159" fmla="*/ 2656541 w 6606361"/>
              <a:gd name="connsiteY2159" fmla="*/ 2408146 h 3994140"/>
              <a:gd name="connsiteX2160" fmla="*/ 2653625 w 6606361"/>
              <a:gd name="connsiteY2160" fmla="*/ 2405230 h 3994140"/>
              <a:gd name="connsiteX2161" fmla="*/ 2650709 w 6606361"/>
              <a:gd name="connsiteY2161" fmla="*/ 2405230 h 3994140"/>
              <a:gd name="connsiteX2162" fmla="*/ 2647793 w 6606361"/>
              <a:gd name="connsiteY2162" fmla="*/ 2408146 h 3994140"/>
              <a:gd name="connsiteX2163" fmla="*/ 2647793 w 6606361"/>
              <a:gd name="connsiteY2163" fmla="*/ 2411061 h 3994140"/>
              <a:gd name="connsiteX2164" fmla="*/ 2650709 w 6606361"/>
              <a:gd name="connsiteY2164" fmla="*/ 2413977 h 3994140"/>
              <a:gd name="connsiteX2165" fmla="*/ 2650709 w 6606361"/>
              <a:gd name="connsiteY2165" fmla="*/ 2419807 h 3994140"/>
              <a:gd name="connsiteX2166" fmla="*/ 2650709 w 6606361"/>
              <a:gd name="connsiteY2166" fmla="*/ 2425638 h 3994140"/>
              <a:gd name="connsiteX2167" fmla="*/ 2647793 w 6606361"/>
              <a:gd name="connsiteY2167" fmla="*/ 2431469 h 3994140"/>
              <a:gd name="connsiteX2168" fmla="*/ 2644877 w 6606361"/>
              <a:gd name="connsiteY2168" fmla="*/ 2431469 h 3994140"/>
              <a:gd name="connsiteX2169" fmla="*/ 2639044 w 6606361"/>
              <a:gd name="connsiteY2169" fmla="*/ 2431469 h 3994140"/>
              <a:gd name="connsiteX2170" fmla="*/ 2633212 w 6606361"/>
              <a:gd name="connsiteY2170" fmla="*/ 2431469 h 3994140"/>
              <a:gd name="connsiteX2171" fmla="*/ 2630296 w 6606361"/>
              <a:gd name="connsiteY2171" fmla="*/ 2428554 h 3994140"/>
              <a:gd name="connsiteX2172" fmla="*/ 2624464 w 6606361"/>
              <a:gd name="connsiteY2172" fmla="*/ 2428554 h 3994140"/>
              <a:gd name="connsiteX2173" fmla="*/ 2621548 w 6606361"/>
              <a:gd name="connsiteY2173" fmla="*/ 2425638 h 3994140"/>
              <a:gd name="connsiteX2174" fmla="*/ 2618632 w 6606361"/>
              <a:gd name="connsiteY2174" fmla="*/ 2422723 h 3994140"/>
              <a:gd name="connsiteX2175" fmla="*/ 2615716 w 6606361"/>
              <a:gd name="connsiteY2175" fmla="*/ 2419807 h 3994140"/>
              <a:gd name="connsiteX2176" fmla="*/ 2615716 w 6606361"/>
              <a:gd name="connsiteY2176" fmla="*/ 2413977 h 3994140"/>
              <a:gd name="connsiteX2177" fmla="*/ 2615716 w 6606361"/>
              <a:gd name="connsiteY2177" fmla="*/ 2411061 h 3994140"/>
              <a:gd name="connsiteX2178" fmla="*/ 2609884 w 6606361"/>
              <a:gd name="connsiteY2178" fmla="*/ 2411061 h 3994140"/>
              <a:gd name="connsiteX2179" fmla="*/ 2604052 w 6606361"/>
              <a:gd name="connsiteY2179" fmla="*/ 2413977 h 3994140"/>
              <a:gd name="connsiteX2180" fmla="*/ 2598220 w 6606361"/>
              <a:gd name="connsiteY2180" fmla="*/ 2413977 h 3994140"/>
              <a:gd name="connsiteX2181" fmla="*/ 2589471 w 6606361"/>
              <a:gd name="connsiteY2181" fmla="*/ 2416892 h 3994140"/>
              <a:gd name="connsiteX2182" fmla="*/ 2586555 w 6606361"/>
              <a:gd name="connsiteY2182" fmla="*/ 2413977 h 3994140"/>
              <a:gd name="connsiteX2183" fmla="*/ 2586555 w 6606361"/>
              <a:gd name="connsiteY2183" fmla="*/ 2411061 h 3994140"/>
              <a:gd name="connsiteX2184" fmla="*/ 2586555 w 6606361"/>
              <a:gd name="connsiteY2184" fmla="*/ 2408146 h 3994140"/>
              <a:gd name="connsiteX2185" fmla="*/ 2589471 w 6606361"/>
              <a:gd name="connsiteY2185" fmla="*/ 2402315 h 3994140"/>
              <a:gd name="connsiteX2186" fmla="*/ 2589471 w 6606361"/>
              <a:gd name="connsiteY2186" fmla="*/ 2396484 h 3994140"/>
              <a:gd name="connsiteX2187" fmla="*/ 2592387 w 6606361"/>
              <a:gd name="connsiteY2187" fmla="*/ 2393568 h 3994140"/>
              <a:gd name="connsiteX2188" fmla="*/ 2595303 w 6606361"/>
              <a:gd name="connsiteY2188" fmla="*/ 2390653 h 3994140"/>
              <a:gd name="connsiteX2189" fmla="*/ 2595303 w 6606361"/>
              <a:gd name="connsiteY2189" fmla="*/ 2387738 h 3994140"/>
              <a:gd name="connsiteX2190" fmla="*/ 2615716 w 6606361"/>
              <a:gd name="connsiteY2190" fmla="*/ 2378991 h 3994140"/>
              <a:gd name="connsiteX2191" fmla="*/ 2630296 w 6606361"/>
              <a:gd name="connsiteY2191" fmla="*/ 2376076 h 3994140"/>
              <a:gd name="connsiteX2192" fmla="*/ 2647793 w 6606361"/>
              <a:gd name="connsiteY2192" fmla="*/ 2367330 h 3994140"/>
              <a:gd name="connsiteX2193" fmla="*/ 5447223 w 6606361"/>
              <a:gd name="connsiteY2193" fmla="*/ 2361498 h 3994140"/>
              <a:gd name="connsiteX2194" fmla="*/ 5444307 w 6606361"/>
              <a:gd name="connsiteY2194" fmla="*/ 2364414 h 3994140"/>
              <a:gd name="connsiteX2195" fmla="*/ 5447222 w 6606361"/>
              <a:gd name="connsiteY2195" fmla="*/ 2364414 h 3994140"/>
              <a:gd name="connsiteX2196" fmla="*/ 5450138 w 6606361"/>
              <a:gd name="connsiteY2196" fmla="*/ 2364414 h 3994140"/>
              <a:gd name="connsiteX2197" fmla="*/ 5455971 w 6606361"/>
              <a:gd name="connsiteY2197" fmla="*/ 2364414 h 3994140"/>
              <a:gd name="connsiteX2198" fmla="*/ 5458887 w 6606361"/>
              <a:gd name="connsiteY2198" fmla="*/ 2367330 h 3994140"/>
              <a:gd name="connsiteX2199" fmla="*/ 5461803 w 6606361"/>
              <a:gd name="connsiteY2199" fmla="*/ 2367330 h 3994140"/>
              <a:gd name="connsiteX2200" fmla="*/ 5464719 w 6606361"/>
              <a:gd name="connsiteY2200" fmla="*/ 2367330 h 3994140"/>
              <a:gd name="connsiteX2201" fmla="*/ 5470551 w 6606361"/>
              <a:gd name="connsiteY2201" fmla="*/ 2367330 h 3994140"/>
              <a:gd name="connsiteX2202" fmla="*/ 5473467 w 6606361"/>
              <a:gd name="connsiteY2202" fmla="*/ 2367330 h 3994140"/>
              <a:gd name="connsiteX2203" fmla="*/ 5479299 w 6606361"/>
              <a:gd name="connsiteY2203" fmla="*/ 2367330 h 3994140"/>
              <a:gd name="connsiteX2204" fmla="*/ 5482215 w 6606361"/>
              <a:gd name="connsiteY2204" fmla="*/ 2370245 h 3994140"/>
              <a:gd name="connsiteX2205" fmla="*/ 5485131 w 6606361"/>
              <a:gd name="connsiteY2205" fmla="*/ 2370245 h 3994140"/>
              <a:gd name="connsiteX2206" fmla="*/ 5490964 w 6606361"/>
              <a:gd name="connsiteY2206" fmla="*/ 2373160 h 3994140"/>
              <a:gd name="connsiteX2207" fmla="*/ 5490964 w 6606361"/>
              <a:gd name="connsiteY2207" fmla="*/ 2370245 h 3994140"/>
              <a:gd name="connsiteX2208" fmla="*/ 5485132 w 6606361"/>
              <a:gd name="connsiteY2208" fmla="*/ 2370245 h 3994140"/>
              <a:gd name="connsiteX2209" fmla="*/ 5482216 w 6606361"/>
              <a:gd name="connsiteY2209" fmla="*/ 2367329 h 3994140"/>
              <a:gd name="connsiteX2210" fmla="*/ 5479300 w 6606361"/>
              <a:gd name="connsiteY2210" fmla="*/ 2367329 h 3994140"/>
              <a:gd name="connsiteX2211" fmla="*/ 5473468 w 6606361"/>
              <a:gd name="connsiteY2211" fmla="*/ 2367329 h 3994140"/>
              <a:gd name="connsiteX2212" fmla="*/ 5470552 w 6606361"/>
              <a:gd name="connsiteY2212" fmla="*/ 2367329 h 3994140"/>
              <a:gd name="connsiteX2213" fmla="*/ 5464719 w 6606361"/>
              <a:gd name="connsiteY2213" fmla="*/ 2367329 h 3994140"/>
              <a:gd name="connsiteX2214" fmla="*/ 5461803 w 6606361"/>
              <a:gd name="connsiteY2214" fmla="*/ 2367329 h 3994140"/>
              <a:gd name="connsiteX2215" fmla="*/ 5458887 w 6606361"/>
              <a:gd name="connsiteY2215" fmla="*/ 2367329 h 3994140"/>
              <a:gd name="connsiteX2216" fmla="*/ 5455971 w 6606361"/>
              <a:gd name="connsiteY2216" fmla="*/ 2364414 h 3994140"/>
              <a:gd name="connsiteX2217" fmla="*/ 5450139 w 6606361"/>
              <a:gd name="connsiteY2217" fmla="*/ 2361498 h 3994140"/>
              <a:gd name="connsiteX2218" fmla="*/ 93313 w 6606361"/>
              <a:gd name="connsiteY2218" fmla="*/ 2352753 h 3994140"/>
              <a:gd name="connsiteX2219" fmla="*/ 90397 w 6606361"/>
              <a:gd name="connsiteY2219" fmla="*/ 2355668 h 3994140"/>
              <a:gd name="connsiteX2220" fmla="*/ 90397 w 6606361"/>
              <a:gd name="connsiteY2220" fmla="*/ 2358583 h 3994140"/>
              <a:gd name="connsiteX2221" fmla="*/ 1130780 w 6606361"/>
              <a:gd name="connsiteY2221" fmla="*/ 2351805 h 3994140"/>
              <a:gd name="connsiteX2222" fmla="*/ 1128519 w 6606361"/>
              <a:gd name="connsiteY2222" fmla="*/ 2358584 h 3994140"/>
              <a:gd name="connsiteX2223" fmla="*/ 1143099 w 6606361"/>
              <a:gd name="connsiteY2223" fmla="*/ 2367330 h 3994140"/>
              <a:gd name="connsiteX2224" fmla="*/ 1189757 w 6606361"/>
              <a:gd name="connsiteY2224" fmla="*/ 2393569 h 3994140"/>
              <a:gd name="connsiteX2225" fmla="*/ 1189788 w 6606361"/>
              <a:gd name="connsiteY2225" fmla="*/ 2393573 h 3994140"/>
              <a:gd name="connsiteX2226" fmla="*/ 1189757 w 6606361"/>
              <a:gd name="connsiteY2226" fmla="*/ 2393568 h 3994140"/>
              <a:gd name="connsiteX2227" fmla="*/ 1143100 w 6606361"/>
              <a:gd name="connsiteY2227" fmla="*/ 2367329 h 3994140"/>
              <a:gd name="connsiteX2228" fmla="*/ 1128520 w 6606361"/>
              <a:gd name="connsiteY2228" fmla="*/ 2358583 h 3994140"/>
              <a:gd name="connsiteX2229" fmla="*/ 138026 w 6606361"/>
              <a:gd name="connsiteY2229" fmla="*/ 2348865 h 3994140"/>
              <a:gd name="connsiteX2230" fmla="*/ 139971 w 6606361"/>
              <a:gd name="connsiteY2230" fmla="*/ 2352753 h 3994140"/>
              <a:gd name="connsiteX2231" fmla="*/ 142886 w 6606361"/>
              <a:gd name="connsiteY2231" fmla="*/ 2358584 h 3994140"/>
              <a:gd name="connsiteX2232" fmla="*/ 142886 w 6606361"/>
              <a:gd name="connsiteY2232" fmla="*/ 2370245 h 3994140"/>
              <a:gd name="connsiteX2233" fmla="*/ 141428 w 6606361"/>
              <a:gd name="connsiteY2233" fmla="*/ 2376076 h 3994140"/>
              <a:gd name="connsiteX2234" fmla="*/ 142887 w 6606361"/>
              <a:gd name="connsiteY2234" fmla="*/ 2376076 h 3994140"/>
              <a:gd name="connsiteX2235" fmla="*/ 142887 w 6606361"/>
              <a:gd name="connsiteY2235" fmla="*/ 2370245 h 3994140"/>
              <a:gd name="connsiteX2236" fmla="*/ 142887 w 6606361"/>
              <a:gd name="connsiteY2236" fmla="*/ 2367330 h 3994140"/>
              <a:gd name="connsiteX2237" fmla="*/ 142887 w 6606361"/>
              <a:gd name="connsiteY2237" fmla="*/ 2361499 h 3994140"/>
              <a:gd name="connsiteX2238" fmla="*/ 142887 w 6606361"/>
              <a:gd name="connsiteY2238" fmla="*/ 2355668 h 3994140"/>
              <a:gd name="connsiteX2239" fmla="*/ 139971 w 6606361"/>
              <a:gd name="connsiteY2239" fmla="*/ 2349837 h 3994140"/>
              <a:gd name="connsiteX2240" fmla="*/ 134137 w 6606361"/>
              <a:gd name="connsiteY2240" fmla="*/ 2346921 h 3994140"/>
              <a:gd name="connsiteX2241" fmla="*/ 134139 w 6606361"/>
              <a:gd name="connsiteY2241" fmla="*/ 2346922 h 3994140"/>
              <a:gd name="connsiteX2242" fmla="*/ 134140 w 6606361"/>
              <a:gd name="connsiteY2242" fmla="*/ 2346922 h 3994140"/>
              <a:gd name="connsiteX2243" fmla="*/ 384921 w 6606361"/>
              <a:gd name="connsiteY2243" fmla="*/ 2345467 h 3994140"/>
              <a:gd name="connsiteX2244" fmla="*/ 382006 w 6606361"/>
              <a:gd name="connsiteY2244" fmla="*/ 2355667 h 3994140"/>
              <a:gd name="connsiteX2245" fmla="*/ 384921 w 6606361"/>
              <a:gd name="connsiteY2245" fmla="*/ 2352753 h 3994140"/>
              <a:gd name="connsiteX2246" fmla="*/ 384921 w 6606361"/>
              <a:gd name="connsiteY2246" fmla="*/ 2349837 h 3994140"/>
              <a:gd name="connsiteX2247" fmla="*/ 586129 w 6606361"/>
              <a:gd name="connsiteY2247" fmla="*/ 2344006 h 3994140"/>
              <a:gd name="connsiteX2248" fmla="*/ 583213 w 6606361"/>
              <a:gd name="connsiteY2248" fmla="*/ 2349837 h 3994140"/>
              <a:gd name="connsiteX2249" fmla="*/ 577381 w 6606361"/>
              <a:gd name="connsiteY2249" fmla="*/ 2364413 h 3994140"/>
              <a:gd name="connsiteX2250" fmla="*/ 583214 w 6606361"/>
              <a:gd name="connsiteY2250" fmla="*/ 2352753 h 3994140"/>
              <a:gd name="connsiteX2251" fmla="*/ 583214 w 6606361"/>
              <a:gd name="connsiteY2251" fmla="*/ 2349837 h 3994140"/>
              <a:gd name="connsiteX2252" fmla="*/ 128305 w 6606361"/>
              <a:gd name="connsiteY2252" fmla="*/ 2344006 h 3994140"/>
              <a:gd name="connsiteX2253" fmla="*/ 128306 w 6606361"/>
              <a:gd name="connsiteY2253" fmla="*/ 2344007 h 3994140"/>
              <a:gd name="connsiteX2254" fmla="*/ 128307 w 6606361"/>
              <a:gd name="connsiteY2254" fmla="*/ 2344007 h 3994140"/>
              <a:gd name="connsiteX2255" fmla="*/ 128306 w 6606361"/>
              <a:gd name="connsiteY2255" fmla="*/ 2344006 h 3994140"/>
              <a:gd name="connsiteX2256" fmla="*/ 321933 w 6606361"/>
              <a:gd name="connsiteY2256" fmla="*/ 2338756 h 3994140"/>
              <a:gd name="connsiteX2257" fmla="*/ 323684 w 6606361"/>
              <a:gd name="connsiteY2257" fmla="*/ 2346922 h 3994140"/>
              <a:gd name="connsiteX2258" fmla="*/ 323684 w 6606361"/>
              <a:gd name="connsiteY2258" fmla="*/ 2344007 h 3994140"/>
              <a:gd name="connsiteX2259" fmla="*/ 285774 w 6606361"/>
              <a:gd name="connsiteY2259" fmla="*/ 2335261 h 3994140"/>
              <a:gd name="connsiteX2260" fmla="*/ 288690 w 6606361"/>
              <a:gd name="connsiteY2260" fmla="*/ 2346921 h 3994140"/>
              <a:gd name="connsiteX2261" fmla="*/ 288691 w 6606361"/>
              <a:gd name="connsiteY2261" fmla="*/ 2346924 h 3994140"/>
              <a:gd name="connsiteX2262" fmla="*/ 288691 w 6606361"/>
              <a:gd name="connsiteY2262" fmla="*/ 2346922 h 3994140"/>
              <a:gd name="connsiteX2263" fmla="*/ 288691 w 6606361"/>
              <a:gd name="connsiteY2263" fmla="*/ 2341091 h 3994140"/>
              <a:gd name="connsiteX2264" fmla="*/ 172049 w 6606361"/>
              <a:gd name="connsiteY2264" fmla="*/ 2332347 h 3994140"/>
              <a:gd name="connsiteX2265" fmla="*/ 174963 w 6606361"/>
              <a:gd name="connsiteY2265" fmla="*/ 2341089 h 3994140"/>
              <a:gd name="connsiteX2266" fmla="*/ 174963 w 6606361"/>
              <a:gd name="connsiteY2266" fmla="*/ 2338175 h 3994140"/>
              <a:gd name="connsiteX2267" fmla="*/ 740682 w 6606361"/>
              <a:gd name="connsiteY2267" fmla="*/ 2329431 h 3994140"/>
              <a:gd name="connsiteX2268" fmla="*/ 740682 w 6606361"/>
              <a:gd name="connsiteY2268" fmla="*/ 2335260 h 3994140"/>
              <a:gd name="connsiteX2269" fmla="*/ 743599 w 6606361"/>
              <a:gd name="connsiteY2269" fmla="*/ 2344007 h 3994140"/>
              <a:gd name="connsiteX2270" fmla="*/ 746515 w 6606361"/>
              <a:gd name="connsiteY2270" fmla="*/ 2349837 h 3994140"/>
              <a:gd name="connsiteX2271" fmla="*/ 746515 w 6606361"/>
              <a:gd name="connsiteY2271" fmla="*/ 2352753 h 3994140"/>
              <a:gd name="connsiteX2272" fmla="*/ 746515 w 6606361"/>
              <a:gd name="connsiteY2272" fmla="*/ 2355668 h 3994140"/>
              <a:gd name="connsiteX2273" fmla="*/ 746514 w 6606361"/>
              <a:gd name="connsiteY2273" fmla="*/ 2355669 h 3994140"/>
              <a:gd name="connsiteX2274" fmla="*/ 749431 w 6606361"/>
              <a:gd name="connsiteY2274" fmla="*/ 2358584 h 3994140"/>
              <a:gd name="connsiteX2275" fmla="*/ 755262 w 6606361"/>
              <a:gd name="connsiteY2275" fmla="*/ 2367329 h 3994140"/>
              <a:gd name="connsiteX2276" fmla="*/ 752346 w 6606361"/>
              <a:gd name="connsiteY2276" fmla="*/ 2361499 h 3994140"/>
              <a:gd name="connsiteX2277" fmla="*/ 749431 w 6606361"/>
              <a:gd name="connsiteY2277" fmla="*/ 2355668 h 3994140"/>
              <a:gd name="connsiteX2278" fmla="*/ 344096 w 6606361"/>
              <a:gd name="connsiteY2278" fmla="*/ 2329431 h 3994140"/>
              <a:gd name="connsiteX2279" fmla="*/ 344096 w 6606361"/>
              <a:gd name="connsiteY2279" fmla="*/ 2335260 h 3994140"/>
              <a:gd name="connsiteX2280" fmla="*/ 347012 w 6606361"/>
              <a:gd name="connsiteY2280" fmla="*/ 2346921 h 3994140"/>
              <a:gd name="connsiteX2281" fmla="*/ 347012 w 6606361"/>
              <a:gd name="connsiteY2281" fmla="*/ 2338176 h 3994140"/>
              <a:gd name="connsiteX2282" fmla="*/ 2536982 w 6606361"/>
              <a:gd name="connsiteY2282" fmla="*/ 2329429 h 3994140"/>
              <a:gd name="connsiteX2283" fmla="*/ 2539898 w 6606361"/>
              <a:gd name="connsiteY2283" fmla="*/ 2329429 h 3994140"/>
              <a:gd name="connsiteX2284" fmla="*/ 2542814 w 6606361"/>
              <a:gd name="connsiteY2284" fmla="*/ 2329429 h 3994140"/>
              <a:gd name="connsiteX2285" fmla="*/ 2545730 w 6606361"/>
              <a:gd name="connsiteY2285" fmla="*/ 2332345 h 3994140"/>
              <a:gd name="connsiteX2286" fmla="*/ 2545730 w 6606361"/>
              <a:gd name="connsiteY2286" fmla="*/ 2335260 h 3994140"/>
              <a:gd name="connsiteX2287" fmla="*/ 2545730 w 6606361"/>
              <a:gd name="connsiteY2287" fmla="*/ 2338175 h 3994140"/>
              <a:gd name="connsiteX2288" fmla="*/ 2542814 w 6606361"/>
              <a:gd name="connsiteY2288" fmla="*/ 2344006 h 3994140"/>
              <a:gd name="connsiteX2289" fmla="*/ 2539898 w 6606361"/>
              <a:gd name="connsiteY2289" fmla="*/ 2346922 h 3994140"/>
              <a:gd name="connsiteX2290" fmla="*/ 2536982 w 6606361"/>
              <a:gd name="connsiteY2290" fmla="*/ 2352752 h 3994140"/>
              <a:gd name="connsiteX2291" fmla="*/ 2534066 w 6606361"/>
              <a:gd name="connsiteY2291" fmla="*/ 2358583 h 3994140"/>
              <a:gd name="connsiteX2292" fmla="*/ 2531150 w 6606361"/>
              <a:gd name="connsiteY2292" fmla="*/ 2361499 h 3994140"/>
              <a:gd name="connsiteX2293" fmla="*/ 2528234 w 6606361"/>
              <a:gd name="connsiteY2293" fmla="*/ 2364414 h 3994140"/>
              <a:gd name="connsiteX2294" fmla="*/ 2522402 w 6606361"/>
              <a:gd name="connsiteY2294" fmla="*/ 2367329 h 3994140"/>
              <a:gd name="connsiteX2295" fmla="*/ 2516570 w 6606361"/>
              <a:gd name="connsiteY2295" fmla="*/ 2373160 h 3994140"/>
              <a:gd name="connsiteX2296" fmla="*/ 2513654 w 6606361"/>
              <a:gd name="connsiteY2296" fmla="*/ 2376076 h 3994140"/>
              <a:gd name="connsiteX2297" fmla="*/ 2507821 w 6606361"/>
              <a:gd name="connsiteY2297" fmla="*/ 2376076 h 3994140"/>
              <a:gd name="connsiteX2298" fmla="*/ 2504905 w 6606361"/>
              <a:gd name="connsiteY2298" fmla="*/ 2378991 h 3994140"/>
              <a:gd name="connsiteX2299" fmla="*/ 2501989 w 6606361"/>
              <a:gd name="connsiteY2299" fmla="*/ 2376076 h 3994140"/>
              <a:gd name="connsiteX2300" fmla="*/ 2499073 w 6606361"/>
              <a:gd name="connsiteY2300" fmla="*/ 2373160 h 3994140"/>
              <a:gd name="connsiteX2301" fmla="*/ 2501989 w 6606361"/>
              <a:gd name="connsiteY2301" fmla="*/ 2370245 h 3994140"/>
              <a:gd name="connsiteX2302" fmla="*/ 2501989 w 6606361"/>
              <a:gd name="connsiteY2302" fmla="*/ 2367329 h 3994140"/>
              <a:gd name="connsiteX2303" fmla="*/ 2504905 w 6606361"/>
              <a:gd name="connsiteY2303" fmla="*/ 2364414 h 3994140"/>
              <a:gd name="connsiteX2304" fmla="*/ 2510737 w 6606361"/>
              <a:gd name="connsiteY2304" fmla="*/ 2358583 h 3994140"/>
              <a:gd name="connsiteX2305" fmla="*/ 2516570 w 6606361"/>
              <a:gd name="connsiteY2305" fmla="*/ 2349837 h 3994140"/>
              <a:gd name="connsiteX2306" fmla="*/ 2522402 w 6606361"/>
              <a:gd name="connsiteY2306" fmla="*/ 2344006 h 3994140"/>
              <a:gd name="connsiteX2307" fmla="*/ 2528234 w 6606361"/>
              <a:gd name="connsiteY2307" fmla="*/ 2338175 h 3994140"/>
              <a:gd name="connsiteX2308" fmla="*/ 2531150 w 6606361"/>
              <a:gd name="connsiteY2308" fmla="*/ 2332345 h 3994140"/>
              <a:gd name="connsiteX2309" fmla="*/ 606543 w 6606361"/>
              <a:gd name="connsiteY2309" fmla="*/ 2326514 h 3994140"/>
              <a:gd name="connsiteX2310" fmla="*/ 606543 w 6606361"/>
              <a:gd name="connsiteY2310" fmla="*/ 2332344 h 3994140"/>
              <a:gd name="connsiteX2311" fmla="*/ 609458 w 6606361"/>
              <a:gd name="connsiteY2311" fmla="*/ 2341091 h 3994140"/>
              <a:gd name="connsiteX2312" fmla="*/ 612374 w 6606361"/>
              <a:gd name="connsiteY2312" fmla="*/ 2344006 h 3994140"/>
              <a:gd name="connsiteX2313" fmla="*/ 615290 w 6606361"/>
              <a:gd name="connsiteY2313" fmla="*/ 2349837 h 3994140"/>
              <a:gd name="connsiteX2314" fmla="*/ 615290 w 6606361"/>
              <a:gd name="connsiteY2314" fmla="*/ 2355668 h 3994140"/>
              <a:gd name="connsiteX2315" fmla="*/ 615290 w 6606361"/>
              <a:gd name="connsiteY2315" fmla="*/ 2361499 h 3994140"/>
              <a:gd name="connsiteX2316" fmla="*/ 609458 w 6606361"/>
              <a:gd name="connsiteY2316" fmla="*/ 2364414 h 3994140"/>
              <a:gd name="connsiteX2317" fmla="*/ 606543 w 6606361"/>
              <a:gd name="connsiteY2317" fmla="*/ 2367330 h 3994140"/>
              <a:gd name="connsiteX2318" fmla="*/ 609460 w 6606361"/>
              <a:gd name="connsiteY2318" fmla="*/ 2364415 h 3994140"/>
              <a:gd name="connsiteX2319" fmla="*/ 615291 w 6606361"/>
              <a:gd name="connsiteY2319" fmla="*/ 2361499 h 3994140"/>
              <a:gd name="connsiteX2320" fmla="*/ 615291 w 6606361"/>
              <a:gd name="connsiteY2320" fmla="*/ 2355668 h 3994140"/>
              <a:gd name="connsiteX2321" fmla="*/ 615291 w 6606361"/>
              <a:gd name="connsiteY2321" fmla="*/ 2352753 h 3994140"/>
              <a:gd name="connsiteX2322" fmla="*/ 615291 w 6606361"/>
              <a:gd name="connsiteY2322" fmla="*/ 2349837 h 3994140"/>
              <a:gd name="connsiteX2323" fmla="*/ 612375 w 6606361"/>
              <a:gd name="connsiteY2323" fmla="*/ 2344007 h 3994140"/>
              <a:gd name="connsiteX2324" fmla="*/ 609460 w 6606361"/>
              <a:gd name="connsiteY2324" fmla="*/ 2335260 h 3994140"/>
              <a:gd name="connsiteX2325" fmla="*/ 49573 w 6606361"/>
              <a:gd name="connsiteY2325" fmla="*/ 2323599 h 3994140"/>
              <a:gd name="connsiteX2326" fmla="*/ 48116 w 6606361"/>
              <a:gd name="connsiteY2326" fmla="*/ 2325056 h 3994140"/>
              <a:gd name="connsiteX2327" fmla="*/ 52488 w 6606361"/>
              <a:gd name="connsiteY2327" fmla="*/ 2323599 h 3994140"/>
              <a:gd name="connsiteX2328" fmla="*/ 737766 w 6606361"/>
              <a:gd name="connsiteY2328" fmla="*/ 2320685 h 3994140"/>
              <a:gd name="connsiteX2329" fmla="*/ 737766 w 6606361"/>
              <a:gd name="connsiteY2329" fmla="*/ 2323599 h 3994140"/>
              <a:gd name="connsiteX2330" fmla="*/ 740681 w 6606361"/>
              <a:gd name="connsiteY2330" fmla="*/ 2329426 h 3994140"/>
              <a:gd name="connsiteX2331" fmla="*/ 204124 w 6606361"/>
              <a:gd name="connsiteY2331" fmla="*/ 2320683 h 3994140"/>
              <a:gd name="connsiteX2332" fmla="*/ 201209 w 6606361"/>
              <a:gd name="connsiteY2332" fmla="*/ 2323598 h 3994140"/>
              <a:gd name="connsiteX2333" fmla="*/ 204124 w 6606361"/>
              <a:gd name="connsiteY2333" fmla="*/ 2323598 h 3994140"/>
              <a:gd name="connsiteX2334" fmla="*/ 166216 w 6606361"/>
              <a:gd name="connsiteY2334" fmla="*/ 2320683 h 3994140"/>
              <a:gd name="connsiteX2335" fmla="*/ 172047 w 6606361"/>
              <a:gd name="connsiteY2335" fmla="*/ 2326513 h 3994140"/>
              <a:gd name="connsiteX2336" fmla="*/ 174963 w 6606361"/>
              <a:gd name="connsiteY2336" fmla="*/ 2326513 h 3994140"/>
              <a:gd name="connsiteX2337" fmla="*/ 263902 w 6606361"/>
              <a:gd name="connsiteY2337" fmla="*/ 2319226 h 3994140"/>
              <a:gd name="connsiteX2338" fmla="*/ 259532 w 6606361"/>
              <a:gd name="connsiteY2338" fmla="*/ 2320683 h 3994140"/>
              <a:gd name="connsiteX2339" fmla="*/ 262446 w 6606361"/>
              <a:gd name="connsiteY2339" fmla="*/ 2320683 h 3994140"/>
              <a:gd name="connsiteX2340" fmla="*/ 67069 w 6606361"/>
              <a:gd name="connsiteY2340" fmla="*/ 2317768 h 3994140"/>
              <a:gd name="connsiteX2341" fmla="*/ 61241 w 6606361"/>
              <a:gd name="connsiteY2341" fmla="*/ 2320681 h 3994140"/>
              <a:gd name="connsiteX2342" fmla="*/ 69983 w 6606361"/>
              <a:gd name="connsiteY2342" fmla="*/ 2317768 h 3994140"/>
              <a:gd name="connsiteX2343" fmla="*/ 279943 w 6606361"/>
              <a:gd name="connsiteY2343" fmla="*/ 2314853 h 3994140"/>
              <a:gd name="connsiteX2344" fmla="*/ 279943 w 6606361"/>
              <a:gd name="connsiteY2344" fmla="*/ 2317768 h 3994140"/>
              <a:gd name="connsiteX2345" fmla="*/ 277027 w 6606361"/>
              <a:gd name="connsiteY2345" fmla="*/ 2317768 h 3994140"/>
              <a:gd name="connsiteX2346" fmla="*/ 279942 w 6606361"/>
              <a:gd name="connsiteY2346" fmla="*/ 2320683 h 3994140"/>
              <a:gd name="connsiteX2347" fmla="*/ 282858 w 6606361"/>
              <a:gd name="connsiteY2347" fmla="*/ 2323598 h 3994140"/>
              <a:gd name="connsiteX2348" fmla="*/ 282858 w 6606361"/>
              <a:gd name="connsiteY2348" fmla="*/ 2320683 h 3994140"/>
              <a:gd name="connsiteX2349" fmla="*/ 5718417 w 6606361"/>
              <a:gd name="connsiteY2349" fmla="*/ 2311936 h 3994140"/>
              <a:gd name="connsiteX2350" fmla="*/ 5718416 w 6606361"/>
              <a:gd name="connsiteY2350" fmla="*/ 2311937 h 3994140"/>
              <a:gd name="connsiteX2351" fmla="*/ 5724249 w 6606361"/>
              <a:gd name="connsiteY2351" fmla="*/ 2311937 h 3994140"/>
              <a:gd name="connsiteX2352" fmla="*/ 5724249 w 6606361"/>
              <a:gd name="connsiteY2352" fmla="*/ 2311936 h 3994140"/>
              <a:gd name="connsiteX2353" fmla="*/ 75818 w 6606361"/>
              <a:gd name="connsiteY2353" fmla="*/ 2309022 h 3994140"/>
              <a:gd name="connsiteX2354" fmla="*/ 75818 w 6606361"/>
              <a:gd name="connsiteY2354" fmla="*/ 2311937 h 3994140"/>
              <a:gd name="connsiteX2355" fmla="*/ 77275 w 6606361"/>
              <a:gd name="connsiteY2355" fmla="*/ 2309022 h 3994140"/>
              <a:gd name="connsiteX2356" fmla="*/ 5441391 w 6606361"/>
              <a:gd name="connsiteY2356" fmla="*/ 2309021 h 3994140"/>
              <a:gd name="connsiteX2357" fmla="*/ 5441390 w 6606361"/>
              <a:gd name="connsiteY2357" fmla="*/ 2309022 h 3994140"/>
              <a:gd name="connsiteX2358" fmla="*/ 5441390 w 6606361"/>
              <a:gd name="connsiteY2358" fmla="*/ 2311937 h 3994140"/>
              <a:gd name="connsiteX2359" fmla="*/ 5441390 w 6606361"/>
              <a:gd name="connsiteY2359" fmla="*/ 2314852 h 3994140"/>
              <a:gd name="connsiteX2360" fmla="*/ 5441390 w 6606361"/>
              <a:gd name="connsiteY2360" fmla="*/ 2317768 h 3994140"/>
              <a:gd name="connsiteX2361" fmla="*/ 5441391 w 6606361"/>
              <a:gd name="connsiteY2361" fmla="*/ 2317767 h 3994140"/>
              <a:gd name="connsiteX2362" fmla="*/ 5441391 w 6606361"/>
              <a:gd name="connsiteY2362" fmla="*/ 2314852 h 3994140"/>
              <a:gd name="connsiteX2363" fmla="*/ 5441391 w 6606361"/>
              <a:gd name="connsiteY2363" fmla="*/ 2311936 h 3994140"/>
              <a:gd name="connsiteX2364" fmla="*/ 315560 w 6606361"/>
              <a:gd name="connsiteY2364" fmla="*/ 2309021 h 3994140"/>
              <a:gd name="connsiteX2365" fmla="*/ 320319 w 6606361"/>
              <a:gd name="connsiteY2365" fmla="*/ 2331226 h 3994140"/>
              <a:gd name="connsiteX2366" fmla="*/ 317851 w 6606361"/>
              <a:gd name="connsiteY2366" fmla="*/ 2309021 h 3994140"/>
              <a:gd name="connsiteX2367" fmla="*/ 230372 w 6606361"/>
              <a:gd name="connsiteY2367" fmla="*/ 2309012 h 3994140"/>
              <a:gd name="connsiteX2368" fmla="*/ 230369 w 6606361"/>
              <a:gd name="connsiteY2368" fmla="*/ 2309021 h 3994140"/>
              <a:gd name="connsiteX2369" fmla="*/ 227453 w 6606361"/>
              <a:gd name="connsiteY2369" fmla="*/ 2314852 h 3994140"/>
              <a:gd name="connsiteX2370" fmla="*/ 227453 w 6606361"/>
              <a:gd name="connsiteY2370" fmla="*/ 2320683 h 3994140"/>
              <a:gd name="connsiteX2371" fmla="*/ 227454 w 6606361"/>
              <a:gd name="connsiteY2371" fmla="*/ 2320683 h 3994140"/>
              <a:gd name="connsiteX2372" fmla="*/ 285774 w 6606361"/>
              <a:gd name="connsiteY2372" fmla="*/ 2306107 h 3994140"/>
              <a:gd name="connsiteX2373" fmla="*/ 282859 w 6606361"/>
              <a:gd name="connsiteY2373" fmla="*/ 2309021 h 3994140"/>
              <a:gd name="connsiteX2374" fmla="*/ 279943 w 6606361"/>
              <a:gd name="connsiteY2374" fmla="*/ 2311937 h 3994140"/>
              <a:gd name="connsiteX2375" fmla="*/ 282858 w 6606361"/>
              <a:gd name="connsiteY2375" fmla="*/ 2311937 h 3994140"/>
              <a:gd name="connsiteX2376" fmla="*/ 285774 w 6606361"/>
              <a:gd name="connsiteY2376" fmla="*/ 2309021 h 3994140"/>
              <a:gd name="connsiteX2377" fmla="*/ 5445909 w 6606361"/>
              <a:gd name="connsiteY2377" fmla="*/ 2304503 h 3994140"/>
              <a:gd name="connsiteX2378" fmla="*/ 5444307 w 6606361"/>
              <a:gd name="connsiteY2378" fmla="*/ 2306105 h 3994140"/>
              <a:gd name="connsiteX2379" fmla="*/ 5442169 w 6606361"/>
              <a:gd name="connsiteY2379" fmla="*/ 2308242 h 3994140"/>
              <a:gd name="connsiteX2380" fmla="*/ 5444306 w 6606361"/>
              <a:gd name="connsiteY2380" fmla="*/ 2306106 h 3994140"/>
              <a:gd name="connsiteX2381" fmla="*/ 2306029 w 6606361"/>
              <a:gd name="connsiteY2381" fmla="*/ 2304357 h 3994140"/>
              <a:gd name="connsiteX2382" fmla="*/ 2303696 w 6606361"/>
              <a:gd name="connsiteY2382" fmla="*/ 2309022 h 3994140"/>
              <a:gd name="connsiteX2383" fmla="*/ 2303696 w 6606361"/>
              <a:gd name="connsiteY2383" fmla="*/ 2311937 h 3994140"/>
              <a:gd name="connsiteX2384" fmla="*/ 2303696 w 6606361"/>
              <a:gd name="connsiteY2384" fmla="*/ 2314852 h 3994140"/>
              <a:gd name="connsiteX2385" fmla="*/ 5403481 w 6606361"/>
              <a:gd name="connsiteY2385" fmla="*/ 2303191 h 3994140"/>
              <a:gd name="connsiteX2386" fmla="*/ 5400565 w 6606361"/>
              <a:gd name="connsiteY2386" fmla="*/ 2306106 h 3994140"/>
              <a:gd name="connsiteX2387" fmla="*/ 5403482 w 6606361"/>
              <a:gd name="connsiteY2387" fmla="*/ 2306106 h 3994140"/>
              <a:gd name="connsiteX2388" fmla="*/ 5406397 w 6606361"/>
              <a:gd name="connsiteY2388" fmla="*/ 2303191 h 3994140"/>
              <a:gd name="connsiteX2389" fmla="*/ 606543 w 6606361"/>
              <a:gd name="connsiteY2389" fmla="*/ 2303191 h 3994140"/>
              <a:gd name="connsiteX2390" fmla="*/ 606543 w 6606361"/>
              <a:gd name="connsiteY2390" fmla="*/ 2306106 h 3994140"/>
              <a:gd name="connsiteX2391" fmla="*/ 606543 w 6606361"/>
              <a:gd name="connsiteY2391" fmla="*/ 2311936 h 3994140"/>
              <a:gd name="connsiteX2392" fmla="*/ 606543 w 6606361"/>
              <a:gd name="connsiteY2392" fmla="*/ 2311937 h 3994140"/>
              <a:gd name="connsiteX2393" fmla="*/ 609460 w 6606361"/>
              <a:gd name="connsiteY2393" fmla="*/ 2309021 h 3994140"/>
              <a:gd name="connsiteX2394" fmla="*/ 370340 w 6606361"/>
              <a:gd name="connsiteY2394" fmla="*/ 2303190 h 3994140"/>
              <a:gd name="connsiteX2395" fmla="*/ 370341 w 6606361"/>
              <a:gd name="connsiteY2395" fmla="*/ 2303191 h 3994140"/>
              <a:gd name="connsiteX2396" fmla="*/ 376172 w 6606361"/>
              <a:gd name="connsiteY2396" fmla="*/ 2309022 h 3994140"/>
              <a:gd name="connsiteX2397" fmla="*/ 379088 w 6606361"/>
              <a:gd name="connsiteY2397" fmla="*/ 2311936 h 3994140"/>
              <a:gd name="connsiteX2398" fmla="*/ 376173 w 6606361"/>
              <a:gd name="connsiteY2398" fmla="*/ 2309021 h 3994140"/>
              <a:gd name="connsiteX2399" fmla="*/ 373257 w 6606361"/>
              <a:gd name="connsiteY2399" fmla="*/ 2306106 h 3994140"/>
              <a:gd name="connsiteX2400" fmla="*/ 370341 w 6606361"/>
              <a:gd name="connsiteY2400" fmla="*/ 2303190 h 3994140"/>
              <a:gd name="connsiteX2401" fmla="*/ 5732997 w 6606361"/>
              <a:gd name="connsiteY2401" fmla="*/ 2300275 h 3994140"/>
              <a:gd name="connsiteX2402" fmla="*/ 5730081 w 6606361"/>
              <a:gd name="connsiteY2402" fmla="*/ 2303190 h 3994140"/>
              <a:gd name="connsiteX2403" fmla="*/ 5724249 w 6606361"/>
              <a:gd name="connsiteY2403" fmla="*/ 2309021 h 3994140"/>
              <a:gd name="connsiteX2404" fmla="*/ 5724249 w 6606361"/>
              <a:gd name="connsiteY2404" fmla="*/ 2309022 h 3994140"/>
              <a:gd name="connsiteX2405" fmla="*/ 5727165 w 6606361"/>
              <a:gd name="connsiteY2405" fmla="*/ 2309022 h 3994140"/>
              <a:gd name="connsiteX2406" fmla="*/ 5730081 w 6606361"/>
              <a:gd name="connsiteY2406" fmla="*/ 2306106 h 3994140"/>
              <a:gd name="connsiteX2407" fmla="*/ 457823 w 6606361"/>
              <a:gd name="connsiteY2407" fmla="*/ 2300275 h 3994140"/>
              <a:gd name="connsiteX2408" fmla="*/ 460738 w 6606361"/>
              <a:gd name="connsiteY2408" fmla="*/ 2303190 h 3994140"/>
              <a:gd name="connsiteX2409" fmla="*/ 466570 w 6606361"/>
              <a:gd name="connsiteY2409" fmla="*/ 2306106 h 3994140"/>
              <a:gd name="connsiteX2410" fmla="*/ 466571 w 6606361"/>
              <a:gd name="connsiteY2410" fmla="*/ 2306105 h 3994140"/>
              <a:gd name="connsiteX2411" fmla="*/ 463656 w 6606361"/>
              <a:gd name="connsiteY2411" fmla="*/ 2303190 h 3994140"/>
              <a:gd name="connsiteX2412" fmla="*/ 107894 w 6606361"/>
              <a:gd name="connsiteY2412" fmla="*/ 2297360 h 3994140"/>
              <a:gd name="connsiteX2413" fmla="*/ 110810 w 6606361"/>
              <a:gd name="connsiteY2413" fmla="*/ 2300275 h 3994140"/>
              <a:gd name="connsiteX2414" fmla="*/ 119558 w 6606361"/>
              <a:gd name="connsiteY2414" fmla="*/ 2303190 h 3994140"/>
              <a:gd name="connsiteX2415" fmla="*/ 113726 w 6606361"/>
              <a:gd name="connsiteY2415" fmla="*/ 2300275 h 3994140"/>
              <a:gd name="connsiteX2416" fmla="*/ 2210386 w 6606361"/>
              <a:gd name="connsiteY2416" fmla="*/ 2297340 h 3994140"/>
              <a:gd name="connsiteX2417" fmla="*/ 2210382 w 6606361"/>
              <a:gd name="connsiteY2417" fmla="*/ 2297359 h 3994140"/>
              <a:gd name="connsiteX2418" fmla="*/ 2210383 w 6606361"/>
              <a:gd name="connsiteY2418" fmla="*/ 2297360 h 3994140"/>
              <a:gd name="connsiteX2419" fmla="*/ 2210382 w 6606361"/>
              <a:gd name="connsiteY2419" fmla="*/ 2297360 h 3994140"/>
              <a:gd name="connsiteX2420" fmla="*/ 2212719 w 6606361"/>
              <a:gd name="connsiteY2420" fmla="*/ 2309039 h 3994140"/>
              <a:gd name="connsiteX2421" fmla="*/ 2210383 w 6606361"/>
              <a:gd name="connsiteY2421" fmla="*/ 2297360 h 3994140"/>
              <a:gd name="connsiteX2422" fmla="*/ 740681 w 6606361"/>
              <a:gd name="connsiteY2422" fmla="*/ 2294446 h 3994140"/>
              <a:gd name="connsiteX2423" fmla="*/ 737766 w 6606361"/>
              <a:gd name="connsiteY2423" fmla="*/ 2300275 h 3994140"/>
              <a:gd name="connsiteX2424" fmla="*/ 737766 w 6606361"/>
              <a:gd name="connsiteY2424" fmla="*/ 2309021 h 3994140"/>
              <a:gd name="connsiteX2425" fmla="*/ 737766 w 6606361"/>
              <a:gd name="connsiteY2425" fmla="*/ 2311935 h 3994140"/>
              <a:gd name="connsiteX2426" fmla="*/ 740681 w 6606361"/>
              <a:gd name="connsiteY2426" fmla="*/ 2306106 h 3994140"/>
              <a:gd name="connsiteX2427" fmla="*/ 740681 w 6606361"/>
              <a:gd name="connsiteY2427" fmla="*/ 2300275 h 3994140"/>
              <a:gd name="connsiteX2428" fmla="*/ 5383069 w 6606361"/>
              <a:gd name="connsiteY2428" fmla="*/ 2294444 h 3994140"/>
              <a:gd name="connsiteX2429" fmla="*/ 5388900 w 6606361"/>
              <a:gd name="connsiteY2429" fmla="*/ 2297359 h 3994140"/>
              <a:gd name="connsiteX2430" fmla="*/ 5385984 w 6606361"/>
              <a:gd name="connsiteY2430" fmla="*/ 2294444 h 3994140"/>
              <a:gd name="connsiteX2431" fmla="*/ 991464 w 6606361"/>
              <a:gd name="connsiteY2431" fmla="*/ 2294444 h 3994140"/>
              <a:gd name="connsiteX2432" fmla="*/ 988548 w 6606361"/>
              <a:gd name="connsiteY2432" fmla="*/ 2297359 h 3994140"/>
              <a:gd name="connsiteX2433" fmla="*/ 976883 w 6606361"/>
              <a:gd name="connsiteY2433" fmla="*/ 2306106 h 3994140"/>
              <a:gd name="connsiteX2434" fmla="*/ 971051 w 6606361"/>
              <a:gd name="connsiteY2434" fmla="*/ 2317767 h 3994140"/>
              <a:gd name="connsiteX2435" fmla="*/ 965219 w 6606361"/>
              <a:gd name="connsiteY2435" fmla="*/ 2326514 h 3994140"/>
              <a:gd name="connsiteX2436" fmla="*/ 962304 w 6606361"/>
              <a:gd name="connsiteY2436" fmla="*/ 2332344 h 3994140"/>
              <a:gd name="connsiteX2437" fmla="*/ 959387 w 6606361"/>
              <a:gd name="connsiteY2437" fmla="*/ 2338175 h 3994140"/>
              <a:gd name="connsiteX2438" fmla="*/ 959387 w 6606361"/>
              <a:gd name="connsiteY2438" fmla="*/ 2338176 h 3994140"/>
              <a:gd name="connsiteX2439" fmla="*/ 962304 w 6606361"/>
              <a:gd name="connsiteY2439" fmla="*/ 2332345 h 3994140"/>
              <a:gd name="connsiteX2440" fmla="*/ 965219 w 6606361"/>
              <a:gd name="connsiteY2440" fmla="*/ 2326514 h 3994140"/>
              <a:gd name="connsiteX2441" fmla="*/ 971052 w 6606361"/>
              <a:gd name="connsiteY2441" fmla="*/ 2317768 h 3994140"/>
              <a:gd name="connsiteX2442" fmla="*/ 976884 w 6606361"/>
              <a:gd name="connsiteY2442" fmla="*/ 2306106 h 3994140"/>
              <a:gd name="connsiteX2443" fmla="*/ 988548 w 6606361"/>
              <a:gd name="connsiteY2443" fmla="*/ 2297360 h 3994140"/>
              <a:gd name="connsiteX2444" fmla="*/ 314936 w 6606361"/>
              <a:gd name="connsiteY2444" fmla="*/ 2294444 h 3994140"/>
              <a:gd name="connsiteX2445" fmla="*/ 320767 w 6606361"/>
              <a:gd name="connsiteY2445" fmla="*/ 2297360 h 3994140"/>
              <a:gd name="connsiteX2446" fmla="*/ 317852 w 6606361"/>
              <a:gd name="connsiteY2446" fmla="*/ 2294444 h 3994140"/>
              <a:gd name="connsiteX2447" fmla="*/ 300356 w 6606361"/>
              <a:gd name="connsiteY2447" fmla="*/ 2294444 h 3994140"/>
              <a:gd name="connsiteX2448" fmla="*/ 309103 w 6606361"/>
              <a:gd name="connsiteY2448" fmla="*/ 2297360 h 3994140"/>
              <a:gd name="connsiteX2449" fmla="*/ 314935 w 6606361"/>
              <a:gd name="connsiteY2449" fmla="*/ 2306106 h 3994140"/>
              <a:gd name="connsiteX2450" fmla="*/ 314936 w 6606361"/>
              <a:gd name="connsiteY2450" fmla="*/ 2306108 h 3994140"/>
              <a:gd name="connsiteX2451" fmla="*/ 314936 w 6606361"/>
              <a:gd name="connsiteY2451" fmla="*/ 2306106 h 3994140"/>
              <a:gd name="connsiteX2452" fmla="*/ 312019 w 6606361"/>
              <a:gd name="connsiteY2452" fmla="*/ 2300275 h 3994140"/>
              <a:gd name="connsiteX2453" fmla="*/ 312019 w 6606361"/>
              <a:gd name="connsiteY2453" fmla="*/ 2297360 h 3994140"/>
              <a:gd name="connsiteX2454" fmla="*/ 309103 w 6606361"/>
              <a:gd name="connsiteY2454" fmla="*/ 2297360 h 3994140"/>
              <a:gd name="connsiteX2455" fmla="*/ 314935 w 6606361"/>
              <a:gd name="connsiteY2455" fmla="*/ 2294444 h 3994140"/>
              <a:gd name="connsiteX2456" fmla="*/ 137054 w 6606361"/>
              <a:gd name="connsiteY2456" fmla="*/ 2294444 h 3994140"/>
              <a:gd name="connsiteX2457" fmla="*/ 137054 w 6606361"/>
              <a:gd name="connsiteY2457" fmla="*/ 2300275 h 3994140"/>
              <a:gd name="connsiteX2458" fmla="*/ 137055 w 6606361"/>
              <a:gd name="connsiteY2458" fmla="*/ 2300275 h 3994140"/>
              <a:gd name="connsiteX2459" fmla="*/ 139971 w 6606361"/>
              <a:gd name="connsiteY2459" fmla="*/ 2297359 h 3994140"/>
              <a:gd name="connsiteX2460" fmla="*/ 137055 w 6606361"/>
              <a:gd name="connsiteY2460" fmla="*/ 2297359 h 3994140"/>
              <a:gd name="connsiteX2461" fmla="*/ 137055 w 6606361"/>
              <a:gd name="connsiteY2461" fmla="*/ 2294444 h 3994140"/>
              <a:gd name="connsiteX2462" fmla="*/ 99146 w 6606361"/>
              <a:gd name="connsiteY2462" fmla="*/ 2294444 h 3994140"/>
              <a:gd name="connsiteX2463" fmla="*/ 99146 w 6606361"/>
              <a:gd name="connsiteY2463" fmla="*/ 2297359 h 3994140"/>
              <a:gd name="connsiteX2464" fmla="*/ 102061 w 6606361"/>
              <a:gd name="connsiteY2464" fmla="*/ 2297359 h 3994140"/>
              <a:gd name="connsiteX2465" fmla="*/ 75818 w 6606361"/>
              <a:gd name="connsiteY2465" fmla="*/ 2294444 h 3994140"/>
              <a:gd name="connsiteX2466" fmla="*/ 75818 w 6606361"/>
              <a:gd name="connsiteY2466" fmla="*/ 2297360 h 3994140"/>
              <a:gd name="connsiteX2467" fmla="*/ 78247 w 6606361"/>
              <a:gd name="connsiteY2467" fmla="*/ 2307078 h 3994140"/>
              <a:gd name="connsiteX2468" fmla="*/ 78733 w 6606361"/>
              <a:gd name="connsiteY2468" fmla="*/ 2306106 h 3994140"/>
              <a:gd name="connsiteX2469" fmla="*/ 78733 w 6606361"/>
              <a:gd name="connsiteY2469" fmla="*/ 2300275 h 3994140"/>
              <a:gd name="connsiteX2470" fmla="*/ 2308362 w 6606361"/>
              <a:gd name="connsiteY2470" fmla="*/ 2293861 h 3994140"/>
              <a:gd name="connsiteX2471" fmla="*/ 2306612 w 6606361"/>
              <a:gd name="connsiteY2471" fmla="*/ 2297360 h 3994140"/>
              <a:gd name="connsiteX2472" fmla="*/ 2306612 w 6606361"/>
              <a:gd name="connsiteY2472" fmla="*/ 2301733 h 3994140"/>
              <a:gd name="connsiteX2473" fmla="*/ 434494 w 6606361"/>
              <a:gd name="connsiteY2473" fmla="*/ 2291529 h 3994140"/>
              <a:gd name="connsiteX2474" fmla="*/ 437410 w 6606361"/>
              <a:gd name="connsiteY2474" fmla="*/ 2294444 h 3994140"/>
              <a:gd name="connsiteX2475" fmla="*/ 437411 w 6606361"/>
              <a:gd name="connsiteY2475" fmla="*/ 2294444 h 3994140"/>
              <a:gd name="connsiteX2476" fmla="*/ 437411 w 6606361"/>
              <a:gd name="connsiteY2476" fmla="*/ 2291529 h 3994140"/>
              <a:gd name="connsiteX2477" fmla="*/ 434495 w 6606361"/>
              <a:gd name="connsiteY2477" fmla="*/ 2291529 h 3994140"/>
              <a:gd name="connsiteX2478" fmla="*/ 1166431 w 6606361"/>
              <a:gd name="connsiteY2478" fmla="*/ 2291526 h 3994140"/>
              <a:gd name="connsiteX2479" fmla="*/ 1166428 w 6606361"/>
              <a:gd name="connsiteY2479" fmla="*/ 2291528 h 3994140"/>
              <a:gd name="connsiteX2480" fmla="*/ 1166429 w 6606361"/>
              <a:gd name="connsiteY2480" fmla="*/ 2291529 h 3994140"/>
              <a:gd name="connsiteX2481" fmla="*/ 93314 w 6606361"/>
              <a:gd name="connsiteY2481" fmla="*/ 2288614 h 3994140"/>
              <a:gd name="connsiteX2482" fmla="*/ 96230 w 6606361"/>
              <a:gd name="connsiteY2482" fmla="*/ 2291528 h 3994140"/>
              <a:gd name="connsiteX2483" fmla="*/ 96230 w 6606361"/>
              <a:gd name="connsiteY2483" fmla="*/ 2288614 h 3994140"/>
              <a:gd name="connsiteX2484" fmla="*/ 37908 w 6606361"/>
              <a:gd name="connsiteY2484" fmla="*/ 2288614 h 3994140"/>
              <a:gd name="connsiteX2485" fmla="*/ 32076 w 6606361"/>
              <a:gd name="connsiteY2485" fmla="*/ 2291529 h 3994140"/>
              <a:gd name="connsiteX2486" fmla="*/ 40824 w 6606361"/>
              <a:gd name="connsiteY2486" fmla="*/ 2288614 h 3994140"/>
              <a:gd name="connsiteX2487" fmla="*/ 603626 w 6606361"/>
              <a:gd name="connsiteY2487" fmla="*/ 2288613 h 3994140"/>
              <a:gd name="connsiteX2488" fmla="*/ 603627 w 6606361"/>
              <a:gd name="connsiteY2488" fmla="*/ 2288615 h 3994140"/>
              <a:gd name="connsiteX2489" fmla="*/ 603627 w 6606361"/>
              <a:gd name="connsiteY2489" fmla="*/ 2288613 h 3994140"/>
              <a:gd name="connsiteX2490" fmla="*/ 5756325 w 6606361"/>
              <a:gd name="connsiteY2490" fmla="*/ 2285698 h 3994140"/>
              <a:gd name="connsiteX2491" fmla="*/ 5759241 w 6606361"/>
              <a:gd name="connsiteY2491" fmla="*/ 2285698 h 3994140"/>
              <a:gd name="connsiteX2492" fmla="*/ 5759241 w 6606361"/>
              <a:gd name="connsiteY2492" fmla="*/ 2288614 h 3994140"/>
              <a:gd name="connsiteX2493" fmla="*/ 5759241 w 6606361"/>
              <a:gd name="connsiteY2493" fmla="*/ 2291529 h 3994140"/>
              <a:gd name="connsiteX2494" fmla="*/ 5756325 w 6606361"/>
              <a:gd name="connsiteY2494" fmla="*/ 2288614 h 3994140"/>
              <a:gd name="connsiteX2495" fmla="*/ 737767 w 6606361"/>
              <a:gd name="connsiteY2495" fmla="*/ 2285698 h 3994140"/>
              <a:gd name="connsiteX2496" fmla="*/ 740681 w 6606361"/>
              <a:gd name="connsiteY2496" fmla="*/ 2291527 h 3994140"/>
              <a:gd name="connsiteX2497" fmla="*/ 740681 w 6606361"/>
              <a:gd name="connsiteY2497" fmla="*/ 2288613 h 3994140"/>
              <a:gd name="connsiteX2498" fmla="*/ 49572 w 6606361"/>
              <a:gd name="connsiteY2498" fmla="*/ 2285698 h 3994140"/>
              <a:gd name="connsiteX2499" fmla="*/ 43741 w 6606361"/>
              <a:gd name="connsiteY2499" fmla="*/ 2288614 h 3994140"/>
              <a:gd name="connsiteX2500" fmla="*/ 46658 w 6606361"/>
              <a:gd name="connsiteY2500" fmla="*/ 2288614 h 3994140"/>
              <a:gd name="connsiteX2501" fmla="*/ 49573 w 6606361"/>
              <a:gd name="connsiteY2501" fmla="*/ 2285698 h 3994140"/>
              <a:gd name="connsiteX2502" fmla="*/ 2306612 w 6606361"/>
              <a:gd name="connsiteY2502" fmla="*/ 2282783 h 3994140"/>
              <a:gd name="connsiteX2503" fmla="*/ 2309528 w 6606361"/>
              <a:gd name="connsiteY2503" fmla="*/ 2288614 h 3994140"/>
              <a:gd name="connsiteX2504" fmla="*/ 2309528 w 6606361"/>
              <a:gd name="connsiteY2504" fmla="*/ 2288613 h 3994140"/>
              <a:gd name="connsiteX2505" fmla="*/ 1175177 w 6606361"/>
              <a:gd name="connsiteY2505" fmla="*/ 2282782 h 3994140"/>
              <a:gd name="connsiteX2506" fmla="*/ 1175175 w 6606361"/>
              <a:gd name="connsiteY2506" fmla="*/ 2282783 h 3994140"/>
              <a:gd name="connsiteX2507" fmla="*/ 1175177 w 6606361"/>
              <a:gd name="connsiteY2507" fmla="*/ 2282783 h 3994140"/>
              <a:gd name="connsiteX2508" fmla="*/ 594878 w 6606361"/>
              <a:gd name="connsiteY2508" fmla="*/ 2282782 h 3994140"/>
              <a:gd name="connsiteX2509" fmla="*/ 592546 w 6606361"/>
              <a:gd name="connsiteY2509" fmla="*/ 2283949 h 3994140"/>
              <a:gd name="connsiteX2510" fmla="*/ 597793 w 6606361"/>
              <a:gd name="connsiteY2510" fmla="*/ 2285698 h 3994140"/>
              <a:gd name="connsiteX2511" fmla="*/ 597794 w 6606361"/>
              <a:gd name="connsiteY2511" fmla="*/ 2285698 h 3994140"/>
              <a:gd name="connsiteX2512" fmla="*/ 2297864 w 6606361"/>
              <a:gd name="connsiteY2512" fmla="*/ 2276952 h 3994140"/>
              <a:gd name="connsiteX2513" fmla="*/ 2303696 w 6606361"/>
              <a:gd name="connsiteY2513" fmla="*/ 2279867 h 3994140"/>
              <a:gd name="connsiteX2514" fmla="*/ 2300780 w 6606361"/>
              <a:gd name="connsiteY2514" fmla="*/ 2276952 h 3994140"/>
              <a:gd name="connsiteX2515" fmla="*/ 317853 w 6606361"/>
              <a:gd name="connsiteY2515" fmla="*/ 2276952 h 3994140"/>
              <a:gd name="connsiteX2516" fmla="*/ 320767 w 6606361"/>
              <a:gd name="connsiteY2516" fmla="*/ 2282782 h 3994140"/>
              <a:gd name="connsiteX2517" fmla="*/ 320767 w 6606361"/>
              <a:gd name="connsiteY2517" fmla="*/ 2279867 h 3994140"/>
              <a:gd name="connsiteX2518" fmla="*/ 5467635 w 6606361"/>
              <a:gd name="connsiteY2518" fmla="*/ 2276951 h 3994140"/>
              <a:gd name="connsiteX2519" fmla="*/ 5466625 w 6606361"/>
              <a:gd name="connsiteY2519" fmla="*/ 2279981 h 3994140"/>
              <a:gd name="connsiteX2520" fmla="*/ 5464718 w 6606361"/>
              <a:gd name="connsiteY2520" fmla="*/ 2285698 h 3994140"/>
              <a:gd name="connsiteX2521" fmla="*/ 5461802 w 6606361"/>
              <a:gd name="connsiteY2521" fmla="*/ 2291529 h 3994140"/>
              <a:gd name="connsiteX2522" fmla="*/ 5458886 w 6606361"/>
              <a:gd name="connsiteY2522" fmla="*/ 2294444 h 3994140"/>
              <a:gd name="connsiteX2523" fmla="*/ 5455970 w 6606361"/>
              <a:gd name="connsiteY2523" fmla="*/ 2300275 h 3994140"/>
              <a:gd name="connsiteX2524" fmla="*/ 5455971 w 6606361"/>
              <a:gd name="connsiteY2524" fmla="*/ 2300274 h 3994140"/>
              <a:gd name="connsiteX2525" fmla="*/ 5458887 w 6606361"/>
              <a:gd name="connsiteY2525" fmla="*/ 2294444 h 3994140"/>
              <a:gd name="connsiteX2526" fmla="*/ 5461803 w 6606361"/>
              <a:gd name="connsiteY2526" fmla="*/ 2291528 h 3994140"/>
              <a:gd name="connsiteX2527" fmla="*/ 5464719 w 6606361"/>
              <a:gd name="connsiteY2527" fmla="*/ 2285697 h 3994140"/>
              <a:gd name="connsiteX2528" fmla="*/ 5466625 w 6606361"/>
              <a:gd name="connsiteY2528" fmla="*/ 2279981 h 3994140"/>
              <a:gd name="connsiteX2529" fmla="*/ 5467635 w 6606361"/>
              <a:gd name="connsiteY2529" fmla="*/ 2276952 h 3994140"/>
              <a:gd name="connsiteX2530" fmla="*/ 93313 w 6606361"/>
              <a:gd name="connsiteY2530" fmla="*/ 2276951 h 3994140"/>
              <a:gd name="connsiteX2531" fmla="*/ 93313 w 6606361"/>
              <a:gd name="connsiteY2531" fmla="*/ 2276952 h 3994140"/>
              <a:gd name="connsiteX2532" fmla="*/ 96230 w 6606361"/>
              <a:gd name="connsiteY2532" fmla="*/ 2285698 h 3994140"/>
              <a:gd name="connsiteX2533" fmla="*/ 96230 w 6606361"/>
              <a:gd name="connsiteY2533" fmla="*/ 2282782 h 3994140"/>
              <a:gd name="connsiteX2534" fmla="*/ 731935 w 6606361"/>
              <a:gd name="connsiteY2534" fmla="*/ 2274038 h 3994140"/>
              <a:gd name="connsiteX2535" fmla="*/ 731935 w 6606361"/>
              <a:gd name="connsiteY2535" fmla="*/ 2276952 h 3994140"/>
              <a:gd name="connsiteX2536" fmla="*/ 731935 w 6606361"/>
              <a:gd name="connsiteY2536" fmla="*/ 2279867 h 3994140"/>
              <a:gd name="connsiteX2537" fmla="*/ 734851 w 6606361"/>
              <a:gd name="connsiteY2537" fmla="*/ 2282782 h 3994140"/>
              <a:gd name="connsiteX2538" fmla="*/ 737766 w 6606361"/>
              <a:gd name="connsiteY2538" fmla="*/ 2285697 h 3994140"/>
              <a:gd name="connsiteX2539" fmla="*/ 734849 w 6606361"/>
              <a:gd name="connsiteY2539" fmla="*/ 2279867 h 3994140"/>
              <a:gd name="connsiteX2540" fmla="*/ 1183925 w 6606361"/>
              <a:gd name="connsiteY2540" fmla="*/ 2274037 h 3994140"/>
              <a:gd name="connsiteX2541" fmla="*/ 1183925 w 6606361"/>
              <a:gd name="connsiteY2541" fmla="*/ 2276951 h 3994140"/>
              <a:gd name="connsiteX2542" fmla="*/ 1183925 w 6606361"/>
              <a:gd name="connsiteY2542" fmla="*/ 2279866 h 3994140"/>
              <a:gd name="connsiteX2543" fmla="*/ 1181009 w 6606361"/>
              <a:gd name="connsiteY2543" fmla="*/ 2279866 h 3994140"/>
              <a:gd name="connsiteX2544" fmla="*/ 1178093 w 6606361"/>
              <a:gd name="connsiteY2544" fmla="*/ 2279866 h 3994140"/>
              <a:gd name="connsiteX2545" fmla="*/ 1175177 w 6606361"/>
              <a:gd name="connsiteY2545" fmla="*/ 2279866 h 3994140"/>
              <a:gd name="connsiteX2546" fmla="*/ 1175177 w 6606361"/>
              <a:gd name="connsiteY2546" fmla="*/ 2279868 h 3994140"/>
              <a:gd name="connsiteX2547" fmla="*/ 1178093 w 6606361"/>
              <a:gd name="connsiteY2547" fmla="*/ 2279868 h 3994140"/>
              <a:gd name="connsiteX2548" fmla="*/ 1181009 w 6606361"/>
              <a:gd name="connsiteY2548" fmla="*/ 2279868 h 3994140"/>
              <a:gd name="connsiteX2549" fmla="*/ 1183925 w 6606361"/>
              <a:gd name="connsiteY2549" fmla="*/ 2279868 h 3994140"/>
              <a:gd name="connsiteX2550" fmla="*/ 1186841 w 6606361"/>
              <a:gd name="connsiteY2550" fmla="*/ 2276952 h 3994140"/>
              <a:gd name="connsiteX2551" fmla="*/ 5406397 w 6606361"/>
              <a:gd name="connsiteY2551" fmla="*/ 2274036 h 3994140"/>
              <a:gd name="connsiteX2552" fmla="*/ 5400565 w 6606361"/>
              <a:gd name="connsiteY2552" fmla="*/ 2276951 h 3994140"/>
              <a:gd name="connsiteX2553" fmla="*/ 5397649 w 6606361"/>
              <a:gd name="connsiteY2553" fmla="*/ 2276951 h 3994140"/>
              <a:gd name="connsiteX2554" fmla="*/ 5394733 w 6606361"/>
              <a:gd name="connsiteY2554" fmla="*/ 2279867 h 3994140"/>
              <a:gd name="connsiteX2555" fmla="*/ 5397649 w 6606361"/>
              <a:gd name="connsiteY2555" fmla="*/ 2276952 h 3994140"/>
              <a:gd name="connsiteX2556" fmla="*/ 5400565 w 6606361"/>
              <a:gd name="connsiteY2556" fmla="*/ 2276952 h 3994140"/>
              <a:gd name="connsiteX2557" fmla="*/ 290152 w 6606361"/>
              <a:gd name="connsiteY2557" fmla="*/ 2272577 h 3994140"/>
              <a:gd name="connsiteX2558" fmla="*/ 282858 w 6606361"/>
              <a:gd name="connsiteY2558" fmla="*/ 2274036 h 3994140"/>
              <a:gd name="connsiteX2559" fmla="*/ 268278 w 6606361"/>
              <a:gd name="connsiteY2559" fmla="*/ 2276951 h 3994140"/>
              <a:gd name="connsiteX2560" fmla="*/ 259530 w 6606361"/>
              <a:gd name="connsiteY2560" fmla="*/ 2276951 h 3994140"/>
              <a:gd name="connsiteX2561" fmla="*/ 250782 w 6606361"/>
              <a:gd name="connsiteY2561" fmla="*/ 2276951 h 3994140"/>
              <a:gd name="connsiteX2562" fmla="*/ 247866 w 6606361"/>
              <a:gd name="connsiteY2562" fmla="*/ 2279867 h 3994140"/>
              <a:gd name="connsiteX2563" fmla="*/ 242033 w 6606361"/>
              <a:gd name="connsiteY2563" fmla="*/ 2282782 h 3994140"/>
              <a:gd name="connsiteX2564" fmla="*/ 242033 w 6606361"/>
              <a:gd name="connsiteY2564" fmla="*/ 2285698 h 3994140"/>
              <a:gd name="connsiteX2565" fmla="*/ 239117 w 6606361"/>
              <a:gd name="connsiteY2565" fmla="*/ 2288613 h 3994140"/>
              <a:gd name="connsiteX2566" fmla="*/ 239115 w 6606361"/>
              <a:gd name="connsiteY2566" fmla="*/ 2288617 h 3994140"/>
              <a:gd name="connsiteX2567" fmla="*/ 239118 w 6606361"/>
              <a:gd name="connsiteY2567" fmla="*/ 2288613 h 3994140"/>
              <a:gd name="connsiteX2568" fmla="*/ 244950 w 6606361"/>
              <a:gd name="connsiteY2568" fmla="*/ 2282783 h 3994140"/>
              <a:gd name="connsiteX2569" fmla="*/ 250782 w 6606361"/>
              <a:gd name="connsiteY2569" fmla="*/ 2279867 h 3994140"/>
              <a:gd name="connsiteX2570" fmla="*/ 256615 w 6606361"/>
              <a:gd name="connsiteY2570" fmla="*/ 2276952 h 3994140"/>
              <a:gd name="connsiteX2571" fmla="*/ 262446 w 6606361"/>
              <a:gd name="connsiteY2571" fmla="*/ 2276952 h 3994140"/>
              <a:gd name="connsiteX2572" fmla="*/ 268279 w 6606361"/>
              <a:gd name="connsiteY2572" fmla="*/ 2276952 h 3994140"/>
              <a:gd name="connsiteX2573" fmla="*/ 279943 w 6606361"/>
              <a:gd name="connsiteY2573" fmla="*/ 2276952 h 3994140"/>
              <a:gd name="connsiteX2574" fmla="*/ 285775 w 6606361"/>
              <a:gd name="connsiteY2574" fmla="*/ 2274036 h 3994140"/>
              <a:gd name="connsiteX2575" fmla="*/ 5473467 w 6606361"/>
              <a:gd name="connsiteY2575" fmla="*/ 2271121 h 3994140"/>
              <a:gd name="connsiteX2576" fmla="*/ 5470551 w 6606361"/>
              <a:gd name="connsiteY2576" fmla="*/ 2274036 h 3994140"/>
              <a:gd name="connsiteX2577" fmla="*/ 5468997 w 6606361"/>
              <a:gd name="connsiteY2577" fmla="*/ 2275590 h 3994140"/>
              <a:gd name="connsiteX2578" fmla="*/ 5470552 w 6606361"/>
              <a:gd name="connsiteY2578" fmla="*/ 2274036 h 3994140"/>
              <a:gd name="connsiteX2579" fmla="*/ 5339328 w 6606361"/>
              <a:gd name="connsiteY2579" fmla="*/ 2271120 h 3994140"/>
              <a:gd name="connsiteX2580" fmla="*/ 5336412 w 6606361"/>
              <a:gd name="connsiteY2580" fmla="*/ 2274035 h 3994140"/>
              <a:gd name="connsiteX2581" fmla="*/ 5339327 w 6606361"/>
              <a:gd name="connsiteY2581" fmla="*/ 2271121 h 3994140"/>
              <a:gd name="connsiteX2582" fmla="*/ 2154629 w 6606361"/>
              <a:gd name="connsiteY2582" fmla="*/ 2269730 h 3994140"/>
              <a:gd name="connsiteX2583" fmla="*/ 2154977 w 6606361"/>
              <a:gd name="connsiteY2583" fmla="*/ 2271121 h 3994140"/>
              <a:gd name="connsiteX2584" fmla="*/ 2160809 w 6606361"/>
              <a:gd name="connsiteY2584" fmla="*/ 2279867 h 3994140"/>
              <a:gd name="connsiteX2585" fmla="*/ 2154977 w 6606361"/>
              <a:gd name="connsiteY2585" fmla="*/ 2271120 h 3994140"/>
              <a:gd name="connsiteX2586" fmla="*/ 2230797 w 6606361"/>
              <a:gd name="connsiteY2586" fmla="*/ 2268204 h 3994140"/>
              <a:gd name="connsiteX2587" fmla="*/ 2230794 w 6606361"/>
              <a:gd name="connsiteY2587" fmla="*/ 2268205 h 3994140"/>
              <a:gd name="connsiteX2588" fmla="*/ 2224962 w 6606361"/>
              <a:gd name="connsiteY2588" fmla="*/ 2268205 h 3994140"/>
              <a:gd name="connsiteX2589" fmla="*/ 2224962 w 6606361"/>
              <a:gd name="connsiteY2589" fmla="*/ 2271120 h 3994140"/>
              <a:gd name="connsiteX2590" fmla="*/ 2224959 w 6606361"/>
              <a:gd name="connsiteY2590" fmla="*/ 2271124 h 3994140"/>
              <a:gd name="connsiteX2591" fmla="*/ 2224963 w 6606361"/>
              <a:gd name="connsiteY2591" fmla="*/ 2271121 h 3994140"/>
              <a:gd name="connsiteX2592" fmla="*/ 2224963 w 6606361"/>
              <a:gd name="connsiteY2592" fmla="*/ 2268206 h 3994140"/>
              <a:gd name="connsiteX2593" fmla="*/ 2227879 w 6606361"/>
              <a:gd name="connsiteY2593" fmla="*/ 2268206 h 3994140"/>
              <a:gd name="connsiteX2594" fmla="*/ 2230795 w 6606361"/>
              <a:gd name="connsiteY2594" fmla="*/ 2268206 h 3994140"/>
              <a:gd name="connsiteX2595" fmla="*/ 1181009 w 6606361"/>
              <a:gd name="connsiteY2595" fmla="*/ 2265291 h 3994140"/>
              <a:gd name="connsiteX2596" fmla="*/ 1181009 w 6606361"/>
              <a:gd name="connsiteY2596" fmla="*/ 2268205 h 3994140"/>
              <a:gd name="connsiteX2597" fmla="*/ 1183924 w 6606361"/>
              <a:gd name="connsiteY2597" fmla="*/ 2268205 h 3994140"/>
              <a:gd name="connsiteX2598" fmla="*/ 731933 w 6606361"/>
              <a:gd name="connsiteY2598" fmla="*/ 2265291 h 3994140"/>
              <a:gd name="connsiteX2599" fmla="*/ 729018 w 6606361"/>
              <a:gd name="connsiteY2599" fmla="*/ 2268205 h 3994140"/>
              <a:gd name="connsiteX2600" fmla="*/ 731933 w 6606361"/>
              <a:gd name="connsiteY2600" fmla="*/ 2274034 h 3994140"/>
              <a:gd name="connsiteX2601" fmla="*/ 731933 w 6606361"/>
              <a:gd name="connsiteY2601" fmla="*/ 2268205 h 3994140"/>
              <a:gd name="connsiteX2602" fmla="*/ 2236627 w 6606361"/>
              <a:gd name="connsiteY2602" fmla="*/ 2265289 h 3994140"/>
              <a:gd name="connsiteX2603" fmla="*/ 2236625 w 6606361"/>
              <a:gd name="connsiteY2603" fmla="*/ 2265290 h 3994140"/>
              <a:gd name="connsiteX2604" fmla="*/ 2242459 w 6606361"/>
              <a:gd name="connsiteY2604" fmla="*/ 2265290 h 3994140"/>
              <a:gd name="connsiteX2605" fmla="*/ 2251207 w 6606361"/>
              <a:gd name="connsiteY2605" fmla="*/ 2268206 h 3994140"/>
              <a:gd name="connsiteX2606" fmla="*/ 2259955 w 6606361"/>
              <a:gd name="connsiteY2606" fmla="*/ 2271121 h 3994140"/>
              <a:gd name="connsiteX2607" fmla="*/ 2271619 w 6606361"/>
              <a:gd name="connsiteY2607" fmla="*/ 2279867 h 3994140"/>
              <a:gd name="connsiteX2608" fmla="*/ 2271620 w 6606361"/>
              <a:gd name="connsiteY2608" fmla="*/ 2279867 h 3994140"/>
              <a:gd name="connsiteX2609" fmla="*/ 2259955 w 6606361"/>
              <a:gd name="connsiteY2609" fmla="*/ 2271121 h 3994140"/>
              <a:gd name="connsiteX2610" fmla="*/ 2262871 w 6606361"/>
              <a:gd name="connsiteY2610" fmla="*/ 2268205 h 3994140"/>
              <a:gd name="connsiteX2611" fmla="*/ 2259955 w 6606361"/>
              <a:gd name="connsiteY2611" fmla="*/ 2271120 h 3994140"/>
              <a:gd name="connsiteX2612" fmla="*/ 2251207 w 6606361"/>
              <a:gd name="connsiteY2612" fmla="*/ 2268205 h 3994140"/>
              <a:gd name="connsiteX2613" fmla="*/ 2242459 w 6606361"/>
              <a:gd name="connsiteY2613" fmla="*/ 2265289 h 3994140"/>
              <a:gd name="connsiteX2614" fmla="*/ 734851 w 6606361"/>
              <a:gd name="connsiteY2614" fmla="*/ 2259459 h 3994140"/>
              <a:gd name="connsiteX2615" fmla="*/ 731936 w 6606361"/>
              <a:gd name="connsiteY2615" fmla="*/ 2265287 h 3994140"/>
              <a:gd name="connsiteX2616" fmla="*/ 734849 w 6606361"/>
              <a:gd name="connsiteY2616" fmla="*/ 2262374 h 3994140"/>
              <a:gd name="connsiteX2617" fmla="*/ 737765 w 6606361"/>
              <a:gd name="connsiteY2617" fmla="*/ 2259459 h 3994140"/>
              <a:gd name="connsiteX2618" fmla="*/ 314935 w 6606361"/>
              <a:gd name="connsiteY2618" fmla="*/ 2256543 h 3994140"/>
              <a:gd name="connsiteX2619" fmla="*/ 309103 w 6606361"/>
              <a:gd name="connsiteY2619" fmla="*/ 2265290 h 3994140"/>
              <a:gd name="connsiteX2620" fmla="*/ 303270 w 6606361"/>
              <a:gd name="connsiteY2620" fmla="*/ 2268206 h 3994140"/>
              <a:gd name="connsiteX2621" fmla="*/ 306187 w 6606361"/>
              <a:gd name="connsiteY2621" fmla="*/ 2268206 h 3994140"/>
              <a:gd name="connsiteX2622" fmla="*/ 309103 w 6606361"/>
              <a:gd name="connsiteY2622" fmla="*/ 2265290 h 3994140"/>
              <a:gd name="connsiteX2623" fmla="*/ 314936 w 6606361"/>
              <a:gd name="connsiteY2623" fmla="*/ 2256543 h 3994140"/>
              <a:gd name="connsiteX2624" fmla="*/ 81648 w 6606361"/>
              <a:gd name="connsiteY2624" fmla="*/ 2256543 h 3994140"/>
              <a:gd name="connsiteX2625" fmla="*/ 81649 w 6606361"/>
              <a:gd name="connsiteY2625" fmla="*/ 2256544 h 3994140"/>
              <a:gd name="connsiteX2626" fmla="*/ 87481 w 6606361"/>
              <a:gd name="connsiteY2626" fmla="*/ 2259459 h 3994140"/>
              <a:gd name="connsiteX2627" fmla="*/ 90397 w 6606361"/>
              <a:gd name="connsiteY2627" fmla="*/ 2262375 h 3994140"/>
              <a:gd name="connsiteX2628" fmla="*/ 93313 w 6606361"/>
              <a:gd name="connsiteY2628" fmla="*/ 2262375 h 3994140"/>
              <a:gd name="connsiteX2629" fmla="*/ 93313 w 6606361"/>
              <a:gd name="connsiteY2629" fmla="*/ 2262374 h 3994140"/>
              <a:gd name="connsiteX2630" fmla="*/ 90397 w 6606361"/>
              <a:gd name="connsiteY2630" fmla="*/ 2262374 h 3994140"/>
              <a:gd name="connsiteX2631" fmla="*/ 90397 w 6606361"/>
              <a:gd name="connsiteY2631" fmla="*/ 2259459 h 3994140"/>
              <a:gd name="connsiteX2632" fmla="*/ 87482 w 6606361"/>
              <a:gd name="connsiteY2632" fmla="*/ 2256543 h 3994140"/>
              <a:gd name="connsiteX2633" fmla="*/ 81649 w 6606361"/>
              <a:gd name="connsiteY2633" fmla="*/ 2256543 h 3994140"/>
              <a:gd name="connsiteX2634" fmla="*/ 349928 w 6606361"/>
              <a:gd name="connsiteY2634" fmla="*/ 2253628 h 3994140"/>
              <a:gd name="connsiteX2635" fmla="*/ 338264 w 6606361"/>
              <a:gd name="connsiteY2635" fmla="*/ 2256543 h 3994140"/>
              <a:gd name="connsiteX2636" fmla="*/ 338265 w 6606361"/>
              <a:gd name="connsiteY2636" fmla="*/ 2256543 h 3994140"/>
              <a:gd name="connsiteX2637" fmla="*/ 344096 w 6606361"/>
              <a:gd name="connsiteY2637" fmla="*/ 2256543 h 3994140"/>
              <a:gd name="connsiteX2638" fmla="*/ 594878 w 6606361"/>
              <a:gd name="connsiteY2638" fmla="*/ 2250713 h 3994140"/>
              <a:gd name="connsiteX2639" fmla="*/ 594878 w 6606361"/>
              <a:gd name="connsiteY2639" fmla="*/ 2250714 h 3994140"/>
              <a:gd name="connsiteX2640" fmla="*/ 591963 w 6606361"/>
              <a:gd name="connsiteY2640" fmla="*/ 2271120 h 3994140"/>
              <a:gd name="connsiteX2641" fmla="*/ 591534 w 6606361"/>
              <a:gd name="connsiteY2641" fmla="*/ 2269102 h 3994140"/>
              <a:gd name="connsiteX2642" fmla="*/ 589879 w 6606361"/>
              <a:gd name="connsiteY2642" fmla="*/ 2278201 h 3994140"/>
              <a:gd name="connsiteX2643" fmla="*/ 591963 w 6606361"/>
              <a:gd name="connsiteY2643" fmla="*/ 2274036 h 3994140"/>
              <a:gd name="connsiteX2644" fmla="*/ 594878 w 6606361"/>
              <a:gd name="connsiteY2644" fmla="*/ 2265290 h 3994140"/>
              <a:gd name="connsiteX2645" fmla="*/ 597794 w 6606361"/>
              <a:gd name="connsiteY2645" fmla="*/ 2250713 h 3994140"/>
              <a:gd name="connsiteX2646" fmla="*/ 104978 w 6606361"/>
              <a:gd name="connsiteY2646" fmla="*/ 2250713 h 3994140"/>
              <a:gd name="connsiteX2647" fmla="*/ 102062 w 6606361"/>
              <a:gd name="connsiteY2647" fmla="*/ 2253628 h 3994140"/>
              <a:gd name="connsiteX2648" fmla="*/ 99146 w 6606361"/>
              <a:gd name="connsiteY2648" fmla="*/ 2256543 h 3994140"/>
              <a:gd name="connsiteX2649" fmla="*/ 96230 w 6606361"/>
              <a:gd name="connsiteY2649" fmla="*/ 2262374 h 3994140"/>
              <a:gd name="connsiteX2650" fmla="*/ 99146 w 6606361"/>
              <a:gd name="connsiteY2650" fmla="*/ 2262374 h 3994140"/>
              <a:gd name="connsiteX2651" fmla="*/ 102061 w 6606361"/>
              <a:gd name="connsiteY2651" fmla="*/ 2256543 h 3994140"/>
              <a:gd name="connsiteX2652" fmla="*/ 104978 w 6606361"/>
              <a:gd name="connsiteY2652" fmla="*/ 2253628 h 3994140"/>
              <a:gd name="connsiteX2653" fmla="*/ 2149144 w 6606361"/>
              <a:gd name="connsiteY2653" fmla="*/ 2250712 h 3994140"/>
              <a:gd name="connsiteX2654" fmla="*/ 2149144 w 6606361"/>
              <a:gd name="connsiteY2654" fmla="*/ 2250713 h 3994140"/>
              <a:gd name="connsiteX2655" fmla="*/ 2149608 w 6606361"/>
              <a:gd name="connsiteY2655" fmla="*/ 2252103 h 3994140"/>
              <a:gd name="connsiteX2656" fmla="*/ 69983 w 6606361"/>
              <a:gd name="connsiteY2656" fmla="*/ 2250711 h 3994140"/>
              <a:gd name="connsiteX2657" fmla="*/ 70341 w 6606361"/>
              <a:gd name="connsiteY2657" fmla="*/ 2251069 h 3994140"/>
              <a:gd name="connsiteX2658" fmla="*/ 72901 w 6606361"/>
              <a:gd name="connsiteY2658" fmla="*/ 2253629 h 3994140"/>
              <a:gd name="connsiteX2659" fmla="*/ 72907 w 6606361"/>
              <a:gd name="connsiteY2659" fmla="*/ 2253631 h 3994140"/>
              <a:gd name="connsiteX2660" fmla="*/ 72901 w 6606361"/>
              <a:gd name="connsiteY2660" fmla="*/ 2253628 h 3994140"/>
              <a:gd name="connsiteX2661" fmla="*/ 70341 w 6606361"/>
              <a:gd name="connsiteY2661" fmla="*/ 2251069 h 3994140"/>
              <a:gd name="connsiteX2662" fmla="*/ 69985 w 6606361"/>
              <a:gd name="connsiteY2662" fmla="*/ 2250713 h 3994140"/>
              <a:gd name="connsiteX2663" fmla="*/ 2295920 w 6606361"/>
              <a:gd name="connsiteY2663" fmla="*/ 2244882 h 3994140"/>
              <a:gd name="connsiteX2664" fmla="*/ 2297864 w 6606361"/>
              <a:gd name="connsiteY2664" fmla="*/ 2256544 h 3994140"/>
              <a:gd name="connsiteX2665" fmla="*/ 2297864 w 6606361"/>
              <a:gd name="connsiteY2665" fmla="*/ 2250713 h 3994140"/>
              <a:gd name="connsiteX2666" fmla="*/ 110809 w 6606361"/>
              <a:gd name="connsiteY2666" fmla="*/ 2244882 h 3994140"/>
              <a:gd name="connsiteX2667" fmla="*/ 107894 w 6606361"/>
              <a:gd name="connsiteY2667" fmla="*/ 2247797 h 3994140"/>
              <a:gd name="connsiteX2668" fmla="*/ 110809 w 6606361"/>
              <a:gd name="connsiteY2668" fmla="*/ 2247797 h 3994140"/>
              <a:gd name="connsiteX2669" fmla="*/ 368883 w 6606361"/>
              <a:gd name="connsiteY2669" fmla="*/ 2241966 h 3994140"/>
              <a:gd name="connsiteX2670" fmla="*/ 364509 w 6606361"/>
              <a:gd name="connsiteY2670" fmla="*/ 2244882 h 3994140"/>
              <a:gd name="connsiteX2671" fmla="*/ 358677 w 6606361"/>
              <a:gd name="connsiteY2671" fmla="*/ 2250713 h 3994140"/>
              <a:gd name="connsiteX2672" fmla="*/ 355760 w 6606361"/>
              <a:gd name="connsiteY2672" fmla="*/ 2253628 h 3994140"/>
              <a:gd name="connsiteX2673" fmla="*/ 355761 w 6606361"/>
              <a:gd name="connsiteY2673" fmla="*/ 2253628 h 3994140"/>
              <a:gd name="connsiteX2674" fmla="*/ 361593 w 6606361"/>
              <a:gd name="connsiteY2674" fmla="*/ 2250713 h 3994140"/>
              <a:gd name="connsiteX2675" fmla="*/ 364509 w 6606361"/>
              <a:gd name="connsiteY2675" fmla="*/ 2247797 h 3994140"/>
              <a:gd name="connsiteX2676" fmla="*/ 746513 w 6606361"/>
              <a:gd name="connsiteY2676" fmla="*/ 2233222 h 3994140"/>
              <a:gd name="connsiteX2677" fmla="*/ 743599 w 6606361"/>
              <a:gd name="connsiteY2677" fmla="*/ 2239051 h 3994140"/>
              <a:gd name="connsiteX2678" fmla="*/ 743599 w 6606361"/>
              <a:gd name="connsiteY2678" fmla="*/ 2241966 h 3994140"/>
              <a:gd name="connsiteX2679" fmla="*/ 743599 w 6606361"/>
              <a:gd name="connsiteY2679" fmla="*/ 2244879 h 3994140"/>
              <a:gd name="connsiteX2680" fmla="*/ 746513 w 6606361"/>
              <a:gd name="connsiteY2680" fmla="*/ 2239051 h 3994140"/>
              <a:gd name="connsiteX2681" fmla="*/ 1020625 w 6606361"/>
              <a:gd name="connsiteY2681" fmla="*/ 2233220 h 3994140"/>
              <a:gd name="connsiteX2682" fmla="*/ 1014792 w 6606361"/>
              <a:gd name="connsiteY2682" fmla="*/ 2239051 h 3994140"/>
              <a:gd name="connsiteX2683" fmla="*/ 1011876 w 6606361"/>
              <a:gd name="connsiteY2683" fmla="*/ 2244881 h 3994140"/>
              <a:gd name="connsiteX2684" fmla="*/ 1008960 w 6606361"/>
              <a:gd name="connsiteY2684" fmla="*/ 2247797 h 3994140"/>
              <a:gd name="connsiteX2685" fmla="*/ 1006044 w 6606361"/>
              <a:gd name="connsiteY2685" fmla="*/ 2250712 h 3994140"/>
              <a:gd name="connsiteX2686" fmla="*/ 1006044 w 6606361"/>
              <a:gd name="connsiteY2686" fmla="*/ 2250714 h 3994140"/>
              <a:gd name="connsiteX2687" fmla="*/ 1006045 w 6606361"/>
              <a:gd name="connsiteY2687" fmla="*/ 2250713 h 3994140"/>
              <a:gd name="connsiteX2688" fmla="*/ 1008961 w 6606361"/>
              <a:gd name="connsiteY2688" fmla="*/ 2247797 h 3994140"/>
              <a:gd name="connsiteX2689" fmla="*/ 1011876 w 6606361"/>
              <a:gd name="connsiteY2689" fmla="*/ 2244882 h 3994140"/>
              <a:gd name="connsiteX2690" fmla="*/ 1014794 w 6606361"/>
              <a:gd name="connsiteY2690" fmla="*/ 2239051 h 3994140"/>
              <a:gd name="connsiteX2691" fmla="*/ 600711 w 6606361"/>
              <a:gd name="connsiteY2691" fmla="*/ 2233220 h 3994140"/>
              <a:gd name="connsiteX2692" fmla="*/ 597794 w 6606361"/>
              <a:gd name="connsiteY2692" fmla="*/ 2236135 h 3994140"/>
              <a:gd name="connsiteX2693" fmla="*/ 597794 w 6606361"/>
              <a:gd name="connsiteY2693" fmla="*/ 2239051 h 3994140"/>
              <a:gd name="connsiteX2694" fmla="*/ 56376 w 6606361"/>
              <a:gd name="connsiteY2694" fmla="*/ 2232248 h 3994140"/>
              <a:gd name="connsiteX2695" fmla="*/ 58321 w 6606361"/>
              <a:gd name="connsiteY2695" fmla="*/ 2236136 h 3994140"/>
              <a:gd name="connsiteX2696" fmla="*/ 61236 w 6606361"/>
              <a:gd name="connsiteY2696" fmla="*/ 2239051 h 3994140"/>
              <a:gd name="connsiteX2697" fmla="*/ 58321 w 6606361"/>
              <a:gd name="connsiteY2697" fmla="*/ 2233220 h 3994140"/>
              <a:gd name="connsiteX2698" fmla="*/ 749431 w 6606361"/>
              <a:gd name="connsiteY2698" fmla="*/ 2230305 h 3994140"/>
              <a:gd name="connsiteX2699" fmla="*/ 746517 w 6606361"/>
              <a:gd name="connsiteY2699" fmla="*/ 2233218 h 3994140"/>
              <a:gd name="connsiteX2700" fmla="*/ 752346 w 6606361"/>
              <a:gd name="connsiteY2700" fmla="*/ 2230305 h 3994140"/>
              <a:gd name="connsiteX2701" fmla="*/ 113726 w 6606361"/>
              <a:gd name="connsiteY2701" fmla="*/ 2230304 h 3994140"/>
              <a:gd name="connsiteX2702" fmla="*/ 113726 w 6606361"/>
              <a:gd name="connsiteY2702" fmla="*/ 2230305 h 3994140"/>
              <a:gd name="connsiteX2703" fmla="*/ 116642 w 6606361"/>
              <a:gd name="connsiteY2703" fmla="*/ 2230305 h 3994140"/>
              <a:gd name="connsiteX2704" fmla="*/ 119558 w 6606361"/>
              <a:gd name="connsiteY2704" fmla="*/ 2233220 h 3994140"/>
              <a:gd name="connsiteX2705" fmla="*/ 116643 w 6606361"/>
              <a:gd name="connsiteY2705" fmla="*/ 2230304 h 3994140"/>
              <a:gd name="connsiteX2706" fmla="*/ 1128520 w 6606361"/>
              <a:gd name="connsiteY2706" fmla="*/ 2224474 h 3994140"/>
              <a:gd name="connsiteX2707" fmla="*/ 1125605 w 6606361"/>
              <a:gd name="connsiteY2707" fmla="*/ 2230303 h 3994140"/>
              <a:gd name="connsiteX2708" fmla="*/ 1128519 w 6606361"/>
              <a:gd name="connsiteY2708" fmla="*/ 2227389 h 3994140"/>
              <a:gd name="connsiteX2709" fmla="*/ 1131435 w 6606361"/>
              <a:gd name="connsiteY2709" fmla="*/ 2224474 h 3994140"/>
              <a:gd name="connsiteX2710" fmla="*/ 37908 w 6606361"/>
              <a:gd name="connsiteY2710" fmla="*/ 2224474 h 3994140"/>
              <a:gd name="connsiteX2711" fmla="*/ 46656 w 6606361"/>
              <a:gd name="connsiteY2711" fmla="*/ 2227390 h 3994140"/>
              <a:gd name="connsiteX2712" fmla="*/ 46661 w 6606361"/>
              <a:gd name="connsiteY2712" fmla="*/ 2227391 h 3994140"/>
              <a:gd name="connsiteX2713" fmla="*/ 46656 w 6606361"/>
              <a:gd name="connsiteY2713" fmla="*/ 2227389 h 3994140"/>
              <a:gd name="connsiteX2714" fmla="*/ 1212113 w 6606361"/>
              <a:gd name="connsiteY2714" fmla="*/ 2221559 h 3994140"/>
              <a:gd name="connsiteX2715" fmla="*/ 1210170 w 6606361"/>
              <a:gd name="connsiteY2715" fmla="*/ 2224474 h 3994140"/>
              <a:gd name="connsiteX2716" fmla="*/ 1204338 w 6606361"/>
              <a:gd name="connsiteY2716" fmla="*/ 2230305 h 3994140"/>
              <a:gd name="connsiteX2717" fmla="*/ 1201421 w 6606361"/>
              <a:gd name="connsiteY2717" fmla="*/ 2236136 h 3994140"/>
              <a:gd name="connsiteX2718" fmla="*/ 1195590 w 6606361"/>
              <a:gd name="connsiteY2718" fmla="*/ 2241966 h 3994140"/>
              <a:gd name="connsiteX2719" fmla="*/ 1192674 w 6606361"/>
              <a:gd name="connsiteY2719" fmla="*/ 2247797 h 3994140"/>
              <a:gd name="connsiteX2720" fmla="*/ 1189818 w 6606361"/>
              <a:gd name="connsiteY2720" fmla="*/ 2250652 h 3994140"/>
              <a:gd name="connsiteX2721" fmla="*/ 1189757 w 6606361"/>
              <a:gd name="connsiteY2721" fmla="*/ 2250713 h 3994140"/>
              <a:gd name="connsiteX2722" fmla="*/ 1189701 w 6606361"/>
              <a:gd name="connsiteY2722" fmla="*/ 2250769 h 3994140"/>
              <a:gd name="connsiteX2723" fmla="*/ 1186841 w 6606361"/>
              <a:gd name="connsiteY2723" fmla="*/ 2253628 h 3994140"/>
              <a:gd name="connsiteX2724" fmla="*/ 1186839 w 6606361"/>
              <a:gd name="connsiteY2724" fmla="*/ 2253630 h 3994140"/>
              <a:gd name="connsiteX2725" fmla="*/ 1186841 w 6606361"/>
              <a:gd name="connsiteY2725" fmla="*/ 2253629 h 3994140"/>
              <a:gd name="connsiteX2726" fmla="*/ 1189701 w 6606361"/>
              <a:gd name="connsiteY2726" fmla="*/ 2250769 h 3994140"/>
              <a:gd name="connsiteX2727" fmla="*/ 1189818 w 6606361"/>
              <a:gd name="connsiteY2727" fmla="*/ 2250652 h 3994140"/>
              <a:gd name="connsiteX2728" fmla="*/ 1192674 w 6606361"/>
              <a:gd name="connsiteY2728" fmla="*/ 2247798 h 3994140"/>
              <a:gd name="connsiteX2729" fmla="*/ 1195589 w 6606361"/>
              <a:gd name="connsiteY2729" fmla="*/ 2244882 h 3994140"/>
              <a:gd name="connsiteX2730" fmla="*/ 1198506 w 6606361"/>
              <a:gd name="connsiteY2730" fmla="*/ 2239052 h 3994140"/>
              <a:gd name="connsiteX2731" fmla="*/ 1204337 w 6606361"/>
              <a:gd name="connsiteY2731" fmla="*/ 2233221 h 3994140"/>
              <a:gd name="connsiteX2732" fmla="*/ 1210169 w 6606361"/>
              <a:gd name="connsiteY2732" fmla="*/ 2227390 h 3994140"/>
              <a:gd name="connsiteX2733" fmla="*/ 1032289 w 6606361"/>
              <a:gd name="connsiteY2733" fmla="*/ 2221558 h 3994140"/>
              <a:gd name="connsiteX2734" fmla="*/ 1029372 w 6606361"/>
              <a:gd name="connsiteY2734" fmla="*/ 2224473 h 3994140"/>
              <a:gd name="connsiteX2735" fmla="*/ 1023541 w 6606361"/>
              <a:gd name="connsiteY2735" fmla="*/ 2227389 h 3994140"/>
              <a:gd name="connsiteX2736" fmla="*/ 1029373 w 6606361"/>
              <a:gd name="connsiteY2736" fmla="*/ 2224474 h 3994140"/>
              <a:gd name="connsiteX2737" fmla="*/ 2146228 w 6606361"/>
              <a:gd name="connsiteY2737" fmla="*/ 2218643 h 3994140"/>
              <a:gd name="connsiteX2738" fmla="*/ 2149144 w 6606361"/>
              <a:gd name="connsiteY2738" fmla="*/ 2224474 h 3994140"/>
              <a:gd name="connsiteX2739" fmla="*/ 2149144 w 6606361"/>
              <a:gd name="connsiteY2739" fmla="*/ 2224473 h 3994140"/>
              <a:gd name="connsiteX2740" fmla="*/ 615291 w 6606361"/>
              <a:gd name="connsiteY2740" fmla="*/ 2218643 h 3994140"/>
              <a:gd name="connsiteX2741" fmla="*/ 606789 w 6606361"/>
              <a:gd name="connsiteY2741" fmla="*/ 2227143 h 3994140"/>
              <a:gd name="connsiteX2742" fmla="*/ 606543 w 6606361"/>
              <a:gd name="connsiteY2742" fmla="*/ 2227389 h 3994140"/>
              <a:gd name="connsiteX2743" fmla="*/ 606158 w 6606361"/>
              <a:gd name="connsiteY2743" fmla="*/ 2227774 h 3994140"/>
              <a:gd name="connsiteX2744" fmla="*/ 606789 w 6606361"/>
              <a:gd name="connsiteY2744" fmla="*/ 2227143 h 3994140"/>
              <a:gd name="connsiteX2745" fmla="*/ 609460 w 6606361"/>
              <a:gd name="connsiteY2745" fmla="*/ 2224474 h 3994140"/>
              <a:gd name="connsiteX2746" fmla="*/ 5365572 w 6606361"/>
              <a:gd name="connsiteY2746" fmla="*/ 2212811 h 3994140"/>
              <a:gd name="connsiteX2747" fmla="*/ 5365573 w 6606361"/>
              <a:gd name="connsiteY2747" fmla="*/ 2212812 h 3994140"/>
              <a:gd name="connsiteX2748" fmla="*/ 5371404 w 6606361"/>
              <a:gd name="connsiteY2748" fmla="*/ 2212812 h 3994140"/>
              <a:gd name="connsiteX2749" fmla="*/ 5371404 w 6606361"/>
              <a:gd name="connsiteY2749" fmla="*/ 2212811 h 3994140"/>
              <a:gd name="connsiteX2750" fmla="*/ 2249083 w 6606361"/>
              <a:gd name="connsiteY2750" fmla="*/ 2212542 h 3994140"/>
              <a:gd name="connsiteX2751" fmla="*/ 2251207 w 6606361"/>
              <a:gd name="connsiteY2751" fmla="*/ 2215728 h 3994140"/>
              <a:gd name="connsiteX2752" fmla="*/ 2253331 w 6606361"/>
              <a:gd name="connsiteY2752" fmla="*/ 2218913 h 3994140"/>
              <a:gd name="connsiteX2753" fmla="*/ 2251207 w 6606361"/>
              <a:gd name="connsiteY2753" fmla="*/ 2215727 h 3994140"/>
              <a:gd name="connsiteX2754" fmla="*/ 1226209 w 6606361"/>
              <a:gd name="connsiteY2754" fmla="*/ 2208439 h 3994140"/>
              <a:gd name="connsiteX2755" fmla="*/ 1221834 w 6606361"/>
              <a:gd name="connsiteY2755" fmla="*/ 2209897 h 3994140"/>
              <a:gd name="connsiteX2756" fmla="*/ 1218918 w 6606361"/>
              <a:gd name="connsiteY2756" fmla="*/ 2212812 h 3994140"/>
              <a:gd name="connsiteX2757" fmla="*/ 1218918 w 6606361"/>
              <a:gd name="connsiteY2757" fmla="*/ 2212813 h 3994140"/>
              <a:gd name="connsiteX2758" fmla="*/ 1224751 w 6606361"/>
              <a:gd name="connsiteY2758" fmla="*/ 2209897 h 3994140"/>
              <a:gd name="connsiteX2759" fmla="*/ 5732997 w 6606361"/>
              <a:gd name="connsiteY2759" fmla="*/ 2201151 h 3994140"/>
              <a:gd name="connsiteX2760" fmla="*/ 5730082 w 6606361"/>
              <a:gd name="connsiteY2760" fmla="*/ 2204066 h 3994140"/>
              <a:gd name="connsiteX2761" fmla="*/ 5727166 w 6606361"/>
              <a:gd name="connsiteY2761" fmla="*/ 2206981 h 3994140"/>
              <a:gd name="connsiteX2762" fmla="*/ 5724250 w 6606361"/>
              <a:gd name="connsiteY2762" fmla="*/ 2206981 h 3994140"/>
              <a:gd name="connsiteX2763" fmla="*/ 5724250 w 6606361"/>
              <a:gd name="connsiteY2763" fmla="*/ 2209896 h 3994140"/>
              <a:gd name="connsiteX2764" fmla="*/ 5727165 w 6606361"/>
              <a:gd name="connsiteY2764" fmla="*/ 2209896 h 3994140"/>
              <a:gd name="connsiteX2765" fmla="*/ 5730081 w 6606361"/>
              <a:gd name="connsiteY2765" fmla="*/ 2206981 h 3994140"/>
              <a:gd name="connsiteX2766" fmla="*/ 5732997 w 6606361"/>
              <a:gd name="connsiteY2766" fmla="*/ 2204065 h 3994140"/>
              <a:gd name="connsiteX2767" fmla="*/ 2201634 w 6606361"/>
              <a:gd name="connsiteY2767" fmla="*/ 2195319 h 3994140"/>
              <a:gd name="connsiteX2768" fmla="*/ 2198718 w 6606361"/>
              <a:gd name="connsiteY2768" fmla="*/ 2198234 h 3994140"/>
              <a:gd name="connsiteX2769" fmla="*/ 2198718 w 6606361"/>
              <a:gd name="connsiteY2769" fmla="*/ 2198235 h 3994140"/>
              <a:gd name="connsiteX2770" fmla="*/ 2201634 w 6606361"/>
              <a:gd name="connsiteY2770" fmla="*/ 2195320 h 3994140"/>
              <a:gd name="connsiteX2771" fmla="*/ 5412230 w 6606361"/>
              <a:gd name="connsiteY2771" fmla="*/ 2192403 h 3994140"/>
              <a:gd name="connsiteX2772" fmla="*/ 5409313 w 6606361"/>
              <a:gd name="connsiteY2772" fmla="*/ 2195319 h 3994140"/>
              <a:gd name="connsiteX2773" fmla="*/ 5406397 w 6606361"/>
              <a:gd name="connsiteY2773" fmla="*/ 2198234 h 3994140"/>
              <a:gd name="connsiteX2774" fmla="*/ 5406398 w 6606361"/>
              <a:gd name="connsiteY2774" fmla="*/ 2198234 h 3994140"/>
              <a:gd name="connsiteX2775" fmla="*/ 5409314 w 6606361"/>
              <a:gd name="connsiteY2775" fmla="*/ 2195319 h 3994140"/>
              <a:gd name="connsiteX2776" fmla="*/ 5412230 w 6606361"/>
              <a:gd name="connsiteY2776" fmla="*/ 2192404 h 3994140"/>
              <a:gd name="connsiteX2777" fmla="*/ 5415146 w 6606361"/>
              <a:gd name="connsiteY2777" fmla="*/ 2192404 h 3994140"/>
              <a:gd name="connsiteX2778" fmla="*/ 5415146 w 6606361"/>
              <a:gd name="connsiteY2778" fmla="*/ 2192403 h 3994140"/>
              <a:gd name="connsiteX2779" fmla="*/ 2563227 w 6606361"/>
              <a:gd name="connsiteY2779" fmla="*/ 2183658 h 3994140"/>
              <a:gd name="connsiteX2780" fmla="*/ 2569059 w 6606361"/>
              <a:gd name="connsiteY2780" fmla="*/ 2183658 h 3994140"/>
              <a:gd name="connsiteX2781" fmla="*/ 2574891 w 6606361"/>
              <a:gd name="connsiteY2781" fmla="*/ 2183658 h 3994140"/>
              <a:gd name="connsiteX2782" fmla="*/ 2580723 w 6606361"/>
              <a:gd name="connsiteY2782" fmla="*/ 2186574 h 3994140"/>
              <a:gd name="connsiteX2783" fmla="*/ 2586555 w 6606361"/>
              <a:gd name="connsiteY2783" fmla="*/ 2186574 h 3994140"/>
              <a:gd name="connsiteX2784" fmla="*/ 2592387 w 6606361"/>
              <a:gd name="connsiteY2784" fmla="*/ 2183658 h 3994140"/>
              <a:gd name="connsiteX2785" fmla="*/ 2595303 w 6606361"/>
              <a:gd name="connsiteY2785" fmla="*/ 2183658 h 3994140"/>
              <a:gd name="connsiteX2786" fmla="*/ 2598219 w 6606361"/>
              <a:gd name="connsiteY2786" fmla="*/ 2183658 h 3994140"/>
              <a:gd name="connsiteX2787" fmla="*/ 2595303 w 6606361"/>
              <a:gd name="connsiteY2787" fmla="*/ 2186574 h 3994140"/>
              <a:gd name="connsiteX2788" fmla="*/ 2595303 w 6606361"/>
              <a:gd name="connsiteY2788" fmla="*/ 2192404 h 3994140"/>
              <a:gd name="connsiteX2789" fmla="*/ 2595303 w 6606361"/>
              <a:gd name="connsiteY2789" fmla="*/ 2198235 h 3994140"/>
              <a:gd name="connsiteX2790" fmla="*/ 2595303 w 6606361"/>
              <a:gd name="connsiteY2790" fmla="*/ 2206982 h 3994140"/>
              <a:gd name="connsiteX2791" fmla="*/ 2595303 w 6606361"/>
              <a:gd name="connsiteY2791" fmla="*/ 2212813 h 3994140"/>
              <a:gd name="connsiteX2792" fmla="*/ 2595303 w 6606361"/>
              <a:gd name="connsiteY2792" fmla="*/ 2215728 h 3994140"/>
              <a:gd name="connsiteX2793" fmla="*/ 2592387 w 6606361"/>
              <a:gd name="connsiteY2793" fmla="*/ 2218643 h 3994140"/>
              <a:gd name="connsiteX2794" fmla="*/ 2589471 w 6606361"/>
              <a:gd name="connsiteY2794" fmla="*/ 2224474 h 3994140"/>
              <a:gd name="connsiteX2795" fmla="*/ 2589471 w 6606361"/>
              <a:gd name="connsiteY2795" fmla="*/ 2230305 h 3994140"/>
              <a:gd name="connsiteX2796" fmla="*/ 2589471 w 6606361"/>
              <a:gd name="connsiteY2796" fmla="*/ 2236136 h 3994140"/>
              <a:gd name="connsiteX2797" fmla="*/ 2589471 w 6606361"/>
              <a:gd name="connsiteY2797" fmla="*/ 2241967 h 3994140"/>
              <a:gd name="connsiteX2798" fmla="*/ 2589471 w 6606361"/>
              <a:gd name="connsiteY2798" fmla="*/ 2244882 h 3994140"/>
              <a:gd name="connsiteX2799" fmla="*/ 2580723 w 6606361"/>
              <a:gd name="connsiteY2799" fmla="*/ 2265290 h 3994140"/>
              <a:gd name="connsiteX2800" fmla="*/ 2580723 w 6606361"/>
              <a:gd name="connsiteY2800" fmla="*/ 2271121 h 3994140"/>
              <a:gd name="connsiteX2801" fmla="*/ 2580723 w 6606361"/>
              <a:gd name="connsiteY2801" fmla="*/ 2279868 h 3994140"/>
              <a:gd name="connsiteX2802" fmla="*/ 2580723 w 6606361"/>
              <a:gd name="connsiteY2802" fmla="*/ 2288614 h 3994140"/>
              <a:gd name="connsiteX2803" fmla="*/ 2580723 w 6606361"/>
              <a:gd name="connsiteY2803" fmla="*/ 2297360 h 3994140"/>
              <a:gd name="connsiteX2804" fmla="*/ 2580723 w 6606361"/>
              <a:gd name="connsiteY2804" fmla="*/ 2306107 h 3994140"/>
              <a:gd name="connsiteX2805" fmla="*/ 2580723 w 6606361"/>
              <a:gd name="connsiteY2805" fmla="*/ 2311937 h 3994140"/>
              <a:gd name="connsiteX2806" fmla="*/ 2577807 w 6606361"/>
              <a:gd name="connsiteY2806" fmla="*/ 2314853 h 3994140"/>
              <a:gd name="connsiteX2807" fmla="*/ 2571975 w 6606361"/>
              <a:gd name="connsiteY2807" fmla="*/ 2320684 h 3994140"/>
              <a:gd name="connsiteX2808" fmla="*/ 2569059 w 6606361"/>
              <a:gd name="connsiteY2808" fmla="*/ 2323599 h 3994140"/>
              <a:gd name="connsiteX2809" fmla="*/ 2566143 w 6606361"/>
              <a:gd name="connsiteY2809" fmla="*/ 2320684 h 3994140"/>
              <a:gd name="connsiteX2810" fmla="*/ 2563227 w 6606361"/>
              <a:gd name="connsiteY2810" fmla="*/ 2317768 h 3994140"/>
              <a:gd name="connsiteX2811" fmla="*/ 2560311 w 6606361"/>
              <a:gd name="connsiteY2811" fmla="*/ 2311937 h 3994140"/>
              <a:gd name="connsiteX2812" fmla="*/ 2554478 w 6606361"/>
              <a:gd name="connsiteY2812" fmla="*/ 2303191 h 3994140"/>
              <a:gd name="connsiteX2813" fmla="*/ 2551562 w 6606361"/>
              <a:gd name="connsiteY2813" fmla="*/ 2294445 h 3994140"/>
              <a:gd name="connsiteX2814" fmla="*/ 2548646 w 6606361"/>
              <a:gd name="connsiteY2814" fmla="*/ 2285698 h 3994140"/>
              <a:gd name="connsiteX2815" fmla="*/ 2545730 w 6606361"/>
              <a:gd name="connsiteY2815" fmla="*/ 2279868 h 3994140"/>
              <a:gd name="connsiteX2816" fmla="*/ 2545730 w 6606361"/>
              <a:gd name="connsiteY2816" fmla="*/ 2276952 h 3994140"/>
              <a:gd name="connsiteX2817" fmla="*/ 2548646 w 6606361"/>
              <a:gd name="connsiteY2817" fmla="*/ 2271121 h 3994140"/>
              <a:gd name="connsiteX2818" fmla="*/ 2548646 w 6606361"/>
              <a:gd name="connsiteY2818" fmla="*/ 2268206 h 3994140"/>
              <a:gd name="connsiteX2819" fmla="*/ 2551562 w 6606361"/>
              <a:gd name="connsiteY2819" fmla="*/ 2265290 h 3994140"/>
              <a:gd name="connsiteX2820" fmla="*/ 2551562 w 6606361"/>
              <a:gd name="connsiteY2820" fmla="*/ 2262375 h 3994140"/>
              <a:gd name="connsiteX2821" fmla="*/ 2548646 w 6606361"/>
              <a:gd name="connsiteY2821" fmla="*/ 2259460 h 3994140"/>
              <a:gd name="connsiteX2822" fmla="*/ 2548646 w 6606361"/>
              <a:gd name="connsiteY2822" fmla="*/ 2253629 h 3994140"/>
              <a:gd name="connsiteX2823" fmla="*/ 2545730 w 6606361"/>
              <a:gd name="connsiteY2823" fmla="*/ 2241967 h 3994140"/>
              <a:gd name="connsiteX2824" fmla="*/ 2545730 w 6606361"/>
              <a:gd name="connsiteY2824" fmla="*/ 2221559 h 3994140"/>
              <a:gd name="connsiteX2825" fmla="*/ 2548646 w 6606361"/>
              <a:gd name="connsiteY2825" fmla="*/ 2201151 h 3994140"/>
              <a:gd name="connsiteX2826" fmla="*/ 2548646 w 6606361"/>
              <a:gd name="connsiteY2826" fmla="*/ 2195320 h 3994140"/>
              <a:gd name="connsiteX2827" fmla="*/ 2551562 w 6606361"/>
              <a:gd name="connsiteY2827" fmla="*/ 2189489 h 3994140"/>
              <a:gd name="connsiteX2828" fmla="*/ 2557394 w 6606361"/>
              <a:gd name="connsiteY2828" fmla="*/ 2186574 h 3994140"/>
              <a:gd name="connsiteX2829" fmla="*/ 1291819 w 6606361"/>
              <a:gd name="connsiteY2829" fmla="*/ 2183658 h 3994140"/>
              <a:gd name="connsiteX2830" fmla="*/ 1271408 w 6606361"/>
              <a:gd name="connsiteY2830" fmla="*/ 2189489 h 3994140"/>
              <a:gd name="connsiteX2831" fmla="*/ 1248079 w 6606361"/>
              <a:gd name="connsiteY2831" fmla="*/ 2198235 h 3994140"/>
              <a:gd name="connsiteX2832" fmla="*/ 1242245 w 6606361"/>
              <a:gd name="connsiteY2832" fmla="*/ 2201151 h 3994140"/>
              <a:gd name="connsiteX2833" fmla="*/ 1250995 w 6606361"/>
              <a:gd name="connsiteY2833" fmla="*/ 2198235 h 3994140"/>
              <a:gd name="connsiteX2834" fmla="*/ 1271407 w 6606361"/>
              <a:gd name="connsiteY2834" fmla="*/ 2192404 h 3994140"/>
              <a:gd name="connsiteX2835" fmla="*/ 2149144 w 6606361"/>
              <a:gd name="connsiteY2835" fmla="*/ 2183657 h 3994140"/>
              <a:gd name="connsiteX2836" fmla="*/ 2149144 w 6606361"/>
              <a:gd name="connsiteY2836" fmla="*/ 2183658 h 3994140"/>
              <a:gd name="connsiteX2837" fmla="*/ 2154977 w 6606361"/>
              <a:gd name="connsiteY2837" fmla="*/ 2206981 h 3994140"/>
              <a:gd name="connsiteX2838" fmla="*/ 5698005 w 6606361"/>
              <a:gd name="connsiteY2838" fmla="*/ 2180742 h 3994140"/>
              <a:gd name="connsiteX2839" fmla="*/ 5709669 w 6606361"/>
              <a:gd name="connsiteY2839" fmla="*/ 2183658 h 3994140"/>
              <a:gd name="connsiteX2840" fmla="*/ 5730082 w 6606361"/>
              <a:gd name="connsiteY2840" fmla="*/ 2186573 h 3994140"/>
              <a:gd name="connsiteX2841" fmla="*/ 5731702 w 6606361"/>
              <a:gd name="connsiteY2841" fmla="*/ 2189812 h 3994140"/>
              <a:gd name="connsiteX2842" fmla="*/ 5744661 w 6606361"/>
              <a:gd name="connsiteY2842" fmla="*/ 2192404 h 3994140"/>
              <a:gd name="connsiteX2843" fmla="*/ 5753410 w 6606361"/>
              <a:gd name="connsiteY2843" fmla="*/ 2198234 h 3994140"/>
              <a:gd name="connsiteX2844" fmla="*/ 5767990 w 6606361"/>
              <a:gd name="connsiteY2844" fmla="*/ 2198234 h 3994140"/>
              <a:gd name="connsiteX2845" fmla="*/ 5759242 w 6606361"/>
              <a:gd name="connsiteY2845" fmla="*/ 2201150 h 3994140"/>
              <a:gd name="connsiteX2846" fmla="*/ 5770906 w 6606361"/>
              <a:gd name="connsiteY2846" fmla="*/ 2204065 h 3994140"/>
              <a:gd name="connsiteX2847" fmla="*/ 5779654 w 6606361"/>
              <a:gd name="connsiteY2847" fmla="*/ 2206981 h 3994140"/>
              <a:gd name="connsiteX2848" fmla="*/ 5779654 w 6606361"/>
              <a:gd name="connsiteY2848" fmla="*/ 2218642 h 3994140"/>
              <a:gd name="connsiteX2849" fmla="*/ 5770906 w 6606361"/>
              <a:gd name="connsiteY2849" fmla="*/ 2221558 h 3994140"/>
              <a:gd name="connsiteX2850" fmla="*/ 5756326 w 6606361"/>
              <a:gd name="connsiteY2850" fmla="*/ 2224473 h 3994140"/>
              <a:gd name="connsiteX2851" fmla="*/ 5753410 w 6606361"/>
              <a:gd name="connsiteY2851" fmla="*/ 2221558 h 3994140"/>
              <a:gd name="connsiteX2852" fmla="*/ 5750493 w 6606361"/>
              <a:gd name="connsiteY2852" fmla="*/ 2221558 h 3994140"/>
              <a:gd name="connsiteX2853" fmla="*/ 5747577 w 6606361"/>
              <a:gd name="connsiteY2853" fmla="*/ 2224473 h 3994140"/>
              <a:gd name="connsiteX2854" fmla="*/ 5744661 w 6606361"/>
              <a:gd name="connsiteY2854" fmla="*/ 2224473 h 3994140"/>
              <a:gd name="connsiteX2855" fmla="*/ 5741745 w 6606361"/>
              <a:gd name="connsiteY2855" fmla="*/ 2227389 h 3994140"/>
              <a:gd name="connsiteX2856" fmla="*/ 5735913 w 6606361"/>
              <a:gd name="connsiteY2856" fmla="*/ 2230304 h 3994140"/>
              <a:gd name="connsiteX2857" fmla="*/ 5732997 w 6606361"/>
              <a:gd name="connsiteY2857" fmla="*/ 2230304 h 3994140"/>
              <a:gd name="connsiteX2858" fmla="*/ 5730082 w 6606361"/>
              <a:gd name="connsiteY2858" fmla="*/ 2230304 h 3994140"/>
              <a:gd name="connsiteX2859" fmla="*/ 5730082 w 6606361"/>
              <a:gd name="connsiteY2859" fmla="*/ 2230305 h 3994140"/>
              <a:gd name="connsiteX2860" fmla="*/ 5730082 w 6606361"/>
              <a:gd name="connsiteY2860" fmla="*/ 2233220 h 3994140"/>
              <a:gd name="connsiteX2861" fmla="*/ 5727166 w 6606361"/>
              <a:gd name="connsiteY2861" fmla="*/ 2233220 h 3994140"/>
              <a:gd name="connsiteX2862" fmla="*/ 5721334 w 6606361"/>
              <a:gd name="connsiteY2862" fmla="*/ 2233220 h 3994140"/>
              <a:gd name="connsiteX2863" fmla="*/ 5718418 w 6606361"/>
              <a:gd name="connsiteY2863" fmla="*/ 2233220 h 3994140"/>
              <a:gd name="connsiteX2864" fmla="*/ 5712585 w 6606361"/>
              <a:gd name="connsiteY2864" fmla="*/ 2233220 h 3994140"/>
              <a:gd name="connsiteX2865" fmla="*/ 5706753 w 6606361"/>
              <a:gd name="connsiteY2865" fmla="*/ 2230305 h 3994140"/>
              <a:gd name="connsiteX2866" fmla="*/ 5700921 w 6606361"/>
              <a:gd name="connsiteY2866" fmla="*/ 2227389 h 3994140"/>
              <a:gd name="connsiteX2867" fmla="*/ 5698005 w 6606361"/>
              <a:gd name="connsiteY2867" fmla="*/ 2224474 h 3994140"/>
              <a:gd name="connsiteX2868" fmla="*/ 5698005 w 6606361"/>
              <a:gd name="connsiteY2868" fmla="*/ 2221558 h 3994140"/>
              <a:gd name="connsiteX2869" fmla="*/ 5692173 w 6606361"/>
              <a:gd name="connsiteY2869" fmla="*/ 2218643 h 3994140"/>
              <a:gd name="connsiteX2870" fmla="*/ 5689257 w 6606361"/>
              <a:gd name="connsiteY2870" fmla="*/ 2218643 h 3994140"/>
              <a:gd name="connsiteX2871" fmla="*/ 5683424 w 6606361"/>
              <a:gd name="connsiteY2871" fmla="*/ 2218643 h 3994140"/>
              <a:gd name="connsiteX2872" fmla="*/ 5677592 w 6606361"/>
              <a:gd name="connsiteY2872" fmla="*/ 2218643 h 3994140"/>
              <a:gd name="connsiteX2873" fmla="*/ 5668844 w 6606361"/>
              <a:gd name="connsiteY2873" fmla="*/ 2212812 h 3994140"/>
              <a:gd name="connsiteX2874" fmla="*/ 5674676 w 6606361"/>
              <a:gd name="connsiteY2874" fmla="*/ 2206981 h 3994140"/>
              <a:gd name="connsiteX2875" fmla="*/ 5683424 w 6606361"/>
              <a:gd name="connsiteY2875" fmla="*/ 2206981 h 3994140"/>
              <a:gd name="connsiteX2876" fmla="*/ 5698005 w 6606361"/>
              <a:gd name="connsiteY2876" fmla="*/ 2212812 h 3994140"/>
              <a:gd name="connsiteX2877" fmla="*/ 5703837 w 6606361"/>
              <a:gd name="connsiteY2877" fmla="*/ 2212812 h 3994140"/>
              <a:gd name="connsiteX2878" fmla="*/ 5706753 w 6606361"/>
              <a:gd name="connsiteY2878" fmla="*/ 2209897 h 3994140"/>
              <a:gd name="connsiteX2879" fmla="*/ 5706753 w 6606361"/>
              <a:gd name="connsiteY2879" fmla="*/ 2206981 h 3994140"/>
              <a:gd name="connsiteX2880" fmla="*/ 5706753 w 6606361"/>
              <a:gd name="connsiteY2880" fmla="*/ 2204066 h 3994140"/>
              <a:gd name="connsiteX2881" fmla="*/ 5706753 w 6606361"/>
              <a:gd name="connsiteY2881" fmla="*/ 2201150 h 3994140"/>
              <a:gd name="connsiteX2882" fmla="*/ 5703837 w 6606361"/>
              <a:gd name="connsiteY2882" fmla="*/ 2195319 h 3994140"/>
              <a:gd name="connsiteX2883" fmla="*/ 5700921 w 6606361"/>
              <a:gd name="connsiteY2883" fmla="*/ 2195319 h 3994140"/>
              <a:gd name="connsiteX2884" fmla="*/ 5695089 w 6606361"/>
              <a:gd name="connsiteY2884" fmla="*/ 2192404 h 3994140"/>
              <a:gd name="connsiteX2885" fmla="*/ 5692173 w 6606361"/>
              <a:gd name="connsiteY2885" fmla="*/ 2192404 h 3994140"/>
              <a:gd name="connsiteX2886" fmla="*/ 5689257 w 6606361"/>
              <a:gd name="connsiteY2886" fmla="*/ 2192404 h 3994140"/>
              <a:gd name="connsiteX2887" fmla="*/ 5686341 w 6606361"/>
              <a:gd name="connsiteY2887" fmla="*/ 2192404 h 3994140"/>
              <a:gd name="connsiteX2888" fmla="*/ 5680508 w 6606361"/>
              <a:gd name="connsiteY2888" fmla="*/ 2189488 h 3994140"/>
              <a:gd name="connsiteX2889" fmla="*/ 5686341 w 6606361"/>
              <a:gd name="connsiteY2889" fmla="*/ 2183658 h 3994140"/>
              <a:gd name="connsiteX2890" fmla="*/ 2204550 w 6606361"/>
              <a:gd name="connsiteY2890" fmla="*/ 2180742 h 3994140"/>
              <a:gd name="connsiteX2891" fmla="*/ 2201634 w 6606361"/>
              <a:gd name="connsiteY2891" fmla="*/ 2189488 h 3994140"/>
              <a:gd name="connsiteX2892" fmla="*/ 2201634 w 6606361"/>
              <a:gd name="connsiteY2892" fmla="*/ 2189489 h 3994140"/>
              <a:gd name="connsiteX2893" fmla="*/ 772758 w 6606361"/>
              <a:gd name="connsiteY2893" fmla="*/ 2166188 h 3994140"/>
              <a:gd name="connsiteX2894" fmla="*/ 769977 w 6606361"/>
              <a:gd name="connsiteY2894" fmla="*/ 2227389 h 3994140"/>
              <a:gd name="connsiteX2895" fmla="*/ 772758 w 6606361"/>
              <a:gd name="connsiteY2895" fmla="*/ 2227389 h 3994140"/>
              <a:gd name="connsiteX2896" fmla="*/ 2203024 w 6606361"/>
              <a:gd name="connsiteY2896" fmla="*/ 2166030 h 3994140"/>
              <a:gd name="connsiteX2897" fmla="*/ 2204550 w 6606361"/>
              <a:gd name="connsiteY2897" fmla="*/ 2169081 h 3994140"/>
              <a:gd name="connsiteX2898" fmla="*/ 2204550 w 6606361"/>
              <a:gd name="connsiteY2898" fmla="*/ 2169080 h 3994140"/>
              <a:gd name="connsiteX2899" fmla="*/ 2187053 w 6606361"/>
              <a:gd name="connsiteY2899" fmla="*/ 2157419 h 3994140"/>
              <a:gd name="connsiteX2900" fmla="*/ 2187053 w 6606361"/>
              <a:gd name="connsiteY2900" fmla="*/ 2163249 h 3994140"/>
              <a:gd name="connsiteX2901" fmla="*/ 2187054 w 6606361"/>
              <a:gd name="connsiteY2901" fmla="*/ 2163249 h 3994140"/>
              <a:gd name="connsiteX2902" fmla="*/ 2187054 w 6606361"/>
              <a:gd name="connsiteY2902" fmla="*/ 2157419 h 3994140"/>
              <a:gd name="connsiteX2903" fmla="*/ 2184137 w 6606361"/>
              <a:gd name="connsiteY2903" fmla="*/ 2151588 h 3994140"/>
              <a:gd name="connsiteX2904" fmla="*/ 2184137 w 6606361"/>
              <a:gd name="connsiteY2904" fmla="*/ 2154503 h 3994140"/>
              <a:gd name="connsiteX2905" fmla="*/ 2184138 w 6606361"/>
              <a:gd name="connsiteY2905" fmla="*/ 2154503 h 3994140"/>
              <a:gd name="connsiteX2906" fmla="*/ 2184138 w 6606361"/>
              <a:gd name="connsiteY2906" fmla="*/ 2151588 h 3994140"/>
              <a:gd name="connsiteX2907" fmla="*/ 399501 w 6606361"/>
              <a:gd name="connsiteY2907" fmla="*/ 2142842 h 3994140"/>
              <a:gd name="connsiteX2908" fmla="*/ 397557 w 6606361"/>
              <a:gd name="connsiteY2908" fmla="*/ 2162283 h 3994140"/>
              <a:gd name="connsiteX2909" fmla="*/ 399501 w 6606361"/>
              <a:gd name="connsiteY2909" fmla="*/ 2148672 h 3994140"/>
              <a:gd name="connsiteX2910" fmla="*/ 772759 w 6606361"/>
              <a:gd name="connsiteY2910" fmla="*/ 2139925 h 3994140"/>
              <a:gd name="connsiteX2911" fmla="*/ 772759 w 6606361"/>
              <a:gd name="connsiteY2911" fmla="*/ 2139926 h 3994140"/>
              <a:gd name="connsiteX2912" fmla="*/ 804835 w 6606361"/>
              <a:gd name="connsiteY2912" fmla="*/ 2139926 h 3994140"/>
              <a:gd name="connsiteX2913" fmla="*/ 804835 w 6606361"/>
              <a:gd name="connsiteY2913" fmla="*/ 2139925 h 3994140"/>
              <a:gd name="connsiteX2914" fmla="*/ 1377114 w 6606361"/>
              <a:gd name="connsiteY2914" fmla="*/ 2134461 h 3994140"/>
              <a:gd name="connsiteX2915" fmla="*/ 1367637 w 6606361"/>
              <a:gd name="connsiteY2915" fmla="*/ 2148673 h 3994140"/>
              <a:gd name="connsiteX2916" fmla="*/ 1350142 w 6606361"/>
              <a:gd name="connsiteY2916" fmla="*/ 2163250 h 3994140"/>
              <a:gd name="connsiteX2917" fmla="*/ 1343142 w 6606361"/>
              <a:gd name="connsiteY2917" fmla="*/ 2167915 h 3994140"/>
              <a:gd name="connsiteX2918" fmla="*/ 1347225 w 6606361"/>
              <a:gd name="connsiteY2918" fmla="*/ 2166166 h 3994140"/>
              <a:gd name="connsiteX2919" fmla="*/ 1364722 w 6606361"/>
              <a:gd name="connsiteY2919" fmla="*/ 2154504 h 3994140"/>
              <a:gd name="connsiteX2920" fmla="*/ 1376386 w 6606361"/>
              <a:gd name="connsiteY2920" fmla="*/ 2137011 h 3994140"/>
              <a:gd name="connsiteX2921" fmla="*/ 2037606 w 6606361"/>
              <a:gd name="connsiteY2921" fmla="*/ 2123894 h 3994140"/>
              <a:gd name="connsiteX2922" fmla="*/ 2038333 w 6606361"/>
              <a:gd name="connsiteY2922" fmla="*/ 2128258 h 3994140"/>
              <a:gd name="connsiteX2923" fmla="*/ 2038333 w 6606361"/>
              <a:gd name="connsiteY2923" fmla="*/ 2125349 h 3994140"/>
              <a:gd name="connsiteX2924" fmla="*/ 997295 w 6606361"/>
              <a:gd name="connsiteY2924" fmla="*/ 2122435 h 3994140"/>
              <a:gd name="connsiteX2925" fmla="*/ 988548 w 6606361"/>
              <a:gd name="connsiteY2925" fmla="*/ 2128264 h 3994140"/>
              <a:gd name="connsiteX2926" fmla="*/ 979799 w 6606361"/>
              <a:gd name="connsiteY2926" fmla="*/ 2134095 h 3994140"/>
              <a:gd name="connsiteX2927" fmla="*/ 965221 w 6606361"/>
              <a:gd name="connsiteY2927" fmla="*/ 2139926 h 3994140"/>
              <a:gd name="connsiteX2928" fmla="*/ 976883 w 6606361"/>
              <a:gd name="connsiteY2928" fmla="*/ 2137010 h 3994140"/>
              <a:gd name="connsiteX2929" fmla="*/ 985632 w 6606361"/>
              <a:gd name="connsiteY2929" fmla="*/ 2131180 h 3994140"/>
              <a:gd name="connsiteX2930" fmla="*/ 994380 w 6606361"/>
              <a:gd name="connsiteY2930" fmla="*/ 2125349 h 3994140"/>
              <a:gd name="connsiteX2931" fmla="*/ 1003127 w 6606361"/>
              <a:gd name="connsiteY2931" fmla="*/ 2113690 h 3994140"/>
              <a:gd name="connsiteX2932" fmla="*/ 997297 w 6606361"/>
              <a:gd name="connsiteY2932" fmla="*/ 2122432 h 3994140"/>
              <a:gd name="connsiteX2933" fmla="*/ 1000212 w 6606361"/>
              <a:gd name="connsiteY2933" fmla="*/ 2119518 h 3994140"/>
              <a:gd name="connsiteX2934" fmla="*/ 2224963 w 6606361"/>
              <a:gd name="connsiteY2934" fmla="*/ 2113688 h 3994140"/>
              <a:gd name="connsiteX2935" fmla="*/ 2224963 w 6606361"/>
              <a:gd name="connsiteY2935" fmla="*/ 2116603 h 3994140"/>
              <a:gd name="connsiteX2936" fmla="*/ 2227879 w 6606361"/>
              <a:gd name="connsiteY2936" fmla="*/ 2116603 h 3994140"/>
              <a:gd name="connsiteX2937" fmla="*/ 5517208 w 6606361"/>
              <a:gd name="connsiteY2937" fmla="*/ 2113687 h 3994140"/>
              <a:gd name="connsiteX2938" fmla="*/ 5555117 w 6606361"/>
              <a:gd name="connsiteY2938" fmla="*/ 2125349 h 3994140"/>
              <a:gd name="connsiteX2939" fmla="*/ 5566782 w 6606361"/>
              <a:gd name="connsiteY2939" fmla="*/ 2134095 h 3994140"/>
              <a:gd name="connsiteX2940" fmla="*/ 5572614 w 6606361"/>
              <a:gd name="connsiteY2940" fmla="*/ 2137011 h 3994140"/>
              <a:gd name="connsiteX2941" fmla="*/ 5578446 w 6606361"/>
              <a:gd name="connsiteY2941" fmla="*/ 2142842 h 3994140"/>
              <a:gd name="connsiteX2942" fmla="*/ 5581362 w 6606361"/>
              <a:gd name="connsiteY2942" fmla="*/ 2142842 h 3994140"/>
              <a:gd name="connsiteX2943" fmla="*/ 5595942 w 6606361"/>
              <a:gd name="connsiteY2943" fmla="*/ 2145757 h 3994140"/>
              <a:gd name="connsiteX2944" fmla="*/ 5639683 w 6606361"/>
              <a:gd name="connsiteY2944" fmla="*/ 2157419 h 3994140"/>
              <a:gd name="connsiteX2945" fmla="*/ 5645515 w 6606361"/>
              <a:gd name="connsiteY2945" fmla="*/ 2163250 h 3994140"/>
              <a:gd name="connsiteX2946" fmla="*/ 5671760 w 6606361"/>
              <a:gd name="connsiteY2946" fmla="*/ 2174911 h 3994140"/>
              <a:gd name="connsiteX2947" fmla="*/ 5674676 w 6606361"/>
              <a:gd name="connsiteY2947" fmla="*/ 2180742 h 3994140"/>
              <a:gd name="connsiteX2948" fmla="*/ 5674676 w 6606361"/>
              <a:gd name="connsiteY2948" fmla="*/ 2183658 h 3994140"/>
              <a:gd name="connsiteX2949" fmla="*/ 5671760 w 6606361"/>
              <a:gd name="connsiteY2949" fmla="*/ 2186573 h 3994140"/>
              <a:gd name="connsiteX2950" fmla="*/ 5671760 w 6606361"/>
              <a:gd name="connsiteY2950" fmla="*/ 2189489 h 3994140"/>
              <a:gd name="connsiteX2951" fmla="*/ 5648431 w 6606361"/>
              <a:gd name="connsiteY2951" fmla="*/ 2192404 h 3994140"/>
              <a:gd name="connsiteX2952" fmla="*/ 5645515 w 6606361"/>
              <a:gd name="connsiteY2952" fmla="*/ 2192404 h 3994140"/>
              <a:gd name="connsiteX2953" fmla="*/ 5636767 w 6606361"/>
              <a:gd name="connsiteY2953" fmla="*/ 2192404 h 3994140"/>
              <a:gd name="connsiteX2954" fmla="*/ 5628019 w 6606361"/>
              <a:gd name="connsiteY2954" fmla="*/ 2192404 h 3994140"/>
              <a:gd name="connsiteX2955" fmla="*/ 5619271 w 6606361"/>
              <a:gd name="connsiteY2955" fmla="*/ 2192404 h 3994140"/>
              <a:gd name="connsiteX2956" fmla="*/ 5610522 w 6606361"/>
              <a:gd name="connsiteY2956" fmla="*/ 2192404 h 3994140"/>
              <a:gd name="connsiteX2957" fmla="*/ 5607606 w 6606361"/>
              <a:gd name="connsiteY2957" fmla="*/ 2192404 h 3994140"/>
              <a:gd name="connsiteX2958" fmla="*/ 5604690 w 6606361"/>
              <a:gd name="connsiteY2958" fmla="*/ 2192404 h 3994140"/>
              <a:gd name="connsiteX2959" fmla="*/ 5601774 w 6606361"/>
              <a:gd name="connsiteY2959" fmla="*/ 2186573 h 3994140"/>
              <a:gd name="connsiteX2960" fmla="*/ 5613438 w 6606361"/>
              <a:gd name="connsiteY2960" fmla="*/ 2180742 h 3994140"/>
              <a:gd name="connsiteX2961" fmla="*/ 5613438 w 6606361"/>
              <a:gd name="connsiteY2961" fmla="*/ 2174911 h 3994140"/>
              <a:gd name="connsiteX2962" fmla="*/ 5598858 w 6606361"/>
              <a:gd name="connsiteY2962" fmla="*/ 2171996 h 3994140"/>
              <a:gd name="connsiteX2963" fmla="*/ 5587194 w 6606361"/>
              <a:gd name="connsiteY2963" fmla="*/ 2171996 h 3994140"/>
              <a:gd name="connsiteX2964" fmla="*/ 5578446 w 6606361"/>
              <a:gd name="connsiteY2964" fmla="*/ 2166165 h 3994140"/>
              <a:gd name="connsiteX2965" fmla="*/ 5572614 w 6606361"/>
              <a:gd name="connsiteY2965" fmla="*/ 2163250 h 3994140"/>
              <a:gd name="connsiteX2966" fmla="*/ 5569698 w 6606361"/>
              <a:gd name="connsiteY2966" fmla="*/ 2160334 h 3994140"/>
              <a:gd name="connsiteX2967" fmla="*/ 5546369 w 6606361"/>
              <a:gd name="connsiteY2967" fmla="*/ 2148672 h 3994140"/>
              <a:gd name="connsiteX2968" fmla="*/ 5543453 w 6606361"/>
              <a:gd name="connsiteY2968" fmla="*/ 2148672 h 3994140"/>
              <a:gd name="connsiteX2969" fmla="*/ 5540537 w 6606361"/>
              <a:gd name="connsiteY2969" fmla="*/ 2145757 h 3994140"/>
              <a:gd name="connsiteX2970" fmla="*/ 5534705 w 6606361"/>
              <a:gd name="connsiteY2970" fmla="*/ 2145757 h 3994140"/>
              <a:gd name="connsiteX2971" fmla="*/ 5528873 w 6606361"/>
              <a:gd name="connsiteY2971" fmla="*/ 2142842 h 3994140"/>
              <a:gd name="connsiteX2972" fmla="*/ 5523041 w 6606361"/>
              <a:gd name="connsiteY2972" fmla="*/ 2139926 h 3994140"/>
              <a:gd name="connsiteX2973" fmla="*/ 5520124 w 6606361"/>
              <a:gd name="connsiteY2973" fmla="*/ 2139926 h 3994140"/>
              <a:gd name="connsiteX2974" fmla="*/ 5517208 w 6606361"/>
              <a:gd name="connsiteY2974" fmla="*/ 2137011 h 3994140"/>
              <a:gd name="connsiteX2975" fmla="*/ 5511376 w 6606361"/>
              <a:gd name="connsiteY2975" fmla="*/ 2137011 h 3994140"/>
              <a:gd name="connsiteX2976" fmla="*/ 5505544 w 6606361"/>
              <a:gd name="connsiteY2976" fmla="*/ 2137011 h 3994140"/>
              <a:gd name="connsiteX2977" fmla="*/ 5499712 w 6606361"/>
              <a:gd name="connsiteY2977" fmla="*/ 2139926 h 3994140"/>
              <a:gd name="connsiteX2978" fmla="*/ 5493880 w 6606361"/>
              <a:gd name="connsiteY2978" fmla="*/ 2142842 h 3994140"/>
              <a:gd name="connsiteX2979" fmla="*/ 5488048 w 6606361"/>
              <a:gd name="connsiteY2979" fmla="*/ 2145757 h 3994140"/>
              <a:gd name="connsiteX2980" fmla="*/ 5482216 w 6606361"/>
              <a:gd name="connsiteY2980" fmla="*/ 2145757 h 3994140"/>
              <a:gd name="connsiteX2981" fmla="*/ 5476383 w 6606361"/>
              <a:gd name="connsiteY2981" fmla="*/ 2145757 h 3994140"/>
              <a:gd name="connsiteX2982" fmla="*/ 5473467 w 6606361"/>
              <a:gd name="connsiteY2982" fmla="*/ 2142842 h 3994140"/>
              <a:gd name="connsiteX2983" fmla="*/ 5470551 w 6606361"/>
              <a:gd name="connsiteY2983" fmla="*/ 2139926 h 3994140"/>
              <a:gd name="connsiteX2984" fmla="*/ 5470551 w 6606361"/>
              <a:gd name="connsiteY2984" fmla="*/ 2134095 h 3994140"/>
              <a:gd name="connsiteX2985" fmla="*/ 5473467 w 6606361"/>
              <a:gd name="connsiteY2985" fmla="*/ 2128264 h 3994140"/>
              <a:gd name="connsiteX2986" fmla="*/ 5479299 w 6606361"/>
              <a:gd name="connsiteY2986" fmla="*/ 2125349 h 3994140"/>
              <a:gd name="connsiteX2987" fmla="*/ 5485132 w 6606361"/>
              <a:gd name="connsiteY2987" fmla="*/ 2122433 h 3994140"/>
              <a:gd name="connsiteX2988" fmla="*/ 5490964 w 6606361"/>
              <a:gd name="connsiteY2988" fmla="*/ 2119518 h 3994140"/>
              <a:gd name="connsiteX2989" fmla="*/ 5493880 w 6606361"/>
              <a:gd name="connsiteY2989" fmla="*/ 2116603 h 3994140"/>
              <a:gd name="connsiteX2990" fmla="*/ 5496796 w 6606361"/>
              <a:gd name="connsiteY2990" fmla="*/ 2116603 h 3994140"/>
              <a:gd name="connsiteX2991" fmla="*/ 2306611 w 6606361"/>
              <a:gd name="connsiteY2991" fmla="*/ 2110770 h 3994140"/>
              <a:gd name="connsiteX2992" fmla="*/ 2306612 w 6606361"/>
              <a:gd name="connsiteY2992" fmla="*/ 2110772 h 3994140"/>
              <a:gd name="connsiteX2993" fmla="*/ 2309528 w 6606361"/>
              <a:gd name="connsiteY2993" fmla="*/ 2113688 h 3994140"/>
              <a:gd name="connsiteX2994" fmla="*/ 2315361 w 6606361"/>
              <a:gd name="connsiteY2994" fmla="*/ 2119519 h 3994140"/>
              <a:gd name="connsiteX2995" fmla="*/ 2315361 w 6606361"/>
              <a:gd name="connsiteY2995" fmla="*/ 2122434 h 3994140"/>
              <a:gd name="connsiteX2996" fmla="*/ 2316334 w 6606361"/>
              <a:gd name="connsiteY2996" fmla="*/ 2124379 h 3994140"/>
              <a:gd name="connsiteX2997" fmla="*/ 2315361 w 6606361"/>
              <a:gd name="connsiteY2997" fmla="*/ 2119518 h 3994140"/>
              <a:gd name="connsiteX2998" fmla="*/ 1381926 w 6606361"/>
              <a:gd name="connsiteY2998" fmla="*/ 2110190 h 3994140"/>
              <a:gd name="connsiteX2999" fmla="*/ 1380274 w 6606361"/>
              <a:gd name="connsiteY2999" fmla="*/ 2123404 h 3994140"/>
              <a:gd name="connsiteX3000" fmla="*/ 1382218 w 6606361"/>
              <a:gd name="connsiteY3000" fmla="*/ 2116603 h 3994140"/>
              <a:gd name="connsiteX3001" fmla="*/ 1382218 w 6606361"/>
              <a:gd name="connsiteY3001" fmla="*/ 2113688 h 3994140"/>
              <a:gd name="connsiteX3002" fmla="*/ 1382218 w 6606361"/>
              <a:gd name="connsiteY3002" fmla="*/ 2110772 h 3994140"/>
              <a:gd name="connsiteX3003" fmla="*/ 2035418 w 6606361"/>
              <a:gd name="connsiteY3003" fmla="*/ 2107856 h 3994140"/>
              <a:gd name="connsiteX3004" fmla="*/ 2035418 w 6606361"/>
              <a:gd name="connsiteY3004" fmla="*/ 2107857 h 3994140"/>
              <a:gd name="connsiteX3005" fmla="*/ 2038333 w 6606361"/>
              <a:gd name="connsiteY3005" fmla="*/ 2110772 h 3994140"/>
              <a:gd name="connsiteX3006" fmla="*/ 2041249 w 6606361"/>
              <a:gd name="connsiteY3006" fmla="*/ 2110772 h 3994140"/>
              <a:gd name="connsiteX3007" fmla="*/ 2044166 w 6606361"/>
              <a:gd name="connsiteY3007" fmla="*/ 2113687 h 3994140"/>
              <a:gd name="connsiteX3008" fmla="*/ 2047082 w 6606361"/>
              <a:gd name="connsiteY3008" fmla="*/ 2110772 h 3994140"/>
              <a:gd name="connsiteX3009" fmla="*/ 2044166 w 6606361"/>
              <a:gd name="connsiteY3009" fmla="*/ 2110772 h 3994140"/>
              <a:gd name="connsiteX3010" fmla="*/ 2041250 w 6606361"/>
              <a:gd name="connsiteY3010" fmla="*/ 2110772 h 3994140"/>
              <a:gd name="connsiteX3011" fmla="*/ 2041250 w 6606361"/>
              <a:gd name="connsiteY3011" fmla="*/ 2107856 h 3994140"/>
              <a:gd name="connsiteX3012" fmla="*/ 2038334 w 6606361"/>
              <a:gd name="connsiteY3012" fmla="*/ 2107856 h 3994140"/>
              <a:gd name="connsiteX3013" fmla="*/ 2137483 w 6606361"/>
              <a:gd name="connsiteY3013" fmla="*/ 2107843 h 3994140"/>
              <a:gd name="connsiteX3014" fmla="*/ 2137480 w 6606361"/>
              <a:gd name="connsiteY3014" fmla="*/ 2107856 h 3994140"/>
              <a:gd name="connsiteX3015" fmla="*/ 2137480 w 6606361"/>
              <a:gd name="connsiteY3015" fmla="*/ 2110772 h 3994140"/>
              <a:gd name="connsiteX3016" fmla="*/ 2137481 w 6606361"/>
              <a:gd name="connsiteY3016" fmla="*/ 2110772 h 3994140"/>
              <a:gd name="connsiteX3017" fmla="*/ 2137481 w 6606361"/>
              <a:gd name="connsiteY3017" fmla="*/ 2107856 h 3994140"/>
              <a:gd name="connsiteX3018" fmla="*/ 1379302 w 6606361"/>
              <a:gd name="connsiteY3018" fmla="*/ 2104942 h 3994140"/>
              <a:gd name="connsiteX3019" fmla="*/ 1379302 w 6606361"/>
              <a:gd name="connsiteY3019" fmla="*/ 2107857 h 3994140"/>
              <a:gd name="connsiteX3020" fmla="*/ 1380760 w 6606361"/>
              <a:gd name="connsiteY3020" fmla="*/ 2107857 h 3994140"/>
              <a:gd name="connsiteX3021" fmla="*/ 2289116 w 6606361"/>
              <a:gd name="connsiteY3021" fmla="*/ 2099110 h 3994140"/>
              <a:gd name="connsiteX3022" fmla="*/ 2283284 w 6606361"/>
              <a:gd name="connsiteY3022" fmla="*/ 2102026 h 3994140"/>
              <a:gd name="connsiteX3023" fmla="*/ 2286200 w 6606361"/>
              <a:gd name="connsiteY3023" fmla="*/ 2102026 h 3994140"/>
              <a:gd name="connsiteX3024" fmla="*/ 2289116 w 6606361"/>
              <a:gd name="connsiteY3024" fmla="*/ 2099111 h 3994140"/>
              <a:gd name="connsiteX3025" fmla="*/ 2297864 w 6606361"/>
              <a:gd name="connsiteY3025" fmla="*/ 2102026 h 3994140"/>
              <a:gd name="connsiteX3026" fmla="*/ 2297866 w 6606361"/>
              <a:gd name="connsiteY3026" fmla="*/ 2102027 h 3994140"/>
              <a:gd name="connsiteX3027" fmla="*/ 2297865 w 6606361"/>
              <a:gd name="connsiteY3027" fmla="*/ 2102026 h 3994140"/>
              <a:gd name="connsiteX3028" fmla="*/ 2248290 w 6606361"/>
              <a:gd name="connsiteY3028" fmla="*/ 2099110 h 3994140"/>
              <a:gd name="connsiteX3029" fmla="*/ 2248291 w 6606361"/>
              <a:gd name="connsiteY3029" fmla="*/ 2099111 h 3994140"/>
              <a:gd name="connsiteX3030" fmla="*/ 2251208 w 6606361"/>
              <a:gd name="connsiteY3030" fmla="*/ 2099111 h 3994140"/>
              <a:gd name="connsiteX3031" fmla="*/ 2251207 w 6606361"/>
              <a:gd name="connsiteY3031" fmla="*/ 2099110 h 3994140"/>
              <a:gd name="connsiteX3032" fmla="*/ 2230795 w 6606361"/>
              <a:gd name="connsiteY3032" fmla="*/ 2099110 h 3994140"/>
              <a:gd name="connsiteX3033" fmla="*/ 2230794 w 6606361"/>
              <a:gd name="connsiteY3033" fmla="*/ 2099111 h 3994140"/>
              <a:gd name="connsiteX3034" fmla="*/ 2230795 w 6606361"/>
              <a:gd name="connsiteY3034" fmla="*/ 2099111 h 3994140"/>
              <a:gd name="connsiteX3035" fmla="*/ 2236627 w 6606361"/>
              <a:gd name="connsiteY3035" fmla="*/ 2099111 h 3994140"/>
              <a:gd name="connsiteX3036" fmla="*/ 2239543 w 6606361"/>
              <a:gd name="connsiteY3036" fmla="*/ 2099111 h 3994140"/>
              <a:gd name="connsiteX3037" fmla="*/ 2239544 w 6606361"/>
              <a:gd name="connsiteY3037" fmla="*/ 2099110 h 3994140"/>
              <a:gd name="connsiteX3038" fmla="*/ 2239543 w 6606361"/>
              <a:gd name="connsiteY3038" fmla="*/ 2099110 h 3994140"/>
              <a:gd name="connsiteX3039" fmla="*/ 615291 w 6606361"/>
              <a:gd name="connsiteY3039" fmla="*/ 2099109 h 3994140"/>
              <a:gd name="connsiteX3040" fmla="*/ 574466 w 6606361"/>
              <a:gd name="connsiteY3040" fmla="*/ 2102025 h 3994140"/>
              <a:gd name="connsiteX3041" fmla="*/ 574466 w 6606361"/>
              <a:gd name="connsiteY3041" fmla="*/ 2102026 h 3994140"/>
              <a:gd name="connsiteX3042" fmla="*/ 615291 w 6606361"/>
              <a:gd name="connsiteY3042" fmla="*/ 2099110 h 3994140"/>
              <a:gd name="connsiteX3043" fmla="*/ 772758 w 6606361"/>
              <a:gd name="connsiteY3043" fmla="*/ 2166165 h 3994140"/>
              <a:gd name="connsiteX3044" fmla="*/ 772758 w 6606361"/>
              <a:gd name="connsiteY3044" fmla="*/ 2166164 h 3994140"/>
              <a:gd name="connsiteX3045" fmla="*/ 96159 w 6606361"/>
              <a:gd name="connsiteY3045" fmla="*/ 2097046 h 3994140"/>
              <a:gd name="connsiteX3046" fmla="*/ 93313 w 6606361"/>
              <a:gd name="connsiteY3046" fmla="*/ 2131180 h 3994140"/>
              <a:gd name="connsiteX3047" fmla="*/ 93314 w 6606361"/>
              <a:gd name="connsiteY3047" fmla="*/ 2131180 h 3994140"/>
              <a:gd name="connsiteX3048" fmla="*/ 571549 w 6606361"/>
              <a:gd name="connsiteY3048" fmla="*/ 2096193 h 3994140"/>
              <a:gd name="connsiteX3049" fmla="*/ 571550 w 6606361"/>
              <a:gd name="connsiteY3049" fmla="*/ 2096195 h 3994140"/>
              <a:gd name="connsiteX3050" fmla="*/ 571551 w 6606361"/>
              <a:gd name="connsiteY3050" fmla="*/ 2096195 h 3994140"/>
              <a:gd name="connsiteX3051" fmla="*/ 571550 w 6606361"/>
              <a:gd name="connsiteY3051" fmla="*/ 2096194 h 3994140"/>
              <a:gd name="connsiteX3052" fmla="*/ 1959600 w 6606361"/>
              <a:gd name="connsiteY3052" fmla="*/ 2093279 h 3994140"/>
              <a:gd name="connsiteX3053" fmla="*/ 1962516 w 6606361"/>
              <a:gd name="connsiteY3053" fmla="*/ 2096195 h 3994140"/>
              <a:gd name="connsiteX3054" fmla="*/ 1962516 w 6606361"/>
              <a:gd name="connsiteY3054" fmla="*/ 2096194 h 3994140"/>
              <a:gd name="connsiteX3055" fmla="*/ 2044166 w 6606361"/>
              <a:gd name="connsiteY3055" fmla="*/ 2087452 h 3994140"/>
              <a:gd name="connsiteX3056" fmla="*/ 2044166 w 6606361"/>
              <a:gd name="connsiteY3056" fmla="*/ 2090364 h 3994140"/>
              <a:gd name="connsiteX3057" fmla="*/ 2044166 w 6606361"/>
              <a:gd name="connsiteY3057" fmla="*/ 2096195 h 3994140"/>
              <a:gd name="connsiteX3058" fmla="*/ 2045915 w 6606361"/>
              <a:gd name="connsiteY3058" fmla="*/ 2099692 h 3994140"/>
              <a:gd name="connsiteX3059" fmla="*/ 2064578 w 6606361"/>
              <a:gd name="connsiteY3059" fmla="*/ 2087449 h 3994140"/>
              <a:gd name="connsiteX3060" fmla="*/ 2061663 w 6606361"/>
              <a:gd name="connsiteY3060" fmla="*/ 2090364 h 3994140"/>
              <a:gd name="connsiteX3061" fmla="*/ 2060205 w 6606361"/>
              <a:gd name="connsiteY3061" fmla="*/ 2091821 h 3994140"/>
              <a:gd name="connsiteX3062" fmla="*/ 2064578 w 6606361"/>
              <a:gd name="connsiteY3062" fmla="*/ 2090364 h 3994140"/>
              <a:gd name="connsiteX3063" fmla="*/ 2044166 w 6606361"/>
              <a:gd name="connsiteY3063" fmla="*/ 2087448 h 3994140"/>
              <a:gd name="connsiteX3064" fmla="*/ 2044166 w 6606361"/>
              <a:gd name="connsiteY3064" fmla="*/ 2087449 h 3994140"/>
              <a:gd name="connsiteX3065" fmla="*/ 2047082 w 6606361"/>
              <a:gd name="connsiteY3065" fmla="*/ 2090364 h 3994140"/>
              <a:gd name="connsiteX3066" fmla="*/ 2052914 w 6606361"/>
              <a:gd name="connsiteY3066" fmla="*/ 2093279 h 3994140"/>
              <a:gd name="connsiteX3067" fmla="*/ 2055830 w 6606361"/>
              <a:gd name="connsiteY3067" fmla="*/ 2093279 h 3994140"/>
              <a:gd name="connsiteX3068" fmla="*/ 2052914 w 6606361"/>
              <a:gd name="connsiteY3068" fmla="*/ 2090364 h 3994140"/>
              <a:gd name="connsiteX3069" fmla="*/ 2047082 w 6606361"/>
              <a:gd name="connsiteY3069" fmla="*/ 2087448 h 3994140"/>
              <a:gd name="connsiteX3070" fmla="*/ 2020073 w 6606361"/>
              <a:gd name="connsiteY3070" fmla="*/ 2083147 h 3994140"/>
              <a:gd name="connsiteX3071" fmla="*/ 2017921 w 6606361"/>
              <a:gd name="connsiteY3071" fmla="*/ 2087448 h 3994140"/>
              <a:gd name="connsiteX3072" fmla="*/ 2017921 w 6606361"/>
              <a:gd name="connsiteY3072" fmla="*/ 2090364 h 3994140"/>
              <a:gd name="connsiteX3073" fmla="*/ 2015005 w 6606361"/>
              <a:gd name="connsiteY3073" fmla="*/ 2096195 h 3994140"/>
              <a:gd name="connsiteX3074" fmla="*/ 2012089 w 6606361"/>
              <a:gd name="connsiteY3074" fmla="*/ 2099110 h 3994140"/>
              <a:gd name="connsiteX3075" fmla="*/ 2009174 w 6606361"/>
              <a:gd name="connsiteY3075" fmla="*/ 2102025 h 3994140"/>
              <a:gd name="connsiteX3076" fmla="*/ 2012090 w 6606361"/>
              <a:gd name="connsiteY3076" fmla="*/ 2099110 h 3994140"/>
              <a:gd name="connsiteX3077" fmla="*/ 2015006 w 6606361"/>
              <a:gd name="connsiteY3077" fmla="*/ 2096194 h 3994140"/>
              <a:gd name="connsiteX3078" fmla="*/ 2017922 w 6606361"/>
              <a:gd name="connsiteY3078" fmla="*/ 2090363 h 3994140"/>
              <a:gd name="connsiteX3079" fmla="*/ 2017922 w 6606361"/>
              <a:gd name="connsiteY3079" fmla="*/ 2087448 h 3994140"/>
              <a:gd name="connsiteX3080" fmla="*/ 99146 w 6606361"/>
              <a:gd name="connsiteY3080" fmla="*/ 2081618 h 3994140"/>
              <a:gd name="connsiteX3081" fmla="*/ 96230 w 6606361"/>
              <a:gd name="connsiteY3081" fmla="*/ 2087448 h 3994140"/>
              <a:gd name="connsiteX3082" fmla="*/ 96230 w 6606361"/>
              <a:gd name="connsiteY3082" fmla="*/ 2087449 h 3994140"/>
              <a:gd name="connsiteX3083" fmla="*/ 2070411 w 6606361"/>
              <a:gd name="connsiteY3083" fmla="*/ 2081617 h 3994140"/>
              <a:gd name="connsiteX3084" fmla="*/ 2067495 w 6606361"/>
              <a:gd name="connsiteY3084" fmla="*/ 2084533 h 3994140"/>
              <a:gd name="connsiteX3085" fmla="*/ 2070410 w 6606361"/>
              <a:gd name="connsiteY3085" fmla="*/ 2084533 h 3994140"/>
              <a:gd name="connsiteX3086" fmla="*/ 2071868 w 6606361"/>
              <a:gd name="connsiteY3086" fmla="*/ 2081617 h 3994140"/>
              <a:gd name="connsiteX3087" fmla="*/ 102371 w 6606361"/>
              <a:gd name="connsiteY3087" fmla="*/ 2078393 h 3994140"/>
              <a:gd name="connsiteX3088" fmla="*/ 102061 w 6606361"/>
              <a:gd name="connsiteY3088" fmla="*/ 2078702 h 3994140"/>
              <a:gd name="connsiteX3089" fmla="*/ 99775 w 6606361"/>
              <a:gd name="connsiteY3089" fmla="*/ 2080988 h 3994140"/>
              <a:gd name="connsiteX3090" fmla="*/ 102062 w 6606361"/>
              <a:gd name="connsiteY3090" fmla="*/ 2078702 h 3994140"/>
              <a:gd name="connsiteX3091" fmla="*/ 2079158 w 6606361"/>
              <a:gd name="connsiteY3091" fmla="*/ 2064128 h 3994140"/>
              <a:gd name="connsiteX3092" fmla="*/ 2076243 w 6606361"/>
              <a:gd name="connsiteY3092" fmla="*/ 2069956 h 3994140"/>
              <a:gd name="connsiteX3093" fmla="*/ 2076243 w 6606361"/>
              <a:gd name="connsiteY3093" fmla="*/ 2072868 h 3994140"/>
              <a:gd name="connsiteX3094" fmla="*/ 2084991 w 6606361"/>
              <a:gd name="connsiteY3094" fmla="*/ 2049549 h 3994140"/>
              <a:gd name="connsiteX3095" fmla="*/ 2082075 w 6606361"/>
              <a:gd name="connsiteY3095" fmla="*/ 2055379 h 3994140"/>
              <a:gd name="connsiteX3096" fmla="*/ 2079160 w 6606361"/>
              <a:gd name="connsiteY3096" fmla="*/ 2064122 h 3994140"/>
              <a:gd name="connsiteX3097" fmla="*/ 2082075 w 6606361"/>
              <a:gd name="connsiteY3097" fmla="*/ 2058294 h 3994140"/>
              <a:gd name="connsiteX3098" fmla="*/ 2084991 w 6606361"/>
              <a:gd name="connsiteY3098" fmla="*/ 2055379 h 3994140"/>
              <a:gd name="connsiteX3099" fmla="*/ 2084991 w 6606361"/>
              <a:gd name="connsiteY3099" fmla="*/ 2052463 h 3994140"/>
              <a:gd name="connsiteX3100" fmla="*/ 2024337 w 6606361"/>
              <a:gd name="connsiteY3100" fmla="*/ 2042551 h 3994140"/>
              <a:gd name="connsiteX3101" fmla="*/ 2026670 w 6606361"/>
              <a:gd name="connsiteY3101" fmla="*/ 2043717 h 3994140"/>
              <a:gd name="connsiteX3102" fmla="*/ 2032502 w 6606361"/>
              <a:gd name="connsiteY3102" fmla="*/ 2043717 h 3994140"/>
              <a:gd name="connsiteX3103" fmla="*/ 2035418 w 6606361"/>
              <a:gd name="connsiteY3103" fmla="*/ 2043717 h 3994140"/>
              <a:gd name="connsiteX3104" fmla="*/ 2035642 w 6606361"/>
              <a:gd name="connsiteY3104" fmla="*/ 2043493 h 3994140"/>
              <a:gd name="connsiteX3105" fmla="*/ 198292 w 6606361"/>
              <a:gd name="connsiteY3105" fmla="*/ 2040810 h 3994140"/>
              <a:gd name="connsiteX3106" fmla="*/ 198292 w 6606361"/>
              <a:gd name="connsiteY3106" fmla="*/ 2043717 h 3994140"/>
              <a:gd name="connsiteX3107" fmla="*/ 207012 w 6606361"/>
              <a:gd name="connsiteY3107" fmla="*/ 2203537 h 3994140"/>
              <a:gd name="connsiteX3108" fmla="*/ 1997510 w 6606361"/>
              <a:gd name="connsiteY3108" fmla="*/ 2040802 h 3994140"/>
              <a:gd name="connsiteX3109" fmla="*/ 2003341 w 6606361"/>
              <a:gd name="connsiteY3109" fmla="*/ 2043717 h 3994140"/>
              <a:gd name="connsiteX3110" fmla="*/ 2008340 w 6606361"/>
              <a:gd name="connsiteY3110" fmla="*/ 2041218 h 3994140"/>
              <a:gd name="connsiteX3111" fmla="*/ 2003342 w 6606361"/>
              <a:gd name="connsiteY3111" fmla="*/ 2040802 h 3994140"/>
              <a:gd name="connsiteX3112" fmla="*/ 1980013 w 6606361"/>
              <a:gd name="connsiteY3112" fmla="*/ 2040802 h 3994140"/>
              <a:gd name="connsiteX3113" fmla="*/ 1977100 w 6606361"/>
              <a:gd name="connsiteY3113" fmla="*/ 2041530 h 3994140"/>
              <a:gd name="connsiteX3114" fmla="*/ 1982927 w 6606361"/>
              <a:gd name="connsiteY3114" fmla="*/ 2040802 h 3994140"/>
              <a:gd name="connsiteX3115" fmla="*/ 128306 w 6606361"/>
              <a:gd name="connsiteY3115" fmla="*/ 2032055 h 3994140"/>
              <a:gd name="connsiteX3116" fmla="*/ 126540 w 6606361"/>
              <a:gd name="connsiteY3116" fmla="*/ 2039121 h 3994140"/>
              <a:gd name="connsiteX3117" fmla="*/ 128306 w 6606361"/>
              <a:gd name="connsiteY3117" fmla="*/ 2032056 h 3994140"/>
              <a:gd name="connsiteX3118" fmla="*/ 1954741 w 6606361"/>
              <a:gd name="connsiteY3118" fmla="*/ 2031082 h 3994140"/>
              <a:gd name="connsiteX3119" fmla="*/ 1953768 w 6606361"/>
              <a:gd name="connsiteY3119" fmla="*/ 2032055 h 3994140"/>
              <a:gd name="connsiteX3120" fmla="*/ 1953768 w 6606361"/>
              <a:gd name="connsiteY3120" fmla="*/ 2034971 h 3994140"/>
              <a:gd name="connsiteX3121" fmla="*/ 2045331 w 6606361"/>
              <a:gd name="connsiteY3121" fmla="*/ 2028563 h 3994140"/>
              <a:gd name="connsiteX3122" fmla="*/ 2040835 w 6606361"/>
              <a:gd name="connsiteY3122" fmla="*/ 2038301 h 3994140"/>
              <a:gd name="connsiteX3123" fmla="*/ 2041250 w 6606361"/>
              <a:gd name="connsiteY3123" fmla="*/ 2037886 h 3994140"/>
              <a:gd name="connsiteX3124" fmla="*/ 2044166 w 6606361"/>
              <a:gd name="connsiteY3124" fmla="*/ 2032055 h 3994140"/>
              <a:gd name="connsiteX3125" fmla="*/ 1475532 w 6606361"/>
              <a:gd name="connsiteY3125" fmla="*/ 2026224 h 3994140"/>
              <a:gd name="connsiteX3126" fmla="*/ 1472615 w 6606361"/>
              <a:gd name="connsiteY3126" fmla="*/ 2029140 h 3994140"/>
              <a:gd name="connsiteX3127" fmla="*/ 1469699 w 6606361"/>
              <a:gd name="connsiteY3127" fmla="*/ 2034971 h 3994140"/>
              <a:gd name="connsiteX3128" fmla="*/ 1469699 w 6606361"/>
              <a:gd name="connsiteY3128" fmla="*/ 2040801 h 3994140"/>
              <a:gd name="connsiteX3129" fmla="*/ 1472615 w 6606361"/>
              <a:gd name="connsiteY3129" fmla="*/ 2032054 h 3994140"/>
              <a:gd name="connsiteX3130" fmla="*/ 2119983 w 6606361"/>
              <a:gd name="connsiteY3130" fmla="*/ 2023311 h 3994140"/>
              <a:gd name="connsiteX3131" fmla="*/ 2117068 w 6606361"/>
              <a:gd name="connsiteY3131" fmla="*/ 2026224 h 3994140"/>
              <a:gd name="connsiteX3132" fmla="*/ 2114152 w 6606361"/>
              <a:gd name="connsiteY3132" fmla="*/ 2029140 h 3994140"/>
              <a:gd name="connsiteX3133" fmla="*/ 2114152 w 6606361"/>
              <a:gd name="connsiteY3133" fmla="*/ 2032055 h 3994140"/>
              <a:gd name="connsiteX3134" fmla="*/ 2111236 w 6606361"/>
              <a:gd name="connsiteY3134" fmla="*/ 2037886 h 3994140"/>
              <a:gd name="connsiteX3135" fmla="*/ 2099896 w 6606361"/>
              <a:gd name="connsiteY3135" fmla="*/ 2042421 h 3994140"/>
              <a:gd name="connsiteX3136" fmla="*/ 2111235 w 6606361"/>
              <a:gd name="connsiteY3136" fmla="*/ 2040801 h 3994140"/>
              <a:gd name="connsiteX3137" fmla="*/ 521976 w 6606361"/>
              <a:gd name="connsiteY3137" fmla="*/ 2023307 h 3994140"/>
              <a:gd name="connsiteX3138" fmla="*/ 519060 w 6606361"/>
              <a:gd name="connsiteY3138" fmla="*/ 2029140 h 3994140"/>
              <a:gd name="connsiteX3139" fmla="*/ 521976 w 6606361"/>
              <a:gd name="connsiteY3139" fmla="*/ 2032055 h 3994140"/>
              <a:gd name="connsiteX3140" fmla="*/ 524891 w 6606361"/>
              <a:gd name="connsiteY3140" fmla="*/ 2034971 h 3994140"/>
              <a:gd name="connsiteX3141" fmla="*/ 524891 w 6606361"/>
              <a:gd name="connsiteY3141" fmla="*/ 2040802 h 3994140"/>
              <a:gd name="connsiteX3142" fmla="*/ 524891 w 6606361"/>
              <a:gd name="connsiteY3142" fmla="*/ 2043717 h 3994140"/>
              <a:gd name="connsiteX3143" fmla="*/ 524891 w 6606361"/>
              <a:gd name="connsiteY3143" fmla="*/ 2049548 h 3994140"/>
              <a:gd name="connsiteX3144" fmla="*/ 527808 w 6606361"/>
              <a:gd name="connsiteY3144" fmla="*/ 2055379 h 3994140"/>
              <a:gd name="connsiteX3145" fmla="*/ 530724 w 6606361"/>
              <a:gd name="connsiteY3145" fmla="*/ 2058294 h 3994140"/>
              <a:gd name="connsiteX3146" fmla="*/ 545305 w 6606361"/>
              <a:gd name="connsiteY3146" fmla="*/ 2078702 h 3994140"/>
              <a:gd name="connsiteX3147" fmla="*/ 446158 w 6606361"/>
              <a:gd name="connsiteY3147" fmla="*/ 2131180 h 3994140"/>
              <a:gd name="connsiteX3148" fmla="*/ 422825 w 6606361"/>
              <a:gd name="connsiteY3148" fmla="*/ 2137012 h 3994140"/>
              <a:gd name="connsiteX3149" fmla="*/ 422830 w 6606361"/>
              <a:gd name="connsiteY3149" fmla="*/ 2137011 h 3994140"/>
              <a:gd name="connsiteX3150" fmla="*/ 440327 w 6606361"/>
              <a:gd name="connsiteY3150" fmla="*/ 2134095 h 3994140"/>
              <a:gd name="connsiteX3151" fmla="*/ 446158 w 6606361"/>
              <a:gd name="connsiteY3151" fmla="*/ 2131180 h 3994140"/>
              <a:gd name="connsiteX3152" fmla="*/ 545306 w 6606361"/>
              <a:gd name="connsiteY3152" fmla="*/ 2078702 h 3994140"/>
              <a:gd name="connsiteX3153" fmla="*/ 551138 w 6606361"/>
              <a:gd name="connsiteY3153" fmla="*/ 2078702 h 3994140"/>
              <a:gd name="connsiteX3154" fmla="*/ 556970 w 6606361"/>
              <a:gd name="connsiteY3154" fmla="*/ 2081618 h 3994140"/>
              <a:gd name="connsiteX3155" fmla="*/ 562802 w 6606361"/>
              <a:gd name="connsiteY3155" fmla="*/ 2084533 h 3994140"/>
              <a:gd name="connsiteX3156" fmla="*/ 565213 w 6606361"/>
              <a:gd name="connsiteY3156" fmla="*/ 2086944 h 3994140"/>
              <a:gd name="connsiteX3157" fmla="*/ 565693 w 6606361"/>
              <a:gd name="connsiteY3157" fmla="*/ 2087423 h 3994140"/>
              <a:gd name="connsiteX3158" fmla="*/ 565717 w 6606361"/>
              <a:gd name="connsiteY3158" fmla="*/ 2087448 h 3994140"/>
              <a:gd name="connsiteX3159" fmla="*/ 565719 w 6606361"/>
              <a:gd name="connsiteY3159" fmla="*/ 2087449 h 3994140"/>
              <a:gd name="connsiteX3160" fmla="*/ 565693 w 6606361"/>
              <a:gd name="connsiteY3160" fmla="*/ 2087423 h 3994140"/>
              <a:gd name="connsiteX3161" fmla="*/ 562802 w 6606361"/>
              <a:gd name="connsiteY3161" fmla="*/ 2084532 h 3994140"/>
              <a:gd name="connsiteX3162" fmla="*/ 556970 w 6606361"/>
              <a:gd name="connsiteY3162" fmla="*/ 2078701 h 3994140"/>
              <a:gd name="connsiteX3163" fmla="*/ 551138 w 6606361"/>
              <a:gd name="connsiteY3163" fmla="*/ 2078701 h 3994140"/>
              <a:gd name="connsiteX3164" fmla="*/ 548222 w 6606361"/>
              <a:gd name="connsiteY3164" fmla="*/ 2078701 h 3994140"/>
              <a:gd name="connsiteX3165" fmla="*/ 545306 w 6606361"/>
              <a:gd name="connsiteY3165" fmla="*/ 2078701 h 3994140"/>
              <a:gd name="connsiteX3166" fmla="*/ 524894 w 6606361"/>
              <a:gd name="connsiteY3166" fmla="*/ 2049547 h 3994140"/>
              <a:gd name="connsiteX3167" fmla="*/ 524894 w 6606361"/>
              <a:gd name="connsiteY3167" fmla="*/ 2040801 h 3994140"/>
              <a:gd name="connsiteX3168" fmla="*/ 524894 w 6606361"/>
              <a:gd name="connsiteY3168" fmla="*/ 2034970 h 3994140"/>
              <a:gd name="connsiteX3169" fmla="*/ 521976 w 6606361"/>
              <a:gd name="connsiteY3169" fmla="*/ 2032055 h 3994140"/>
              <a:gd name="connsiteX3170" fmla="*/ 519061 w 6606361"/>
              <a:gd name="connsiteY3170" fmla="*/ 2029139 h 3994140"/>
              <a:gd name="connsiteX3171" fmla="*/ 521976 w 6606361"/>
              <a:gd name="connsiteY3171" fmla="*/ 2026224 h 3994140"/>
              <a:gd name="connsiteX3172" fmla="*/ 1484279 w 6606361"/>
              <a:gd name="connsiteY3172" fmla="*/ 2020394 h 3994140"/>
              <a:gd name="connsiteX3173" fmla="*/ 1478447 w 6606361"/>
              <a:gd name="connsiteY3173" fmla="*/ 2023309 h 3994140"/>
              <a:gd name="connsiteX3174" fmla="*/ 1475532 w 6606361"/>
              <a:gd name="connsiteY3174" fmla="*/ 2026223 h 3994140"/>
              <a:gd name="connsiteX3175" fmla="*/ 1481364 w 6606361"/>
              <a:gd name="connsiteY3175" fmla="*/ 2023308 h 3994140"/>
              <a:gd name="connsiteX3176" fmla="*/ 1958143 w 6606361"/>
              <a:gd name="connsiteY3176" fmla="*/ 2017477 h 3994140"/>
              <a:gd name="connsiteX3177" fmla="*/ 1956684 w 6606361"/>
              <a:gd name="connsiteY3177" fmla="*/ 2020393 h 3994140"/>
              <a:gd name="connsiteX3178" fmla="*/ 1956684 w 6606361"/>
              <a:gd name="connsiteY3178" fmla="*/ 2023311 h 3994140"/>
              <a:gd name="connsiteX3179" fmla="*/ 131222 w 6606361"/>
              <a:gd name="connsiteY3179" fmla="*/ 2014563 h 3994140"/>
              <a:gd name="connsiteX3180" fmla="*/ 128759 w 6606361"/>
              <a:gd name="connsiteY3180" fmla="*/ 2017026 h 3994140"/>
              <a:gd name="connsiteX3181" fmla="*/ 131223 w 6606361"/>
              <a:gd name="connsiteY3181" fmla="*/ 2014563 h 3994140"/>
              <a:gd name="connsiteX3182" fmla="*/ 1484280 w 6606361"/>
              <a:gd name="connsiteY3182" fmla="*/ 2014562 h 3994140"/>
              <a:gd name="connsiteX3183" fmla="*/ 1484279 w 6606361"/>
              <a:gd name="connsiteY3183" fmla="*/ 2014563 h 3994140"/>
              <a:gd name="connsiteX3184" fmla="*/ 1484279 w 6606361"/>
              <a:gd name="connsiteY3184" fmla="*/ 2017478 h 3994140"/>
              <a:gd name="connsiteX3185" fmla="*/ 1484279 w 6606361"/>
              <a:gd name="connsiteY3185" fmla="*/ 2020393 h 3994140"/>
              <a:gd name="connsiteX3186" fmla="*/ 1484280 w 6606361"/>
              <a:gd name="connsiteY3186" fmla="*/ 2020393 h 3994140"/>
              <a:gd name="connsiteX3187" fmla="*/ 2131648 w 6606361"/>
              <a:gd name="connsiteY3187" fmla="*/ 2008732 h 3994140"/>
              <a:gd name="connsiteX3188" fmla="*/ 2140396 w 6606361"/>
              <a:gd name="connsiteY3188" fmla="*/ 2017478 h 3994140"/>
              <a:gd name="connsiteX3189" fmla="*/ 2149144 w 6606361"/>
              <a:gd name="connsiteY3189" fmla="*/ 2034970 h 3994140"/>
              <a:gd name="connsiteX3190" fmla="*/ 2154977 w 6606361"/>
              <a:gd name="connsiteY3190" fmla="*/ 2055379 h 3994140"/>
              <a:gd name="connsiteX3191" fmla="*/ 2152061 w 6606361"/>
              <a:gd name="connsiteY3191" fmla="*/ 2058294 h 3994140"/>
              <a:gd name="connsiteX3192" fmla="*/ 2146228 w 6606361"/>
              <a:gd name="connsiteY3192" fmla="*/ 2064125 h 3994140"/>
              <a:gd name="connsiteX3193" fmla="*/ 2144978 w 6606361"/>
              <a:gd name="connsiteY3193" fmla="*/ 2071624 h 3994140"/>
              <a:gd name="connsiteX3194" fmla="*/ 2149145 w 6606361"/>
              <a:gd name="connsiteY3194" fmla="*/ 2061210 h 3994140"/>
              <a:gd name="connsiteX3195" fmla="*/ 2154977 w 6606361"/>
              <a:gd name="connsiteY3195" fmla="*/ 2055379 h 3994140"/>
              <a:gd name="connsiteX3196" fmla="*/ 2149145 w 6606361"/>
              <a:gd name="connsiteY3196" fmla="*/ 2034971 h 3994140"/>
              <a:gd name="connsiteX3197" fmla="*/ 2140397 w 6606361"/>
              <a:gd name="connsiteY3197" fmla="*/ 2017478 h 3994140"/>
              <a:gd name="connsiteX3198" fmla="*/ 1947620 w 6606361"/>
              <a:gd name="connsiteY3198" fmla="*/ 2008663 h 3994140"/>
              <a:gd name="connsiteX3199" fmla="*/ 1946478 w 6606361"/>
              <a:gd name="connsiteY3199" fmla="*/ 2018935 h 3994140"/>
              <a:gd name="connsiteX3200" fmla="*/ 1947936 w 6606361"/>
              <a:gd name="connsiteY3200" fmla="*/ 2017478 h 3994140"/>
              <a:gd name="connsiteX3201" fmla="*/ 1947936 w 6606361"/>
              <a:gd name="connsiteY3201" fmla="*/ 2011647 h 3994140"/>
              <a:gd name="connsiteX3202" fmla="*/ 1947936 w 6606361"/>
              <a:gd name="connsiteY3202" fmla="*/ 2008732 h 3994140"/>
              <a:gd name="connsiteX3203" fmla="*/ 2080409 w 6606361"/>
              <a:gd name="connsiteY3203" fmla="*/ 2007899 h 3994140"/>
              <a:gd name="connsiteX3204" fmla="*/ 2074926 w 6606361"/>
              <a:gd name="connsiteY3204" fmla="*/ 2008544 h 3994140"/>
              <a:gd name="connsiteX3205" fmla="*/ 2076243 w 6606361"/>
              <a:gd name="connsiteY3205" fmla="*/ 2008732 h 3994140"/>
              <a:gd name="connsiteX3206" fmla="*/ 1966405 w 6606361"/>
              <a:gd name="connsiteY3206" fmla="*/ 2006788 h 3994140"/>
              <a:gd name="connsiteX3207" fmla="*/ 1962516 w 6606361"/>
              <a:gd name="connsiteY3207" fmla="*/ 2008732 h 3994140"/>
              <a:gd name="connsiteX3208" fmla="*/ 1959600 w 6606361"/>
              <a:gd name="connsiteY3208" fmla="*/ 2011647 h 3994140"/>
              <a:gd name="connsiteX3209" fmla="*/ 1965433 w 6606361"/>
              <a:gd name="connsiteY3209" fmla="*/ 2008732 h 3994140"/>
              <a:gd name="connsiteX3210" fmla="*/ 2125816 w 6606361"/>
              <a:gd name="connsiteY3210" fmla="*/ 2005816 h 3994140"/>
              <a:gd name="connsiteX3211" fmla="*/ 2125816 w 6606361"/>
              <a:gd name="connsiteY3211" fmla="*/ 2008732 h 3994140"/>
              <a:gd name="connsiteX3212" fmla="*/ 2122900 w 6606361"/>
              <a:gd name="connsiteY3212" fmla="*/ 2011647 h 3994140"/>
              <a:gd name="connsiteX3213" fmla="*/ 2119984 w 6606361"/>
              <a:gd name="connsiteY3213" fmla="*/ 2017478 h 3994140"/>
              <a:gd name="connsiteX3214" fmla="*/ 2119984 w 6606361"/>
              <a:gd name="connsiteY3214" fmla="*/ 2023307 h 3994140"/>
              <a:gd name="connsiteX3215" fmla="*/ 2128149 w 6606361"/>
              <a:gd name="connsiteY3215" fmla="*/ 2006982 h 3994140"/>
              <a:gd name="connsiteX3216" fmla="*/ 1484279 w 6606361"/>
              <a:gd name="connsiteY3216" fmla="*/ 2005815 h 3994140"/>
              <a:gd name="connsiteX3217" fmla="*/ 1484279 w 6606361"/>
              <a:gd name="connsiteY3217" fmla="*/ 2005816 h 3994140"/>
              <a:gd name="connsiteX3218" fmla="*/ 1484280 w 6606361"/>
              <a:gd name="connsiteY3218" fmla="*/ 2005817 h 3994140"/>
              <a:gd name="connsiteX3219" fmla="*/ 1484280 w 6606361"/>
              <a:gd name="connsiteY3219" fmla="*/ 2005816 h 3994140"/>
              <a:gd name="connsiteX3220" fmla="*/ 1481354 w 6606361"/>
              <a:gd name="connsiteY3220" fmla="*/ 1999968 h 3994140"/>
              <a:gd name="connsiteX3221" fmla="*/ 1481363 w 6606361"/>
              <a:gd name="connsiteY3221" fmla="*/ 1999986 h 3994140"/>
              <a:gd name="connsiteX3222" fmla="*/ 1481365 w 6606361"/>
              <a:gd name="connsiteY3222" fmla="*/ 1999987 h 3994140"/>
              <a:gd name="connsiteX3223" fmla="*/ 1481364 w 6606361"/>
              <a:gd name="connsiteY3223" fmla="*/ 1999985 h 3994140"/>
              <a:gd name="connsiteX3224" fmla="*/ 2026666 w 6606361"/>
              <a:gd name="connsiteY3224" fmla="*/ 1991239 h 3994140"/>
              <a:gd name="connsiteX3225" fmla="*/ 2026670 w 6606361"/>
              <a:gd name="connsiteY3225" fmla="*/ 1991240 h 3994140"/>
              <a:gd name="connsiteX3226" fmla="*/ 2026677 w 6606361"/>
              <a:gd name="connsiteY3226" fmla="*/ 1991241 h 3994140"/>
              <a:gd name="connsiteX3227" fmla="*/ 2026670 w 6606361"/>
              <a:gd name="connsiteY3227" fmla="*/ 1991239 h 3994140"/>
              <a:gd name="connsiteX3228" fmla="*/ 1991685 w 6606361"/>
              <a:gd name="connsiteY3228" fmla="*/ 1991237 h 3994140"/>
              <a:gd name="connsiteX3229" fmla="*/ 1991677 w 6606361"/>
              <a:gd name="connsiteY3229" fmla="*/ 1991239 h 3994140"/>
              <a:gd name="connsiteX3230" fmla="*/ 1991673 w 6606361"/>
              <a:gd name="connsiteY3230" fmla="*/ 1991241 h 3994140"/>
              <a:gd name="connsiteX3231" fmla="*/ 1991677 w 6606361"/>
              <a:gd name="connsiteY3231" fmla="*/ 1991240 h 3994140"/>
              <a:gd name="connsiteX3232" fmla="*/ 2003341 w 6606361"/>
              <a:gd name="connsiteY3232" fmla="*/ 1988324 h 3994140"/>
              <a:gd name="connsiteX3233" fmla="*/ 2002443 w 6606361"/>
              <a:gd name="connsiteY3233" fmla="*/ 1988548 h 3994140"/>
              <a:gd name="connsiteX3234" fmla="*/ 2004801 w 6606361"/>
              <a:gd name="connsiteY3234" fmla="*/ 1988810 h 3994140"/>
              <a:gd name="connsiteX3235" fmla="*/ 1819628 w 6606361"/>
              <a:gd name="connsiteY3235" fmla="*/ 1988324 h 3994140"/>
              <a:gd name="connsiteX3236" fmla="*/ 1819628 w 6606361"/>
              <a:gd name="connsiteY3236" fmla="*/ 1991239 h 3994140"/>
              <a:gd name="connsiteX3237" fmla="*/ 1819629 w 6606361"/>
              <a:gd name="connsiteY3237" fmla="*/ 1991240 h 3994140"/>
              <a:gd name="connsiteX3238" fmla="*/ 1819629 w 6606361"/>
              <a:gd name="connsiteY3238" fmla="*/ 1991239 h 3994140"/>
              <a:gd name="connsiteX3239" fmla="*/ 1819629 w 6606361"/>
              <a:gd name="connsiteY3239" fmla="*/ 1988324 h 3994140"/>
              <a:gd name="connsiteX3240" fmla="*/ 513228 w 6606361"/>
              <a:gd name="connsiteY3240" fmla="*/ 1988323 h 3994140"/>
              <a:gd name="connsiteX3241" fmla="*/ 513228 w 6606361"/>
              <a:gd name="connsiteY3241" fmla="*/ 1988324 h 3994140"/>
              <a:gd name="connsiteX3242" fmla="*/ 513228 w 6606361"/>
              <a:gd name="connsiteY3242" fmla="*/ 1991239 h 3994140"/>
              <a:gd name="connsiteX3243" fmla="*/ 516143 w 6606361"/>
              <a:gd name="connsiteY3243" fmla="*/ 1994155 h 3994140"/>
              <a:gd name="connsiteX3244" fmla="*/ 520033 w 6606361"/>
              <a:gd name="connsiteY3244" fmla="*/ 1996099 h 3994140"/>
              <a:gd name="connsiteX3245" fmla="*/ 519061 w 6606361"/>
              <a:gd name="connsiteY3245" fmla="*/ 1994154 h 3994140"/>
              <a:gd name="connsiteX3246" fmla="*/ 516145 w 6606361"/>
              <a:gd name="connsiteY3246" fmla="*/ 1991239 h 3994140"/>
              <a:gd name="connsiteX3247" fmla="*/ 510312 w 6606361"/>
              <a:gd name="connsiteY3247" fmla="*/ 1976661 h 3994140"/>
              <a:gd name="connsiteX3248" fmla="*/ 510312 w 6606361"/>
              <a:gd name="connsiteY3248" fmla="*/ 1976662 h 3994140"/>
              <a:gd name="connsiteX3249" fmla="*/ 513228 w 6606361"/>
              <a:gd name="connsiteY3249" fmla="*/ 1982493 h 3994140"/>
              <a:gd name="connsiteX3250" fmla="*/ 513228 w 6606361"/>
              <a:gd name="connsiteY3250" fmla="*/ 1982492 h 3994140"/>
              <a:gd name="connsiteX3251" fmla="*/ 1026457 w 6606361"/>
              <a:gd name="connsiteY3251" fmla="*/ 1970831 h 3994140"/>
              <a:gd name="connsiteX3252" fmla="*/ 1026457 w 6606361"/>
              <a:gd name="connsiteY3252" fmla="*/ 1973747 h 3994140"/>
              <a:gd name="connsiteX3253" fmla="*/ 1029373 w 6606361"/>
              <a:gd name="connsiteY3253" fmla="*/ 1970831 h 3994140"/>
              <a:gd name="connsiteX3254" fmla="*/ 1816712 w 6606361"/>
              <a:gd name="connsiteY3254" fmla="*/ 1956254 h 3994140"/>
              <a:gd name="connsiteX3255" fmla="*/ 1813796 w 6606361"/>
              <a:gd name="connsiteY3255" fmla="*/ 1959169 h 3994140"/>
              <a:gd name="connsiteX3256" fmla="*/ 1810880 w 6606361"/>
              <a:gd name="connsiteY3256" fmla="*/ 1962085 h 3994140"/>
              <a:gd name="connsiteX3257" fmla="*/ 1813796 w 6606361"/>
              <a:gd name="connsiteY3257" fmla="*/ 1959170 h 3994140"/>
              <a:gd name="connsiteX3258" fmla="*/ 1816713 w 6606361"/>
              <a:gd name="connsiteY3258" fmla="*/ 1956254 h 3994140"/>
              <a:gd name="connsiteX3259" fmla="*/ 195376 w 6606361"/>
              <a:gd name="connsiteY3259" fmla="*/ 1953339 h 3994140"/>
              <a:gd name="connsiteX3260" fmla="*/ 183711 w 6606361"/>
              <a:gd name="connsiteY3260" fmla="*/ 1965000 h 3994140"/>
              <a:gd name="connsiteX3261" fmla="*/ 166215 w 6606361"/>
              <a:gd name="connsiteY3261" fmla="*/ 1973747 h 3994140"/>
              <a:gd name="connsiteX3262" fmla="*/ 172047 w 6606361"/>
              <a:gd name="connsiteY3262" fmla="*/ 1997070 h 3994140"/>
              <a:gd name="connsiteX3263" fmla="*/ 172047 w 6606361"/>
              <a:gd name="connsiteY3263" fmla="*/ 2017478 h 3994140"/>
              <a:gd name="connsiteX3264" fmla="*/ 172048 w 6606361"/>
              <a:gd name="connsiteY3264" fmla="*/ 2017478 h 3994140"/>
              <a:gd name="connsiteX3265" fmla="*/ 172048 w 6606361"/>
              <a:gd name="connsiteY3265" fmla="*/ 2002901 h 3994140"/>
              <a:gd name="connsiteX3266" fmla="*/ 172048 w 6606361"/>
              <a:gd name="connsiteY3266" fmla="*/ 1997070 h 3994140"/>
              <a:gd name="connsiteX3267" fmla="*/ 172047 w 6606361"/>
              <a:gd name="connsiteY3267" fmla="*/ 1997070 h 3994140"/>
              <a:gd name="connsiteX3268" fmla="*/ 166216 w 6606361"/>
              <a:gd name="connsiteY3268" fmla="*/ 1973747 h 3994140"/>
              <a:gd name="connsiteX3269" fmla="*/ 183712 w 6606361"/>
              <a:gd name="connsiteY3269" fmla="*/ 1965000 h 3994140"/>
              <a:gd name="connsiteX3270" fmla="*/ 1685489 w 6606361"/>
              <a:gd name="connsiteY3270" fmla="*/ 1950423 h 3994140"/>
              <a:gd name="connsiteX3271" fmla="*/ 1656328 w 6606361"/>
              <a:gd name="connsiteY3271" fmla="*/ 1965000 h 3994140"/>
              <a:gd name="connsiteX3272" fmla="*/ 1638831 w 6606361"/>
              <a:gd name="connsiteY3272" fmla="*/ 1979577 h 3994140"/>
              <a:gd name="connsiteX3273" fmla="*/ 1632999 w 6606361"/>
              <a:gd name="connsiteY3273" fmla="*/ 1994154 h 3994140"/>
              <a:gd name="connsiteX3274" fmla="*/ 1632997 w 6606361"/>
              <a:gd name="connsiteY3274" fmla="*/ 1994167 h 3994140"/>
              <a:gd name="connsiteX3275" fmla="*/ 1633000 w 6606361"/>
              <a:gd name="connsiteY3275" fmla="*/ 1994154 h 3994140"/>
              <a:gd name="connsiteX3276" fmla="*/ 1641748 w 6606361"/>
              <a:gd name="connsiteY3276" fmla="*/ 1979577 h 3994140"/>
              <a:gd name="connsiteX3277" fmla="*/ 1659244 w 6606361"/>
              <a:gd name="connsiteY3277" fmla="*/ 1965000 h 3994140"/>
              <a:gd name="connsiteX3278" fmla="*/ 505208 w 6606361"/>
              <a:gd name="connsiteY3278" fmla="*/ 1944592 h 3994140"/>
              <a:gd name="connsiteX3279" fmla="*/ 507395 w 6606361"/>
              <a:gd name="connsiteY3279" fmla="*/ 1947508 h 3994140"/>
              <a:gd name="connsiteX3280" fmla="*/ 507395 w 6606361"/>
              <a:gd name="connsiteY3280" fmla="*/ 1950423 h 3994140"/>
              <a:gd name="connsiteX3281" fmla="*/ 507395 w 6606361"/>
              <a:gd name="connsiteY3281" fmla="*/ 1956254 h 3994140"/>
              <a:gd name="connsiteX3282" fmla="*/ 507395 w 6606361"/>
              <a:gd name="connsiteY3282" fmla="*/ 1962085 h 3994140"/>
              <a:gd name="connsiteX3283" fmla="*/ 510312 w 6606361"/>
              <a:gd name="connsiteY3283" fmla="*/ 1970831 h 3994140"/>
              <a:gd name="connsiteX3284" fmla="*/ 510312 w 6606361"/>
              <a:gd name="connsiteY3284" fmla="*/ 1967915 h 3994140"/>
              <a:gd name="connsiteX3285" fmla="*/ 510312 w 6606361"/>
              <a:gd name="connsiteY3285" fmla="*/ 1959169 h 3994140"/>
              <a:gd name="connsiteX3286" fmla="*/ 507396 w 6606361"/>
              <a:gd name="connsiteY3286" fmla="*/ 1953338 h 3994140"/>
              <a:gd name="connsiteX3287" fmla="*/ 507396 w 6606361"/>
              <a:gd name="connsiteY3287" fmla="*/ 1950423 h 3994140"/>
              <a:gd name="connsiteX3288" fmla="*/ 507396 w 6606361"/>
              <a:gd name="connsiteY3288" fmla="*/ 1944592 h 3994140"/>
              <a:gd name="connsiteX3289" fmla="*/ 930227 w 6606361"/>
              <a:gd name="connsiteY3289" fmla="*/ 1941677 h 3994140"/>
              <a:gd name="connsiteX3290" fmla="*/ 933142 w 6606361"/>
              <a:gd name="connsiteY3290" fmla="*/ 1950423 h 3994140"/>
              <a:gd name="connsiteX3291" fmla="*/ 933142 w 6606361"/>
              <a:gd name="connsiteY3291" fmla="*/ 1944593 h 3994140"/>
              <a:gd name="connsiteX3292" fmla="*/ 514201 w 6606361"/>
              <a:gd name="connsiteY3292" fmla="*/ 1936818 h 3994140"/>
              <a:gd name="connsiteX3293" fmla="*/ 510312 w 6606361"/>
              <a:gd name="connsiteY3293" fmla="*/ 1938761 h 3994140"/>
              <a:gd name="connsiteX3294" fmla="*/ 509341 w 6606361"/>
              <a:gd name="connsiteY3294" fmla="*/ 1940704 h 3994140"/>
              <a:gd name="connsiteX3295" fmla="*/ 513228 w 6606361"/>
              <a:gd name="connsiteY3295" fmla="*/ 1938761 h 3994140"/>
              <a:gd name="connsiteX3296" fmla="*/ 1807964 w 6606361"/>
              <a:gd name="connsiteY3296" fmla="*/ 1935846 h 3994140"/>
              <a:gd name="connsiteX3297" fmla="*/ 1810880 w 6606361"/>
              <a:gd name="connsiteY3297" fmla="*/ 1947508 h 3994140"/>
              <a:gd name="connsiteX3298" fmla="*/ 1816712 w 6606361"/>
              <a:gd name="connsiteY3298" fmla="*/ 1956253 h 3994140"/>
              <a:gd name="connsiteX3299" fmla="*/ 1058534 w 6606361"/>
              <a:gd name="connsiteY3299" fmla="*/ 1921269 h 3994140"/>
              <a:gd name="connsiteX3300" fmla="*/ 1046870 w 6606361"/>
              <a:gd name="connsiteY3300" fmla="*/ 1924184 h 3994140"/>
              <a:gd name="connsiteX3301" fmla="*/ 1038121 w 6606361"/>
              <a:gd name="connsiteY3301" fmla="*/ 1927100 h 3994140"/>
              <a:gd name="connsiteX3302" fmla="*/ 1041038 w 6606361"/>
              <a:gd name="connsiteY3302" fmla="*/ 1932930 h 3994140"/>
              <a:gd name="connsiteX3303" fmla="*/ 1043954 w 6606361"/>
              <a:gd name="connsiteY3303" fmla="*/ 1938761 h 3994140"/>
              <a:gd name="connsiteX3304" fmla="*/ 1046870 w 6606361"/>
              <a:gd name="connsiteY3304" fmla="*/ 1944592 h 3994140"/>
              <a:gd name="connsiteX3305" fmla="*/ 1049785 w 6606361"/>
              <a:gd name="connsiteY3305" fmla="*/ 1947508 h 3994140"/>
              <a:gd name="connsiteX3306" fmla="*/ 1049785 w 6606361"/>
              <a:gd name="connsiteY3306" fmla="*/ 1950424 h 3994140"/>
              <a:gd name="connsiteX3307" fmla="*/ 1049786 w 6606361"/>
              <a:gd name="connsiteY3307" fmla="*/ 1950423 h 3994140"/>
              <a:gd name="connsiteX3308" fmla="*/ 1049786 w 6606361"/>
              <a:gd name="connsiteY3308" fmla="*/ 1947508 h 3994140"/>
              <a:gd name="connsiteX3309" fmla="*/ 1038121 w 6606361"/>
              <a:gd name="connsiteY3309" fmla="*/ 1927100 h 3994140"/>
              <a:gd name="connsiteX3310" fmla="*/ 1067282 w 6606361"/>
              <a:gd name="connsiteY3310" fmla="*/ 1921269 h 3994140"/>
              <a:gd name="connsiteX3311" fmla="*/ 1078946 w 6606361"/>
              <a:gd name="connsiteY3311" fmla="*/ 1915438 h 3994140"/>
              <a:gd name="connsiteX3312" fmla="*/ 1076030 w 6606361"/>
              <a:gd name="connsiteY3312" fmla="*/ 1918353 h 3994140"/>
              <a:gd name="connsiteX3313" fmla="*/ 1076029 w 6606361"/>
              <a:gd name="connsiteY3313" fmla="*/ 1918354 h 3994140"/>
              <a:gd name="connsiteX3314" fmla="*/ 1076030 w 6606361"/>
              <a:gd name="connsiteY3314" fmla="*/ 1918354 h 3994140"/>
              <a:gd name="connsiteX3315" fmla="*/ 1078946 w 6606361"/>
              <a:gd name="connsiteY3315" fmla="*/ 1915439 h 3994140"/>
              <a:gd name="connsiteX3316" fmla="*/ 527809 w 6606361"/>
              <a:gd name="connsiteY3316" fmla="*/ 1909607 h 3994140"/>
              <a:gd name="connsiteX3317" fmla="*/ 527809 w 6606361"/>
              <a:gd name="connsiteY3317" fmla="*/ 1912522 h 3994140"/>
              <a:gd name="connsiteX3318" fmla="*/ 530725 w 6606361"/>
              <a:gd name="connsiteY3318" fmla="*/ 1915438 h 3994140"/>
              <a:gd name="connsiteX3319" fmla="*/ 1714651 w 6606361"/>
              <a:gd name="connsiteY3319" fmla="*/ 1906690 h 3994140"/>
              <a:gd name="connsiteX3320" fmla="*/ 1714649 w 6606361"/>
              <a:gd name="connsiteY3320" fmla="*/ 1906691 h 3994140"/>
              <a:gd name="connsiteX3321" fmla="*/ 1711733 w 6606361"/>
              <a:gd name="connsiteY3321" fmla="*/ 1912522 h 3994140"/>
              <a:gd name="connsiteX3322" fmla="*/ 1711733 w 6606361"/>
              <a:gd name="connsiteY3322" fmla="*/ 1915437 h 3994140"/>
              <a:gd name="connsiteX3323" fmla="*/ 1714649 w 6606361"/>
              <a:gd name="connsiteY3323" fmla="*/ 1918353 h 3994140"/>
              <a:gd name="connsiteX3324" fmla="*/ 1714649 w 6606361"/>
              <a:gd name="connsiteY3324" fmla="*/ 1921268 h 3994140"/>
              <a:gd name="connsiteX3325" fmla="*/ 1702985 w 6606361"/>
              <a:gd name="connsiteY3325" fmla="*/ 1921268 h 3994140"/>
              <a:gd name="connsiteX3326" fmla="*/ 1702985 w 6606361"/>
              <a:gd name="connsiteY3326" fmla="*/ 1927099 h 3994140"/>
              <a:gd name="connsiteX3327" fmla="*/ 1700069 w 6606361"/>
              <a:gd name="connsiteY3327" fmla="*/ 1932930 h 3994140"/>
              <a:gd name="connsiteX3328" fmla="*/ 1697153 w 6606361"/>
              <a:gd name="connsiteY3328" fmla="*/ 1935845 h 3994140"/>
              <a:gd name="connsiteX3329" fmla="*/ 1691321 w 6606361"/>
              <a:gd name="connsiteY3329" fmla="*/ 1941676 h 3994140"/>
              <a:gd name="connsiteX3330" fmla="*/ 1690348 w 6606361"/>
              <a:gd name="connsiteY3330" fmla="*/ 1943621 h 3994140"/>
              <a:gd name="connsiteX3331" fmla="*/ 1694237 w 6606361"/>
              <a:gd name="connsiteY3331" fmla="*/ 1941677 h 3994140"/>
              <a:gd name="connsiteX3332" fmla="*/ 1697153 w 6606361"/>
              <a:gd name="connsiteY3332" fmla="*/ 1935846 h 3994140"/>
              <a:gd name="connsiteX3333" fmla="*/ 1702986 w 6606361"/>
              <a:gd name="connsiteY3333" fmla="*/ 1930015 h 3994140"/>
              <a:gd name="connsiteX3334" fmla="*/ 1705902 w 6606361"/>
              <a:gd name="connsiteY3334" fmla="*/ 1927100 h 3994140"/>
              <a:gd name="connsiteX3335" fmla="*/ 1705902 w 6606361"/>
              <a:gd name="connsiteY3335" fmla="*/ 1921269 h 3994140"/>
              <a:gd name="connsiteX3336" fmla="*/ 1714650 w 6606361"/>
              <a:gd name="connsiteY3336" fmla="*/ 1921269 h 3994140"/>
              <a:gd name="connsiteX3337" fmla="*/ 1714650 w 6606361"/>
              <a:gd name="connsiteY3337" fmla="*/ 1918353 h 3994140"/>
              <a:gd name="connsiteX3338" fmla="*/ 1714650 w 6606361"/>
              <a:gd name="connsiteY3338" fmla="*/ 1915438 h 3994140"/>
              <a:gd name="connsiteX3339" fmla="*/ 1714650 w 6606361"/>
              <a:gd name="connsiteY3339" fmla="*/ 1912522 h 3994140"/>
              <a:gd name="connsiteX3340" fmla="*/ 1714650 w 6606361"/>
              <a:gd name="connsiteY3340" fmla="*/ 1906692 h 3994140"/>
              <a:gd name="connsiteX3341" fmla="*/ 530725 w 6606361"/>
              <a:gd name="connsiteY3341" fmla="*/ 1902318 h 3994140"/>
              <a:gd name="connsiteX3342" fmla="*/ 527809 w 6606361"/>
              <a:gd name="connsiteY3342" fmla="*/ 1903776 h 3994140"/>
              <a:gd name="connsiteX3343" fmla="*/ 530725 w 6606361"/>
              <a:gd name="connsiteY3343" fmla="*/ 1903776 h 3994140"/>
              <a:gd name="connsiteX3344" fmla="*/ 1824586 w 6606361"/>
              <a:gd name="connsiteY3344" fmla="*/ 1901735 h 3994140"/>
              <a:gd name="connsiteX3345" fmla="*/ 1822545 w 6606361"/>
              <a:gd name="connsiteY3345" fmla="*/ 1903776 h 3994140"/>
              <a:gd name="connsiteX3346" fmla="*/ 1816712 w 6606361"/>
              <a:gd name="connsiteY3346" fmla="*/ 1906692 h 3994140"/>
              <a:gd name="connsiteX3347" fmla="*/ 1813796 w 6606361"/>
              <a:gd name="connsiteY3347" fmla="*/ 1912522 h 3994140"/>
              <a:gd name="connsiteX3348" fmla="*/ 1812338 w 6606361"/>
              <a:gd name="connsiteY3348" fmla="*/ 1915438 h 3994140"/>
              <a:gd name="connsiteX3349" fmla="*/ 1816712 w 6606361"/>
              <a:gd name="connsiteY3349" fmla="*/ 1909607 h 3994140"/>
              <a:gd name="connsiteX3350" fmla="*/ 1822545 w 6606361"/>
              <a:gd name="connsiteY3350" fmla="*/ 1903776 h 3994140"/>
              <a:gd name="connsiteX3351" fmla="*/ 1825461 w 6606361"/>
              <a:gd name="connsiteY3351" fmla="*/ 1903776 h 3994140"/>
              <a:gd name="connsiteX3352" fmla="*/ 1071658 w 6606361"/>
              <a:gd name="connsiteY3352" fmla="*/ 1900864 h 3994140"/>
              <a:gd name="connsiteX3353" fmla="*/ 1073114 w 6606361"/>
              <a:gd name="connsiteY3353" fmla="*/ 1903776 h 3994140"/>
              <a:gd name="connsiteX3354" fmla="*/ 1076030 w 6606361"/>
              <a:gd name="connsiteY3354" fmla="*/ 1909607 h 3994140"/>
              <a:gd name="connsiteX3355" fmla="*/ 1078945 w 6606361"/>
              <a:gd name="connsiteY3355" fmla="*/ 1912521 h 3994140"/>
              <a:gd name="connsiteX3356" fmla="*/ 1076030 w 6606361"/>
              <a:gd name="connsiteY3356" fmla="*/ 1906692 h 3994140"/>
              <a:gd name="connsiteX3357" fmla="*/ 1720481 w 6606361"/>
              <a:gd name="connsiteY3357" fmla="*/ 1897945 h 3994140"/>
              <a:gd name="connsiteX3358" fmla="*/ 1719509 w 6606361"/>
              <a:gd name="connsiteY3358" fmla="*/ 1899889 h 3994140"/>
              <a:gd name="connsiteX3359" fmla="*/ 1723398 w 6606361"/>
              <a:gd name="connsiteY3359" fmla="*/ 1897945 h 3994140"/>
              <a:gd name="connsiteX3360" fmla="*/ 1723397 w 6606361"/>
              <a:gd name="connsiteY3360" fmla="*/ 1897945 h 3994140"/>
              <a:gd name="connsiteX3361" fmla="*/ 1732146 w 6606361"/>
              <a:gd name="connsiteY3361" fmla="*/ 1895029 h 3994140"/>
              <a:gd name="connsiteX3362" fmla="*/ 1726314 w 6606361"/>
              <a:gd name="connsiteY3362" fmla="*/ 1897945 h 3994140"/>
              <a:gd name="connsiteX3363" fmla="*/ 1729230 w 6606361"/>
              <a:gd name="connsiteY3363" fmla="*/ 1897945 h 3994140"/>
              <a:gd name="connsiteX3364" fmla="*/ 1732146 w 6606361"/>
              <a:gd name="connsiteY3364" fmla="*/ 1895030 h 3994140"/>
              <a:gd name="connsiteX3365" fmla="*/ 1740894 w 6606361"/>
              <a:gd name="connsiteY3365" fmla="*/ 1895030 h 3994140"/>
              <a:gd name="connsiteX3366" fmla="*/ 1743811 w 6606361"/>
              <a:gd name="connsiteY3366" fmla="*/ 1895030 h 3994140"/>
              <a:gd name="connsiteX3367" fmla="*/ 1743810 w 6606361"/>
              <a:gd name="connsiteY3367" fmla="*/ 1895029 h 3994140"/>
              <a:gd name="connsiteX3368" fmla="*/ 1737978 w 6606361"/>
              <a:gd name="connsiteY3368" fmla="*/ 1895029 h 3994140"/>
              <a:gd name="connsiteX3369" fmla="*/ 1201387 w 6606361"/>
              <a:gd name="connsiteY3369" fmla="*/ 1893556 h 3994140"/>
              <a:gd name="connsiteX3370" fmla="*/ 1204336 w 6606361"/>
              <a:gd name="connsiteY3370" fmla="*/ 1895030 h 3994140"/>
              <a:gd name="connsiteX3371" fmla="*/ 1204337 w 6606361"/>
              <a:gd name="connsiteY3371" fmla="*/ 1895030 h 3994140"/>
              <a:gd name="connsiteX3372" fmla="*/ 1729230 w 6606361"/>
              <a:gd name="connsiteY3372" fmla="*/ 1880452 h 3994140"/>
              <a:gd name="connsiteX3373" fmla="*/ 1729230 w 6606361"/>
              <a:gd name="connsiteY3373" fmla="*/ 1880453 h 3994140"/>
              <a:gd name="connsiteX3374" fmla="*/ 1729231 w 6606361"/>
              <a:gd name="connsiteY3374" fmla="*/ 1880453 h 3994140"/>
              <a:gd name="connsiteX3375" fmla="*/ 1732146 w 6606361"/>
              <a:gd name="connsiteY3375" fmla="*/ 1883368 h 3994140"/>
              <a:gd name="connsiteX3376" fmla="*/ 1735062 w 6606361"/>
              <a:gd name="connsiteY3376" fmla="*/ 1883368 h 3994140"/>
              <a:gd name="connsiteX3377" fmla="*/ 1740894 w 6606361"/>
              <a:gd name="connsiteY3377" fmla="*/ 1886283 h 3994140"/>
              <a:gd name="connsiteX3378" fmla="*/ 1743810 w 6606361"/>
              <a:gd name="connsiteY3378" fmla="*/ 1886283 h 3994140"/>
              <a:gd name="connsiteX3379" fmla="*/ 1749642 w 6606361"/>
              <a:gd name="connsiteY3379" fmla="*/ 1889199 h 3994140"/>
              <a:gd name="connsiteX3380" fmla="*/ 1752558 w 6606361"/>
              <a:gd name="connsiteY3380" fmla="*/ 1892114 h 3994140"/>
              <a:gd name="connsiteX3381" fmla="*/ 1755474 w 6606361"/>
              <a:gd name="connsiteY3381" fmla="*/ 1895029 h 3994140"/>
              <a:gd name="connsiteX3382" fmla="*/ 1755474 w 6606361"/>
              <a:gd name="connsiteY3382" fmla="*/ 1897945 h 3994140"/>
              <a:gd name="connsiteX3383" fmla="*/ 1755475 w 6606361"/>
              <a:gd name="connsiteY3383" fmla="*/ 1897945 h 3994140"/>
              <a:gd name="connsiteX3384" fmla="*/ 1755475 w 6606361"/>
              <a:gd name="connsiteY3384" fmla="*/ 1895030 h 3994140"/>
              <a:gd name="connsiteX3385" fmla="*/ 1755475 w 6606361"/>
              <a:gd name="connsiteY3385" fmla="*/ 1892114 h 3994140"/>
              <a:gd name="connsiteX3386" fmla="*/ 1755475 w 6606361"/>
              <a:gd name="connsiteY3386" fmla="*/ 1889199 h 3994140"/>
              <a:gd name="connsiteX3387" fmla="*/ 1749643 w 6606361"/>
              <a:gd name="connsiteY3387" fmla="*/ 1886284 h 3994140"/>
              <a:gd name="connsiteX3388" fmla="*/ 1746727 w 6606361"/>
              <a:gd name="connsiteY3388" fmla="*/ 1883368 h 3994140"/>
              <a:gd name="connsiteX3389" fmla="*/ 1743811 w 6606361"/>
              <a:gd name="connsiteY3389" fmla="*/ 1883368 h 3994140"/>
              <a:gd name="connsiteX3390" fmla="*/ 1740894 w 6606361"/>
              <a:gd name="connsiteY3390" fmla="*/ 1883368 h 3994140"/>
              <a:gd name="connsiteX3391" fmla="*/ 1737978 w 6606361"/>
              <a:gd name="connsiteY3391" fmla="*/ 1883368 h 3994140"/>
              <a:gd name="connsiteX3392" fmla="*/ 1732146 w 6606361"/>
              <a:gd name="connsiteY3392" fmla="*/ 1880453 h 3994140"/>
              <a:gd name="connsiteX3393" fmla="*/ 1729231 w 6606361"/>
              <a:gd name="connsiteY3393" fmla="*/ 1880453 h 3994140"/>
              <a:gd name="connsiteX3394" fmla="*/ 539473 w 6606361"/>
              <a:gd name="connsiteY3394" fmla="*/ 1877537 h 3994140"/>
              <a:gd name="connsiteX3395" fmla="*/ 539473 w 6606361"/>
              <a:gd name="connsiteY3395" fmla="*/ 1880453 h 3994140"/>
              <a:gd name="connsiteX3396" fmla="*/ 542389 w 6606361"/>
              <a:gd name="connsiteY3396" fmla="*/ 1886284 h 3994140"/>
              <a:gd name="connsiteX3397" fmla="*/ 542389 w 6606361"/>
              <a:gd name="connsiteY3397" fmla="*/ 1892114 h 3994140"/>
              <a:gd name="connsiteX3398" fmla="*/ 539474 w 6606361"/>
              <a:gd name="connsiteY3398" fmla="*/ 1897944 h 3994140"/>
              <a:gd name="connsiteX3399" fmla="*/ 542390 w 6606361"/>
              <a:gd name="connsiteY3399" fmla="*/ 1895030 h 3994140"/>
              <a:gd name="connsiteX3400" fmla="*/ 542390 w 6606361"/>
              <a:gd name="connsiteY3400" fmla="*/ 1889199 h 3994140"/>
              <a:gd name="connsiteX3401" fmla="*/ 542390 w 6606361"/>
              <a:gd name="connsiteY3401" fmla="*/ 1883368 h 3994140"/>
              <a:gd name="connsiteX3402" fmla="*/ 1827405 w 6606361"/>
              <a:gd name="connsiteY3402" fmla="*/ 1875594 h 3994140"/>
              <a:gd name="connsiteX3403" fmla="*/ 1822544 w 6606361"/>
              <a:gd name="connsiteY3403" fmla="*/ 1880453 h 3994140"/>
              <a:gd name="connsiteX3404" fmla="*/ 1828377 w 6606361"/>
              <a:gd name="connsiteY3404" fmla="*/ 1877537 h 3994140"/>
              <a:gd name="connsiteX3405" fmla="*/ 484066 w 6606361"/>
              <a:gd name="connsiteY3405" fmla="*/ 1874622 h 3994140"/>
              <a:gd name="connsiteX3406" fmla="*/ 486983 w 6606361"/>
              <a:gd name="connsiteY3406" fmla="*/ 1877537 h 3994140"/>
              <a:gd name="connsiteX3407" fmla="*/ 486983 w 6606361"/>
              <a:gd name="connsiteY3407" fmla="*/ 1880453 h 3994140"/>
              <a:gd name="connsiteX3408" fmla="*/ 489899 w 6606361"/>
              <a:gd name="connsiteY3408" fmla="*/ 1895030 h 3994140"/>
              <a:gd name="connsiteX3409" fmla="*/ 492815 w 6606361"/>
              <a:gd name="connsiteY3409" fmla="*/ 1915438 h 3994140"/>
              <a:gd name="connsiteX3410" fmla="*/ 498648 w 6606361"/>
              <a:gd name="connsiteY3410" fmla="*/ 1935846 h 3994140"/>
              <a:gd name="connsiteX3411" fmla="*/ 503648 w 6606361"/>
              <a:gd name="connsiteY3411" fmla="*/ 1942512 h 3994140"/>
              <a:gd name="connsiteX3412" fmla="*/ 498648 w 6606361"/>
              <a:gd name="connsiteY3412" fmla="*/ 1930015 h 3994140"/>
              <a:gd name="connsiteX3413" fmla="*/ 492815 w 6606361"/>
              <a:gd name="connsiteY3413" fmla="*/ 1909607 h 3994140"/>
              <a:gd name="connsiteX3414" fmla="*/ 489900 w 6606361"/>
              <a:gd name="connsiteY3414" fmla="*/ 1892114 h 3994140"/>
              <a:gd name="connsiteX3415" fmla="*/ 486984 w 6606361"/>
              <a:gd name="connsiteY3415" fmla="*/ 1880453 h 3994140"/>
              <a:gd name="connsiteX3416" fmla="*/ 486984 w 6606361"/>
              <a:gd name="connsiteY3416" fmla="*/ 1877537 h 3994140"/>
              <a:gd name="connsiteX3417" fmla="*/ 484068 w 6606361"/>
              <a:gd name="connsiteY3417" fmla="*/ 1874622 h 3994140"/>
              <a:gd name="connsiteX3418" fmla="*/ 481150 w 6606361"/>
              <a:gd name="connsiteY3418" fmla="*/ 1874620 h 3994140"/>
              <a:gd name="connsiteX3419" fmla="*/ 481151 w 6606361"/>
              <a:gd name="connsiteY3419" fmla="*/ 1874622 h 3994140"/>
              <a:gd name="connsiteX3420" fmla="*/ 481152 w 6606361"/>
              <a:gd name="connsiteY3420" fmla="*/ 1874622 h 3994140"/>
              <a:gd name="connsiteX3421" fmla="*/ 1735062 w 6606361"/>
              <a:gd name="connsiteY3421" fmla="*/ 1868791 h 3994140"/>
              <a:gd name="connsiteX3422" fmla="*/ 1732146 w 6606361"/>
              <a:gd name="connsiteY3422" fmla="*/ 1871706 h 3994140"/>
              <a:gd name="connsiteX3423" fmla="*/ 1729230 w 6606361"/>
              <a:gd name="connsiteY3423" fmla="*/ 1874622 h 3994140"/>
              <a:gd name="connsiteX3424" fmla="*/ 1714650 w 6606361"/>
              <a:gd name="connsiteY3424" fmla="*/ 1868791 h 3994140"/>
              <a:gd name="connsiteX3425" fmla="*/ 1720481 w 6606361"/>
              <a:gd name="connsiteY3425" fmla="*/ 1871706 h 3994140"/>
              <a:gd name="connsiteX3426" fmla="*/ 1723397 w 6606361"/>
              <a:gd name="connsiteY3426" fmla="*/ 1874622 h 3994140"/>
              <a:gd name="connsiteX3427" fmla="*/ 1726314 w 6606361"/>
              <a:gd name="connsiteY3427" fmla="*/ 1877537 h 3994140"/>
              <a:gd name="connsiteX3428" fmla="*/ 1729230 w 6606361"/>
              <a:gd name="connsiteY3428" fmla="*/ 1877537 h 3994140"/>
              <a:gd name="connsiteX3429" fmla="*/ 1720482 w 6606361"/>
              <a:gd name="connsiteY3429" fmla="*/ 1871706 h 3994140"/>
              <a:gd name="connsiteX3430" fmla="*/ 2735275 w 6606361"/>
              <a:gd name="connsiteY3430" fmla="*/ 1865876 h 3994140"/>
              <a:gd name="connsiteX3431" fmla="*/ 2738191 w 6606361"/>
              <a:gd name="connsiteY3431" fmla="*/ 1868792 h 3994140"/>
              <a:gd name="connsiteX3432" fmla="*/ 2741108 w 6606361"/>
              <a:gd name="connsiteY3432" fmla="*/ 1868792 h 3994140"/>
              <a:gd name="connsiteX3433" fmla="*/ 2744024 w 6606361"/>
              <a:gd name="connsiteY3433" fmla="*/ 1871707 h 3994140"/>
              <a:gd name="connsiteX3434" fmla="*/ 2752772 w 6606361"/>
              <a:gd name="connsiteY3434" fmla="*/ 1871707 h 3994140"/>
              <a:gd name="connsiteX3435" fmla="*/ 2755688 w 6606361"/>
              <a:gd name="connsiteY3435" fmla="*/ 1871707 h 3994140"/>
              <a:gd name="connsiteX3436" fmla="*/ 2761520 w 6606361"/>
              <a:gd name="connsiteY3436" fmla="*/ 1874622 h 3994140"/>
              <a:gd name="connsiteX3437" fmla="*/ 2767352 w 6606361"/>
              <a:gd name="connsiteY3437" fmla="*/ 1880453 h 3994140"/>
              <a:gd name="connsiteX3438" fmla="*/ 2773184 w 6606361"/>
              <a:gd name="connsiteY3438" fmla="*/ 1883369 h 3994140"/>
              <a:gd name="connsiteX3439" fmla="*/ 2776100 w 6606361"/>
              <a:gd name="connsiteY3439" fmla="*/ 1886284 h 3994140"/>
              <a:gd name="connsiteX3440" fmla="*/ 2779016 w 6606361"/>
              <a:gd name="connsiteY3440" fmla="*/ 1886284 h 3994140"/>
              <a:gd name="connsiteX3441" fmla="*/ 2776100 w 6606361"/>
              <a:gd name="connsiteY3441" fmla="*/ 1889199 h 3994140"/>
              <a:gd name="connsiteX3442" fmla="*/ 2776100 w 6606361"/>
              <a:gd name="connsiteY3442" fmla="*/ 1892115 h 3994140"/>
              <a:gd name="connsiteX3443" fmla="*/ 2776100 w 6606361"/>
              <a:gd name="connsiteY3443" fmla="*/ 1897946 h 3994140"/>
              <a:gd name="connsiteX3444" fmla="*/ 2776100 w 6606361"/>
              <a:gd name="connsiteY3444" fmla="*/ 1903776 h 3994140"/>
              <a:gd name="connsiteX3445" fmla="*/ 2776100 w 6606361"/>
              <a:gd name="connsiteY3445" fmla="*/ 1909607 h 3994140"/>
              <a:gd name="connsiteX3446" fmla="*/ 2776100 w 6606361"/>
              <a:gd name="connsiteY3446" fmla="*/ 1915438 h 3994140"/>
              <a:gd name="connsiteX3447" fmla="*/ 2776100 w 6606361"/>
              <a:gd name="connsiteY3447" fmla="*/ 1921269 h 3994140"/>
              <a:gd name="connsiteX3448" fmla="*/ 2770268 w 6606361"/>
              <a:gd name="connsiteY3448" fmla="*/ 1927100 h 3994140"/>
              <a:gd name="connsiteX3449" fmla="*/ 2764436 w 6606361"/>
              <a:gd name="connsiteY3449" fmla="*/ 1930015 h 3994140"/>
              <a:gd name="connsiteX3450" fmla="*/ 2758604 w 6606361"/>
              <a:gd name="connsiteY3450" fmla="*/ 1930015 h 3994140"/>
              <a:gd name="connsiteX3451" fmla="*/ 2752772 w 6606361"/>
              <a:gd name="connsiteY3451" fmla="*/ 1927100 h 3994140"/>
              <a:gd name="connsiteX3452" fmla="*/ 2752772 w 6606361"/>
              <a:gd name="connsiteY3452" fmla="*/ 1924184 h 3994140"/>
              <a:gd name="connsiteX3453" fmla="*/ 2749856 w 6606361"/>
              <a:gd name="connsiteY3453" fmla="*/ 1921269 h 3994140"/>
              <a:gd name="connsiteX3454" fmla="*/ 2749856 w 6606361"/>
              <a:gd name="connsiteY3454" fmla="*/ 1918353 h 3994140"/>
              <a:gd name="connsiteX3455" fmla="*/ 2749856 w 6606361"/>
              <a:gd name="connsiteY3455" fmla="*/ 1915438 h 3994140"/>
              <a:gd name="connsiteX3456" fmla="*/ 2749856 w 6606361"/>
              <a:gd name="connsiteY3456" fmla="*/ 1912523 h 3994140"/>
              <a:gd name="connsiteX3457" fmla="*/ 2746940 w 6606361"/>
              <a:gd name="connsiteY3457" fmla="*/ 1906692 h 3994140"/>
              <a:gd name="connsiteX3458" fmla="*/ 2741108 w 6606361"/>
              <a:gd name="connsiteY3458" fmla="*/ 1900861 h 3994140"/>
              <a:gd name="connsiteX3459" fmla="*/ 2738191 w 6606361"/>
              <a:gd name="connsiteY3459" fmla="*/ 1895030 h 3994140"/>
              <a:gd name="connsiteX3460" fmla="*/ 2732359 w 6606361"/>
              <a:gd name="connsiteY3460" fmla="*/ 1889199 h 3994140"/>
              <a:gd name="connsiteX3461" fmla="*/ 2729443 w 6606361"/>
              <a:gd name="connsiteY3461" fmla="*/ 1883369 h 3994140"/>
              <a:gd name="connsiteX3462" fmla="*/ 2726527 w 6606361"/>
              <a:gd name="connsiteY3462" fmla="*/ 1880453 h 3994140"/>
              <a:gd name="connsiteX3463" fmla="*/ 2726527 w 6606361"/>
              <a:gd name="connsiteY3463" fmla="*/ 1874622 h 3994140"/>
              <a:gd name="connsiteX3464" fmla="*/ 2729443 w 6606361"/>
              <a:gd name="connsiteY3464" fmla="*/ 1871707 h 3994140"/>
              <a:gd name="connsiteX3465" fmla="*/ 2735275 w 6606361"/>
              <a:gd name="connsiteY3465" fmla="*/ 1868792 h 3994140"/>
              <a:gd name="connsiteX3466" fmla="*/ 1691321 w 6606361"/>
              <a:gd name="connsiteY3466" fmla="*/ 1860045 h 3994140"/>
              <a:gd name="connsiteX3467" fmla="*/ 1691321 w 6606361"/>
              <a:gd name="connsiteY3467" fmla="*/ 1862960 h 3994140"/>
              <a:gd name="connsiteX3468" fmla="*/ 1694237 w 6606361"/>
              <a:gd name="connsiteY3468" fmla="*/ 1868791 h 3994140"/>
              <a:gd name="connsiteX3469" fmla="*/ 1694237 w 6606361"/>
              <a:gd name="connsiteY3469" fmla="*/ 1862960 h 3994140"/>
              <a:gd name="connsiteX3470" fmla="*/ 2784849 w 6606361"/>
              <a:gd name="connsiteY3470" fmla="*/ 1857129 h 3994140"/>
              <a:gd name="connsiteX3471" fmla="*/ 2808177 w 6606361"/>
              <a:gd name="connsiteY3471" fmla="*/ 1860045 h 3994140"/>
              <a:gd name="connsiteX3472" fmla="*/ 2799429 w 6606361"/>
              <a:gd name="connsiteY3472" fmla="*/ 1868791 h 3994140"/>
              <a:gd name="connsiteX3473" fmla="*/ 2784849 w 6606361"/>
              <a:gd name="connsiteY3473" fmla="*/ 1880452 h 3994140"/>
              <a:gd name="connsiteX3474" fmla="*/ 2773184 w 6606361"/>
              <a:gd name="connsiteY3474" fmla="*/ 1871706 h 3994140"/>
              <a:gd name="connsiteX3475" fmla="*/ 475318 w 6606361"/>
              <a:gd name="connsiteY3475" fmla="*/ 1854213 h 3994140"/>
              <a:gd name="connsiteX3476" fmla="*/ 475318 w 6606361"/>
              <a:gd name="connsiteY3476" fmla="*/ 1854214 h 3994140"/>
              <a:gd name="connsiteX3477" fmla="*/ 475318 w 6606361"/>
              <a:gd name="connsiteY3477" fmla="*/ 1857129 h 3994140"/>
              <a:gd name="connsiteX3478" fmla="*/ 475319 w 6606361"/>
              <a:gd name="connsiteY3478" fmla="*/ 1857130 h 3994140"/>
              <a:gd name="connsiteX3479" fmla="*/ 475319 w 6606361"/>
              <a:gd name="connsiteY3479" fmla="*/ 1857129 h 3994140"/>
              <a:gd name="connsiteX3480" fmla="*/ 475319 w 6606361"/>
              <a:gd name="connsiteY3480" fmla="*/ 1854214 h 3994140"/>
              <a:gd name="connsiteX3481" fmla="*/ 1778803 w 6606361"/>
              <a:gd name="connsiteY3481" fmla="*/ 1851298 h 3994140"/>
              <a:gd name="connsiteX3482" fmla="*/ 1775887 w 6606361"/>
              <a:gd name="connsiteY3482" fmla="*/ 1857129 h 3994140"/>
              <a:gd name="connsiteX3483" fmla="*/ 1775887 w 6606361"/>
              <a:gd name="connsiteY3483" fmla="*/ 1860045 h 3994140"/>
              <a:gd name="connsiteX3484" fmla="*/ 1778803 w 6606361"/>
              <a:gd name="connsiteY3484" fmla="*/ 1854214 h 3994140"/>
              <a:gd name="connsiteX3485" fmla="*/ 1090596 w 6606361"/>
              <a:gd name="connsiteY3485" fmla="*/ 1839649 h 3994140"/>
              <a:gd name="connsiteX3486" fmla="*/ 1026469 w 6606361"/>
              <a:gd name="connsiteY3486" fmla="*/ 1892104 h 3994140"/>
              <a:gd name="connsiteX3487" fmla="*/ 1052701 w 6606361"/>
              <a:gd name="connsiteY3487" fmla="*/ 1871706 h 3994140"/>
              <a:gd name="connsiteX3488" fmla="*/ 1052702 w 6606361"/>
              <a:gd name="connsiteY3488" fmla="*/ 1871706 h 3994140"/>
              <a:gd name="connsiteX3489" fmla="*/ 1463381 w 6606361"/>
              <a:gd name="connsiteY3489" fmla="*/ 1839637 h 3994140"/>
              <a:gd name="connsiteX3490" fmla="*/ 1460951 w 6606361"/>
              <a:gd name="connsiteY3490" fmla="*/ 1868791 h 3994140"/>
              <a:gd name="connsiteX3491" fmla="*/ 1446370 w 6606361"/>
              <a:gd name="connsiteY3491" fmla="*/ 1892115 h 3994140"/>
              <a:gd name="connsiteX3492" fmla="*/ 1446370 w 6606361"/>
              <a:gd name="connsiteY3492" fmla="*/ 1938762 h 3994140"/>
              <a:gd name="connsiteX3493" fmla="*/ 1458403 w 6606361"/>
              <a:gd name="connsiteY3493" fmla="*/ 1958811 h 3994140"/>
              <a:gd name="connsiteX3494" fmla="*/ 1449287 w 6606361"/>
              <a:gd name="connsiteY3494" fmla="*/ 1938762 h 3994140"/>
              <a:gd name="connsiteX3495" fmla="*/ 1446371 w 6606361"/>
              <a:gd name="connsiteY3495" fmla="*/ 1895030 h 3994140"/>
              <a:gd name="connsiteX3496" fmla="*/ 1460952 w 6606361"/>
              <a:gd name="connsiteY3496" fmla="*/ 1871707 h 3994140"/>
              <a:gd name="connsiteX3497" fmla="*/ 1463868 w 6606361"/>
              <a:gd name="connsiteY3497" fmla="*/ 1839637 h 3994140"/>
              <a:gd name="connsiteX3498" fmla="*/ 1778803 w 6606361"/>
              <a:gd name="connsiteY3498" fmla="*/ 1833805 h 3994140"/>
              <a:gd name="connsiteX3499" fmla="*/ 1778803 w 6606361"/>
              <a:gd name="connsiteY3499" fmla="*/ 1833806 h 3994140"/>
              <a:gd name="connsiteX3500" fmla="*/ 1784636 w 6606361"/>
              <a:gd name="connsiteY3500" fmla="*/ 1836721 h 3994140"/>
              <a:gd name="connsiteX3501" fmla="*/ 1778804 w 6606361"/>
              <a:gd name="connsiteY3501" fmla="*/ 1833806 h 3994140"/>
              <a:gd name="connsiteX3502" fmla="*/ 1714648 w 6606361"/>
              <a:gd name="connsiteY3502" fmla="*/ 1830891 h 3994140"/>
              <a:gd name="connsiteX3503" fmla="*/ 1691321 w 6606361"/>
              <a:gd name="connsiteY3503" fmla="*/ 1851298 h 3994140"/>
              <a:gd name="connsiteX3504" fmla="*/ 1714650 w 6606361"/>
              <a:gd name="connsiteY3504" fmla="*/ 1830891 h 3994140"/>
              <a:gd name="connsiteX3505" fmla="*/ 1772971 w 6606361"/>
              <a:gd name="connsiteY3505" fmla="*/ 1827975 h 3994140"/>
              <a:gd name="connsiteX3506" fmla="*/ 1761307 w 6606361"/>
              <a:gd name="connsiteY3506" fmla="*/ 1830890 h 3994140"/>
              <a:gd name="connsiteX3507" fmla="*/ 1761305 w 6606361"/>
              <a:gd name="connsiteY3507" fmla="*/ 1830891 h 3994140"/>
              <a:gd name="connsiteX3508" fmla="*/ 1764223 w 6606361"/>
              <a:gd name="connsiteY3508" fmla="*/ 1830891 h 3994140"/>
              <a:gd name="connsiteX3509" fmla="*/ 1493028 w 6606361"/>
              <a:gd name="connsiteY3509" fmla="*/ 1825061 h 3994140"/>
              <a:gd name="connsiteX3510" fmla="*/ 1487196 w 6606361"/>
              <a:gd name="connsiteY3510" fmla="*/ 1836722 h 3994140"/>
              <a:gd name="connsiteX3511" fmla="*/ 1475532 w 6606361"/>
              <a:gd name="connsiteY3511" fmla="*/ 1839637 h 3994140"/>
              <a:gd name="connsiteX3512" fmla="*/ 1487196 w 6606361"/>
              <a:gd name="connsiteY3512" fmla="*/ 1839637 h 3994140"/>
              <a:gd name="connsiteX3513" fmla="*/ 478235 w 6606361"/>
              <a:gd name="connsiteY3513" fmla="*/ 1822144 h 3994140"/>
              <a:gd name="connsiteX3514" fmla="*/ 478235 w 6606361"/>
              <a:gd name="connsiteY3514" fmla="*/ 1827975 h 3994140"/>
              <a:gd name="connsiteX3515" fmla="*/ 478235 w 6606361"/>
              <a:gd name="connsiteY3515" fmla="*/ 1830891 h 3994140"/>
              <a:gd name="connsiteX3516" fmla="*/ 475318 w 6606361"/>
              <a:gd name="connsiteY3516" fmla="*/ 1836721 h 3994140"/>
              <a:gd name="connsiteX3517" fmla="*/ 472403 w 6606361"/>
              <a:gd name="connsiteY3517" fmla="*/ 1836721 h 3994140"/>
              <a:gd name="connsiteX3518" fmla="*/ 472403 w 6606361"/>
              <a:gd name="connsiteY3518" fmla="*/ 1839637 h 3994140"/>
              <a:gd name="connsiteX3519" fmla="*/ 475319 w 6606361"/>
              <a:gd name="connsiteY3519" fmla="*/ 1836721 h 3994140"/>
              <a:gd name="connsiteX3520" fmla="*/ 478236 w 6606361"/>
              <a:gd name="connsiteY3520" fmla="*/ 1833806 h 3994140"/>
              <a:gd name="connsiteX3521" fmla="*/ 478236 w 6606361"/>
              <a:gd name="connsiteY3521" fmla="*/ 1827975 h 3994140"/>
              <a:gd name="connsiteX3522" fmla="*/ 478236 w 6606361"/>
              <a:gd name="connsiteY3522" fmla="*/ 1825060 h 3994140"/>
              <a:gd name="connsiteX3523" fmla="*/ 478236 w 6606361"/>
              <a:gd name="connsiteY3523" fmla="*/ 1822144 h 3994140"/>
              <a:gd name="connsiteX3524" fmla="*/ 1090611 w 6606361"/>
              <a:gd name="connsiteY3524" fmla="*/ 1816314 h 3994140"/>
              <a:gd name="connsiteX3525" fmla="*/ 1090611 w 6606361"/>
              <a:gd name="connsiteY3525" fmla="*/ 1819229 h 3994140"/>
              <a:gd name="connsiteX3526" fmla="*/ 1093526 w 6606361"/>
              <a:gd name="connsiteY3526" fmla="*/ 1816314 h 3994140"/>
              <a:gd name="connsiteX3527" fmla="*/ 1720482 w 6606361"/>
              <a:gd name="connsiteY3527" fmla="*/ 1798821 h 3994140"/>
              <a:gd name="connsiteX3528" fmla="*/ 1723398 w 6606361"/>
              <a:gd name="connsiteY3528" fmla="*/ 1804652 h 3994140"/>
              <a:gd name="connsiteX3529" fmla="*/ 1726314 w 6606361"/>
              <a:gd name="connsiteY3529" fmla="*/ 1807567 h 3994140"/>
              <a:gd name="connsiteX3530" fmla="*/ 1729230 w 6606361"/>
              <a:gd name="connsiteY3530" fmla="*/ 1807567 h 3994140"/>
              <a:gd name="connsiteX3531" fmla="*/ 1729230 w 6606361"/>
              <a:gd name="connsiteY3531" fmla="*/ 1810483 h 3994140"/>
              <a:gd name="connsiteX3532" fmla="*/ 1729230 w 6606361"/>
              <a:gd name="connsiteY3532" fmla="*/ 1813398 h 3994140"/>
              <a:gd name="connsiteX3533" fmla="*/ 1729230 w 6606361"/>
              <a:gd name="connsiteY3533" fmla="*/ 1822145 h 3994140"/>
              <a:gd name="connsiteX3534" fmla="*/ 1731313 w 6606361"/>
              <a:gd name="connsiteY3534" fmla="*/ 1826310 h 3994140"/>
              <a:gd name="connsiteX3535" fmla="*/ 1729230 w 6606361"/>
              <a:gd name="connsiteY3535" fmla="*/ 1807567 h 3994140"/>
              <a:gd name="connsiteX3536" fmla="*/ 1726314 w 6606361"/>
              <a:gd name="connsiteY3536" fmla="*/ 1804652 h 3994140"/>
              <a:gd name="connsiteX3537" fmla="*/ 1723398 w 6606361"/>
              <a:gd name="connsiteY3537" fmla="*/ 1801736 h 3994140"/>
              <a:gd name="connsiteX3538" fmla="*/ 484066 w 6606361"/>
              <a:gd name="connsiteY3538" fmla="*/ 1798821 h 3994140"/>
              <a:gd name="connsiteX3539" fmla="*/ 484066 w 6606361"/>
              <a:gd name="connsiteY3539" fmla="*/ 1801736 h 3994140"/>
              <a:gd name="connsiteX3540" fmla="*/ 481151 w 6606361"/>
              <a:gd name="connsiteY3540" fmla="*/ 1807567 h 3994140"/>
              <a:gd name="connsiteX3541" fmla="*/ 481151 w 6606361"/>
              <a:gd name="connsiteY3541" fmla="*/ 1807568 h 3994140"/>
              <a:gd name="connsiteX3542" fmla="*/ 481152 w 6606361"/>
              <a:gd name="connsiteY3542" fmla="*/ 1807567 h 3994140"/>
              <a:gd name="connsiteX3543" fmla="*/ 484068 w 6606361"/>
              <a:gd name="connsiteY3543" fmla="*/ 1801736 h 3994140"/>
              <a:gd name="connsiteX3544" fmla="*/ 484068 w 6606361"/>
              <a:gd name="connsiteY3544" fmla="*/ 1798821 h 3994140"/>
              <a:gd name="connsiteX3545" fmla="*/ 1650496 w 6606361"/>
              <a:gd name="connsiteY3545" fmla="*/ 1790075 h 3994140"/>
              <a:gd name="connsiteX3546" fmla="*/ 1650496 w 6606361"/>
              <a:gd name="connsiteY3546" fmla="*/ 1792990 h 3994140"/>
              <a:gd name="connsiteX3547" fmla="*/ 1653412 w 6606361"/>
              <a:gd name="connsiteY3547" fmla="*/ 1795906 h 3994140"/>
              <a:gd name="connsiteX3548" fmla="*/ 1659244 w 6606361"/>
              <a:gd name="connsiteY3548" fmla="*/ 1798821 h 3994140"/>
              <a:gd name="connsiteX3549" fmla="*/ 1656328 w 6606361"/>
              <a:gd name="connsiteY3549" fmla="*/ 1795906 h 3994140"/>
              <a:gd name="connsiteX3550" fmla="*/ 1653412 w 6606361"/>
              <a:gd name="connsiteY3550" fmla="*/ 1792990 h 3994140"/>
              <a:gd name="connsiteX3551" fmla="*/ 1533853 w 6606361"/>
              <a:gd name="connsiteY3551" fmla="*/ 1790075 h 3994140"/>
              <a:gd name="connsiteX3552" fmla="*/ 1536769 w 6606361"/>
              <a:gd name="connsiteY3552" fmla="*/ 1792990 h 3994140"/>
              <a:gd name="connsiteX3553" fmla="*/ 1542601 w 6606361"/>
              <a:gd name="connsiteY3553" fmla="*/ 1792990 h 3994140"/>
              <a:gd name="connsiteX3554" fmla="*/ 1536769 w 6606361"/>
              <a:gd name="connsiteY3554" fmla="*/ 1790075 h 3994140"/>
              <a:gd name="connsiteX3555" fmla="*/ 1530937 w 6606361"/>
              <a:gd name="connsiteY3555" fmla="*/ 1790075 h 3994140"/>
              <a:gd name="connsiteX3556" fmla="*/ 1525105 w 6606361"/>
              <a:gd name="connsiteY3556" fmla="*/ 1798821 h 3994140"/>
              <a:gd name="connsiteX3557" fmla="*/ 1522189 w 6606361"/>
              <a:gd name="connsiteY3557" fmla="*/ 1807567 h 3994140"/>
              <a:gd name="connsiteX3558" fmla="*/ 1513441 w 6606361"/>
              <a:gd name="connsiteY3558" fmla="*/ 1813398 h 3994140"/>
              <a:gd name="connsiteX3559" fmla="*/ 1507608 w 6606361"/>
              <a:gd name="connsiteY3559" fmla="*/ 1816314 h 3994140"/>
              <a:gd name="connsiteX3560" fmla="*/ 1498860 w 6606361"/>
              <a:gd name="connsiteY3560" fmla="*/ 1822145 h 3994140"/>
              <a:gd name="connsiteX3561" fmla="*/ 1495944 w 6606361"/>
              <a:gd name="connsiteY3561" fmla="*/ 1822145 h 3994140"/>
              <a:gd name="connsiteX3562" fmla="*/ 1493029 w 6606361"/>
              <a:gd name="connsiteY3562" fmla="*/ 1825060 h 3994140"/>
              <a:gd name="connsiteX3563" fmla="*/ 1495944 w 6606361"/>
              <a:gd name="connsiteY3563" fmla="*/ 1825060 h 3994140"/>
              <a:gd name="connsiteX3564" fmla="*/ 1501777 w 6606361"/>
              <a:gd name="connsiteY3564" fmla="*/ 1822145 h 3994140"/>
              <a:gd name="connsiteX3565" fmla="*/ 1507609 w 6606361"/>
              <a:gd name="connsiteY3565" fmla="*/ 1819229 h 3994140"/>
              <a:gd name="connsiteX3566" fmla="*/ 1516357 w 6606361"/>
              <a:gd name="connsiteY3566" fmla="*/ 1813398 h 3994140"/>
              <a:gd name="connsiteX3567" fmla="*/ 1522189 w 6606361"/>
              <a:gd name="connsiteY3567" fmla="*/ 1807567 h 3994140"/>
              <a:gd name="connsiteX3568" fmla="*/ 1528021 w 6606361"/>
              <a:gd name="connsiteY3568" fmla="*/ 1798821 h 3994140"/>
              <a:gd name="connsiteX3569" fmla="*/ 1411377 w 6606361"/>
              <a:gd name="connsiteY3569" fmla="*/ 1790075 h 3994140"/>
              <a:gd name="connsiteX3570" fmla="*/ 1414293 w 6606361"/>
              <a:gd name="connsiteY3570" fmla="*/ 1792990 h 3994140"/>
              <a:gd name="connsiteX3571" fmla="*/ 1431789 w 6606361"/>
              <a:gd name="connsiteY3571" fmla="*/ 1795906 h 3994140"/>
              <a:gd name="connsiteX3572" fmla="*/ 1446370 w 6606361"/>
              <a:gd name="connsiteY3572" fmla="*/ 1807567 h 3994140"/>
              <a:gd name="connsiteX3573" fmla="*/ 1455118 w 6606361"/>
              <a:gd name="connsiteY3573" fmla="*/ 1819229 h 3994140"/>
              <a:gd name="connsiteX3574" fmla="*/ 1455120 w 6606361"/>
              <a:gd name="connsiteY3574" fmla="*/ 1819232 h 3994140"/>
              <a:gd name="connsiteX3575" fmla="*/ 1455119 w 6606361"/>
              <a:gd name="connsiteY3575" fmla="*/ 1819229 h 3994140"/>
              <a:gd name="connsiteX3576" fmla="*/ 1446371 w 6606361"/>
              <a:gd name="connsiteY3576" fmla="*/ 1807567 h 3994140"/>
              <a:gd name="connsiteX3577" fmla="*/ 1431790 w 6606361"/>
              <a:gd name="connsiteY3577" fmla="*/ 1795906 h 3994140"/>
              <a:gd name="connsiteX3578" fmla="*/ 1414294 w 6606361"/>
              <a:gd name="connsiteY3578" fmla="*/ 1792990 h 3994140"/>
              <a:gd name="connsiteX3579" fmla="*/ 1411378 w 6606361"/>
              <a:gd name="connsiteY3579" fmla="*/ 1790075 h 3994140"/>
              <a:gd name="connsiteX3580" fmla="*/ 1099359 w 6606361"/>
              <a:gd name="connsiteY3580" fmla="*/ 1787159 h 3994140"/>
              <a:gd name="connsiteX3581" fmla="*/ 1096443 w 6606361"/>
              <a:gd name="connsiteY3581" fmla="*/ 1790075 h 3994140"/>
              <a:gd name="connsiteX3582" fmla="*/ 1099359 w 6606361"/>
              <a:gd name="connsiteY3582" fmla="*/ 1787160 h 3994140"/>
              <a:gd name="connsiteX3583" fmla="*/ 1099360 w 6606361"/>
              <a:gd name="connsiteY3583" fmla="*/ 1787159 h 3994140"/>
              <a:gd name="connsiteX3584" fmla="*/ 1111023 w 6606361"/>
              <a:gd name="connsiteY3584" fmla="*/ 1782300 h 3994140"/>
              <a:gd name="connsiteX3585" fmla="*/ 1105191 w 6606361"/>
              <a:gd name="connsiteY3585" fmla="*/ 1784244 h 3994140"/>
              <a:gd name="connsiteX3586" fmla="*/ 1103247 w 6606361"/>
              <a:gd name="connsiteY3586" fmla="*/ 1786188 h 3994140"/>
              <a:gd name="connsiteX3587" fmla="*/ 1111022 w 6606361"/>
              <a:gd name="connsiteY3587" fmla="*/ 1784244 h 3994140"/>
              <a:gd name="connsiteX3588" fmla="*/ 1111023 w 6606361"/>
              <a:gd name="connsiteY3588" fmla="*/ 1784244 h 3994140"/>
              <a:gd name="connsiteX3589" fmla="*/ 1379301 w 6606361"/>
              <a:gd name="connsiteY3589" fmla="*/ 1781329 h 3994140"/>
              <a:gd name="connsiteX3590" fmla="*/ 1393881 w 6606361"/>
              <a:gd name="connsiteY3590" fmla="*/ 1784244 h 3994140"/>
              <a:gd name="connsiteX3591" fmla="*/ 1396797 w 6606361"/>
              <a:gd name="connsiteY3591" fmla="*/ 1787159 h 3994140"/>
              <a:gd name="connsiteX3592" fmla="*/ 1396798 w 6606361"/>
              <a:gd name="connsiteY3592" fmla="*/ 1787159 h 3994140"/>
              <a:gd name="connsiteX3593" fmla="*/ 1393882 w 6606361"/>
              <a:gd name="connsiteY3593" fmla="*/ 1784244 h 3994140"/>
              <a:gd name="connsiteX3594" fmla="*/ 1624251 w 6606361"/>
              <a:gd name="connsiteY3594" fmla="*/ 1778413 h 3994140"/>
              <a:gd name="connsiteX3595" fmla="*/ 1600923 w 6606361"/>
              <a:gd name="connsiteY3595" fmla="*/ 1792990 h 3994140"/>
              <a:gd name="connsiteX3596" fmla="*/ 1580511 w 6606361"/>
              <a:gd name="connsiteY3596" fmla="*/ 1795906 h 3994140"/>
              <a:gd name="connsiteX3597" fmla="*/ 1603839 w 6606361"/>
              <a:gd name="connsiteY3597" fmla="*/ 1792990 h 3994140"/>
              <a:gd name="connsiteX3598" fmla="*/ 1624252 w 6606361"/>
              <a:gd name="connsiteY3598" fmla="*/ 1781329 h 3994140"/>
              <a:gd name="connsiteX3599" fmla="*/ 1636402 w 6606361"/>
              <a:gd name="connsiteY3599" fmla="*/ 1778899 h 3994140"/>
              <a:gd name="connsiteX3600" fmla="*/ 1635916 w 6606361"/>
              <a:gd name="connsiteY3600" fmla="*/ 1778413 h 3994140"/>
              <a:gd name="connsiteX3601" fmla="*/ 1711734 w 6606361"/>
              <a:gd name="connsiteY3601" fmla="*/ 1778412 h 3994140"/>
              <a:gd name="connsiteX3602" fmla="*/ 1711733 w 6606361"/>
              <a:gd name="connsiteY3602" fmla="*/ 1778413 h 3994140"/>
              <a:gd name="connsiteX3603" fmla="*/ 1714649 w 6606361"/>
              <a:gd name="connsiteY3603" fmla="*/ 1787159 h 3994140"/>
              <a:gd name="connsiteX3604" fmla="*/ 1717566 w 6606361"/>
              <a:gd name="connsiteY3604" fmla="*/ 1792990 h 3994140"/>
              <a:gd name="connsiteX3605" fmla="*/ 1714650 w 6606361"/>
              <a:gd name="connsiteY3605" fmla="*/ 1787159 h 3994140"/>
              <a:gd name="connsiteX3606" fmla="*/ 1711734 w 6606361"/>
              <a:gd name="connsiteY3606" fmla="*/ 1778413 h 3994140"/>
              <a:gd name="connsiteX3607" fmla="*/ 1154764 w 6606361"/>
              <a:gd name="connsiteY3607" fmla="*/ 1772582 h 3994140"/>
              <a:gd name="connsiteX3608" fmla="*/ 1154764 w 6606361"/>
              <a:gd name="connsiteY3608" fmla="*/ 1775498 h 3994140"/>
              <a:gd name="connsiteX3609" fmla="*/ 1157679 w 6606361"/>
              <a:gd name="connsiteY3609" fmla="*/ 1778413 h 3994140"/>
              <a:gd name="connsiteX3610" fmla="*/ 1157680 w 6606361"/>
              <a:gd name="connsiteY3610" fmla="*/ 1778413 h 3994140"/>
              <a:gd name="connsiteX3611" fmla="*/ 1154765 w 6606361"/>
              <a:gd name="connsiteY3611" fmla="*/ 1772582 h 3994140"/>
              <a:gd name="connsiteX3612" fmla="*/ 1711733 w 6606361"/>
              <a:gd name="connsiteY3612" fmla="*/ 1772581 h 3994140"/>
              <a:gd name="connsiteX3613" fmla="*/ 1711733 w 6606361"/>
              <a:gd name="connsiteY3613" fmla="*/ 1772582 h 3994140"/>
              <a:gd name="connsiteX3614" fmla="*/ 1711734 w 6606361"/>
              <a:gd name="connsiteY3614" fmla="*/ 1772582 h 3994140"/>
              <a:gd name="connsiteX3615" fmla="*/ 1702984 w 6606361"/>
              <a:gd name="connsiteY3615" fmla="*/ 1760920 h 3994140"/>
              <a:gd name="connsiteX3616" fmla="*/ 1702985 w 6606361"/>
              <a:gd name="connsiteY3616" fmla="*/ 1760921 h 3994140"/>
              <a:gd name="connsiteX3617" fmla="*/ 1705901 w 6606361"/>
              <a:gd name="connsiteY3617" fmla="*/ 1763836 h 3994140"/>
              <a:gd name="connsiteX3618" fmla="*/ 1705903 w 6606361"/>
              <a:gd name="connsiteY3618" fmla="*/ 1763837 h 3994140"/>
              <a:gd name="connsiteX3619" fmla="*/ 1705902 w 6606361"/>
              <a:gd name="connsiteY3619" fmla="*/ 1763835 h 3994140"/>
              <a:gd name="connsiteX3620" fmla="*/ 1702986 w 6606361"/>
              <a:gd name="connsiteY3620" fmla="*/ 1760920 h 3994140"/>
              <a:gd name="connsiteX3621" fmla="*/ 629871 w 6606361"/>
              <a:gd name="connsiteY3621" fmla="*/ 1758005 h 3994140"/>
              <a:gd name="connsiteX3622" fmla="*/ 632787 w 6606361"/>
              <a:gd name="connsiteY3622" fmla="*/ 1758005 h 3994140"/>
              <a:gd name="connsiteX3623" fmla="*/ 635703 w 6606361"/>
              <a:gd name="connsiteY3623" fmla="*/ 1758005 h 3994140"/>
              <a:gd name="connsiteX3624" fmla="*/ 638619 w 6606361"/>
              <a:gd name="connsiteY3624" fmla="*/ 1760921 h 3994140"/>
              <a:gd name="connsiteX3625" fmla="*/ 635703 w 6606361"/>
              <a:gd name="connsiteY3625" fmla="*/ 1763836 h 3994140"/>
              <a:gd name="connsiteX3626" fmla="*/ 629871 w 6606361"/>
              <a:gd name="connsiteY3626" fmla="*/ 1775498 h 3994140"/>
              <a:gd name="connsiteX3627" fmla="*/ 632787 w 6606361"/>
              <a:gd name="connsiteY3627" fmla="*/ 1775498 h 3994140"/>
              <a:gd name="connsiteX3628" fmla="*/ 632787 w 6606361"/>
              <a:gd name="connsiteY3628" fmla="*/ 1778413 h 3994140"/>
              <a:gd name="connsiteX3629" fmla="*/ 632787 w 6606361"/>
              <a:gd name="connsiteY3629" fmla="*/ 1781328 h 3994140"/>
              <a:gd name="connsiteX3630" fmla="*/ 632787 w 6606361"/>
              <a:gd name="connsiteY3630" fmla="*/ 1784244 h 3994140"/>
              <a:gd name="connsiteX3631" fmla="*/ 626955 w 6606361"/>
              <a:gd name="connsiteY3631" fmla="*/ 1787159 h 3994140"/>
              <a:gd name="connsiteX3632" fmla="*/ 621123 w 6606361"/>
              <a:gd name="connsiteY3632" fmla="*/ 1790075 h 3994140"/>
              <a:gd name="connsiteX3633" fmla="*/ 618207 w 6606361"/>
              <a:gd name="connsiteY3633" fmla="*/ 1792990 h 3994140"/>
              <a:gd name="connsiteX3634" fmla="*/ 615291 w 6606361"/>
              <a:gd name="connsiteY3634" fmla="*/ 1790075 h 3994140"/>
              <a:gd name="connsiteX3635" fmla="*/ 612375 w 6606361"/>
              <a:gd name="connsiteY3635" fmla="*/ 1787159 h 3994140"/>
              <a:gd name="connsiteX3636" fmla="*/ 609458 w 6606361"/>
              <a:gd name="connsiteY3636" fmla="*/ 1781328 h 3994140"/>
              <a:gd name="connsiteX3637" fmla="*/ 580298 w 6606361"/>
              <a:gd name="connsiteY3637" fmla="*/ 1772582 h 3994140"/>
              <a:gd name="connsiteX3638" fmla="*/ 577381 w 6606361"/>
              <a:gd name="connsiteY3638" fmla="*/ 1769667 h 3994140"/>
              <a:gd name="connsiteX3639" fmla="*/ 577381 w 6606361"/>
              <a:gd name="connsiteY3639" fmla="*/ 1766751 h 3994140"/>
              <a:gd name="connsiteX3640" fmla="*/ 586129 w 6606361"/>
              <a:gd name="connsiteY3640" fmla="*/ 1763836 h 3994140"/>
              <a:gd name="connsiteX3641" fmla="*/ 589046 w 6606361"/>
              <a:gd name="connsiteY3641" fmla="*/ 1763836 h 3994140"/>
              <a:gd name="connsiteX3642" fmla="*/ 594878 w 6606361"/>
              <a:gd name="connsiteY3642" fmla="*/ 1763836 h 3994140"/>
              <a:gd name="connsiteX3643" fmla="*/ 603626 w 6606361"/>
              <a:gd name="connsiteY3643" fmla="*/ 1763836 h 3994140"/>
              <a:gd name="connsiteX3644" fmla="*/ 609458 w 6606361"/>
              <a:gd name="connsiteY3644" fmla="*/ 1763836 h 3994140"/>
              <a:gd name="connsiteX3645" fmla="*/ 615291 w 6606361"/>
              <a:gd name="connsiteY3645" fmla="*/ 1763836 h 3994140"/>
              <a:gd name="connsiteX3646" fmla="*/ 618207 w 6606361"/>
              <a:gd name="connsiteY3646" fmla="*/ 1763836 h 3994140"/>
              <a:gd name="connsiteX3647" fmla="*/ 624039 w 6606361"/>
              <a:gd name="connsiteY3647" fmla="*/ 1760921 h 3994140"/>
              <a:gd name="connsiteX3648" fmla="*/ 626955 w 6606361"/>
              <a:gd name="connsiteY3648" fmla="*/ 1760921 h 3994140"/>
              <a:gd name="connsiteX3649" fmla="*/ 1154765 w 6606361"/>
              <a:gd name="connsiteY3649" fmla="*/ 1752175 h 3994140"/>
              <a:gd name="connsiteX3650" fmla="*/ 1157680 w 6606361"/>
              <a:gd name="connsiteY3650" fmla="*/ 1760920 h 3994140"/>
              <a:gd name="connsiteX3651" fmla="*/ 1163511 w 6606361"/>
              <a:gd name="connsiteY3651" fmla="*/ 1772579 h 3994140"/>
              <a:gd name="connsiteX3652" fmla="*/ 1157679 w 6606361"/>
              <a:gd name="connsiteY3652" fmla="*/ 1755090 h 3994140"/>
              <a:gd name="connsiteX3653" fmla="*/ 1195589 w 6606361"/>
              <a:gd name="connsiteY3653" fmla="*/ 1740513 h 3994140"/>
              <a:gd name="connsiteX3654" fmla="*/ 1189756 w 6606361"/>
              <a:gd name="connsiteY3654" fmla="*/ 1743428 h 3994140"/>
              <a:gd name="connsiteX3655" fmla="*/ 1195588 w 6606361"/>
              <a:gd name="connsiteY3655" fmla="*/ 1743428 h 3994140"/>
              <a:gd name="connsiteX3656" fmla="*/ 1198504 w 6606361"/>
              <a:gd name="connsiteY3656" fmla="*/ 1740513 h 3994140"/>
              <a:gd name="connsiteX3657" fmla="*/ 1181008 w 6606361"/>
              <a:gd name="connsiteY3657" fmla="*/ 1740513 h 3994140"/>
              <a:gd name="connsiteX3658" fmla="*/ 1183924 w 6606361"/>
              <a:gd name="connsiteY3658" fmla="*/ 1743428 h 3994140"/>
              <a:gd name="connsiteX3659" fmla="*/ 1186841 w 6606361"/>
              <a:gd name="connsiteY3659" fmla="*/ 1743428 h 3994140"/>
              <a:gd name="connsiteX3660" fmla="*/ 1148933 w 6606361"/>
              <a:gd name="connsiteY3660" fmla="*/ 1737599 h 3994140"/>
              <a:gd name="connsiteX3661" fmla="*/ 1151848 w 6606361"/>
              <a:gd name="connsiteY3661" fmla="*/ 1743427 h 3994140"/>
              <a:gd name="connsiteX3662" fmla="*/ 1151848 w 6606361"/>
              <a:gd name="connsiteY3662" fmla="*/ 1740513 h 3994140"/>
              <a:gd name="connsiteX3663" fmla="*/ 1146016 w 6606361"/>
              <a:gd name="connsiteY3663" fmla="*/ 1731766 h 3994140"/>
              <a:gd name="connsiteX3664" fmla="*/ 1146017 w 6606361"/>
              <a:gd name="connsiteY3664" fmla="*/ 1731767 h 3994140"/>
              <a:gd name="connsiteX3665" fmla="*/ 1178092 w 6606361"/>
              <a:gd name="connsiteY3665" fmla="*/ 1737597 h 3994140"/>
              <a:gd name="connsiteX3666" fmla="*/ 221620 w 6606361"/>
              <a:gd name="connsiteY3666" fmla="*/ 1731766 h 3994140"/>
              <a:gd name="connsiteX3667" fmla="*/ 218704 w 6606361"/>
              <a:gd name="connsiteY3667" fmla="*/ 1743428 h 3994140"/>
              <a:gd name="connsiteX3668" fmla="*/ 212872 w 6606361"/>
              <a:gd name="connsiteY3668" fmla="*/ 1749259 h 3994140"/>
              <a:gd name="connsiteX3669" fmla="*/ 218705 w 6606361"/>
              <a:gd name="connsiteY3669" fmla="*/ 1743428 h 3994140"/>
              <a:gd name="connsiteX3670" fmla="*/ 1693025 w 6606361"/>
              <a:gd name="connsiteY3670" fmla="*/ 1725443 h 3994140"/>
              <a:gd name="connsiteX3671" fmla="*/ 1691321 w 6606361"/>
              <a:gd name="connsiteY3671" fmla="*/ 1728850 h 3994140"/>
              <a:gd name="connsiteX3672" fmla="*/ 1688405 w 6606361"/>
              <a:gd name="connsiteY3672" fmla="*/ 1734681 h 3994140"/>
              <a:gd name="connsiteX3673" fmla="*/ 1688405 w 6606361"/>
              <a:gd name="connsiteY3673" fmla="*/ 1734682 h 3994140"/>
              <a:gd name="connsiteX3674" fmla="*/ 1691321 w 6606361"/>
              <a:gd name="connsiteY3674" fmla="*/ 1728851 h 3994140"/>
              <a:gd name="connsiteX3675" fmla="*/ 1224750 w 6606361"/>
              <a:gd name="connsiteY3675" fmla="*/ 1723020 h 3994140"/>
              <a:gd name="connsiteX3676" fmla="*/ 1227665 w 6606361"/>
              <a:gd name="connsiteY3676" fmla="*/ 1725935 h 3994140"/>
              <a:gd name="connsiteX3677" fmla="*/ 1227666 w 6606361"/>
              <a:gd name="connsiteY3677" fmla="*/ 1725936 h 3994140"/>
              <a:gd name="connsiteX3678" fmla="*/ 1227666 w 6606361"/>
              <a:gd name="connsiteY3678" fmla="*/ 1725935 h 3994140"/>
              <a:gd name="connsiteX3679" fmla="*/ 723186 w 6606361"/>
              <a:gd name="connsiteY3679" fmla="*/ 1720103 h 3994140"/>
              <a:gd name="connsiteX3680" fmla="*/ 723185 w 6606361"/>
              <a:gd name="connsiteY3680" fmla="*/ 1720104 h 3994140"/>
              <a:gd name="connsiteX3681" fmla="*/ 717644 w 6606361"/>
              <a:gd name="connsiteY3681" fmla="*/ 1725644 h 3994140"/>
              <a:gd name="connsiteX3682" fmla="*/ 723186 w 6606361"/>
              <a:gd name="connsiteY3682" fmla="*/ 1720104 h 3994140"/>
              <a:gd name="connsiteX3683" fmla="*/ 1749642 w 6606361"/>
              <a:gd name="connsiteY3683" fmla="*/ 1705527 h 3994140"/>
              <a:gd name="connsiteX3684" fmla="*/ 1746836 w 6606361"/>
              <a:gd name="connsiteY3684" fmla="*/ 1708334 h 3994140"/>
              <a:gd name="connsiteX3685" fmla="*/ 1746727 w 6606361"/>
              <a:gd name="connsiteY3685" fmla="*/ 1708442 h 3994140"/>
              <a:gd name="connsiteX3686" fmla="*/ 1739598 w 6606361"/>
              <a:gd name="connsiteY3686" fmla="*/ 1713194 h 3994140"/>
              <a:gd name="connsiteX3687" fmla="*/ 1746726 w 6606361"/>
              <a:gd name="connsiteY3687" fmla="*/ 1708443 h 3994140"/>
              <a:gd name="connsiteX3688" fmla="*/ 1746836 w 6606361"/>
              <a:gd name="connsiteY3688" fmla="*/ 1708334 h 3994140"/>
              <a:gd name="connsiteX3689" fmla="*/ 1749643 w 6606361"/>
              <a:gd name="connsiteY3689" fmla="*/ 1705527 h 3994140"/>
              <a:gd name="connsiteX3690" fmla="*/ 1761307 w 6606361"/>
              <a:gd name="connsiteY3690" fmla="*/ 1699696 h 3994140"/>
              <a:gd name="connsiteX3691" fmla="*/ 1755476 w 6606361"/>
              <a:gd name="connsiteY3691" fmla="*/ 1702611 h 3994140"/>
              <a:gd name="connsiteX3692" fmla="*/ 1758391 w 6606361"/>
              <a:gd name="connsiteY3692" fmla="*/ 1702611 h 3994140"/>
              <a:gd name="connsiteX3693" fmla="*/ 1767138 w 6606361"/>
              <a:gd name="connsiteY3693" fmla="*/ 1699696 h 3994140"/>
              <a:gd name="connsiteX3694" fmla="*/ 743597 w 6606361"/>
              <a:gd name="connsiteY3694" fmla="*/ 1693866 h 3994140"/>
              <a:gd name="connsiteX3695" fmla="*/ 743597 w 6606361"/>
              <a:gd name="connsiteY3695" fmla="*/ 1696780 h 3994140"/>
              <a:gd name="connsiteX3696" fmla="*/ 740681 w 6606361"/>
              <a:gd name="connsiteY3696" fmla="*/ 1699696 h 3994140"/>
              <a:gd name="connsiteX3697" fmla="*/ 740681 w 6606361"/>
              <a:gd name="connsiteY3697" fmla="*/ 1702611 h 3994140"/>
              <a:gd name="connsiteX3698" fmla="*/ 740681 w 6606361"/>
              <a:gd name="connsiteY3698" fmla="*/ 1705527 h 3994140"/>
              <a:gd name="connsiteX3699" fmla="*/ 734849 w 6606361"/>
              <a:gd name="connsiteY3699" fmla="*/ 1709900 h 3994140"/>
              <a:gd name="connsiteX3700" fmla="*/ 737766 w 6606361"/>
              <a:gd name="connsiteY3700" fmla="*/ 1708442 h 3994140"/>
              <a:gd name="connsiteX3701" fmla="*/ 740682 w 6606361"/>
              <a:gd name="connsiteY3701" fmla="*/ 1705527 h 3994140"/>
              <a:gd name="connsiteX3702" fmla="*/ 740682 w 6606361"/>
              <a:gd name="connsiteY3702" fmla="*/ 1699696 h 3994140"/>
              <a:gd name="connsiteX3703" fmla="*/ 743599 w 6606361"/>
              <a:gd name="connsiteY3703" fmla="*/ 1696780 h 3994140"/>
              <a:gd name="connsiteX3704" fmla="*/ 743599 w 6606361"/>
              <a:gd name="connsiteY3704" fmla="*/ 1693866 h 3994140"/>
              <a:gd name="connsiteX3705" fmla="*/ 740681 w 6606361"/>
              <a:gd name="connsiteY3705" fmla="*/ 1688035 h 3994140"/>
              <a:gd name="connsiteX3706" fmla="*/ 740681 w 6606361"/>
              <a:gd name="connsiteY3706" fmla="*/ 1690950 h 3994140"/>
              <a:gd name="connsiteX3707" fmla="*/ 743596 w 6606361"/>
              <a:gd name="connsiteY3707" fmla="*/ 1693864 h 3994140"/>
              <a:gd name="connsiteX3708" fmla="*/ 2942316 w 6606361"/>
              <a:gd name="connsiteY3708" fmla="*/ 1688034 h 3994140"/>
              <a:gd name="connsiteX3709" fmla="*/ 2945232 w 6606361"/>
              <a:gd name="connsiteY3709" fmla="*/ 1688034 h 3994140"/>
              <a:gd name="connsiteX3710" fmla="*/ 2948148 w 6606361"/>
              <a:gd name="connsiteY3710" fmla="*/ 1688034 h 3994140"/>
              <a:gd name="connsiteX3711" fmla="*/ 2948148 w 6606361"/>
              <a:gd name="connsiteY3711" fmla="*/ 1693865 h 3994140"/>
              <a:gd name="connsiteX3712" fmla="*/ 2951064 w 6606361"/>
              <a:gd name="connsiteY3712" fmla="*/ 1699696 h 3994140"/>
              <a:gd name="connsiteX3713" fmla="*/ 2951064 w 6606361"/>
              <a:gd name="connsiteY3713" fmla="*/ 1708442 h 3994140"/>
              <a:gd name="connsiteX3714" fmla="*/ 2953980 w 6606361"/>
              <a:gd name="connsiteY3714" fmla="*/ 1717188 h 3994140"/>
              <a:gd name="connsiteX3715" fmla="*/ 2953980 w 6606361"/>
              <a:gd name="connsiteY3715" fmla="*/ 1725935 h 3994140"/>
              <a:gd name="connsiteX3716" fmla="*/ 2953980 w 6606361"/>
              <a:gd name="connsiteY3716" fmla="*/ 1731766 h 3994140"/>
              <a:gd name="connsiteX3717" fmla="*/ 2951064 w 6606361"/>
              <a:gd name="connsiteY3717" fmla="*/ 1737596 h 3994140"/>
              <a:gd name="connsiteX3718" fmla="*/ 2948148 w 6606361"/>
              <a:gd name="connsiteY3718" fmla="*/ 1743427 h 3994140"/>
              <a:gd name="connsiteX3719" fmla="*/ 2945232 w 6606361"/>
              <a:gd name="connsiteY3719" fmla="*/ 1746343 h 3994140"/>
              <a:gd name="connsiteX3720" fmla="*/ 2942316 w 6606361"/>
              <a:gd name="connsiteY3720" fmla="*/ 1749258 h 3994140"/>
              <a:gd name="connsiteX3721" fmla="*/ 2942316 w 6606361"/>
              <a:gd name="connsiteY3721" fmla="*/ 1752174 h 3994140"/>
              <a:gd name="connsiteX3722" fmla="*/ 2942316 w 6606361"/>
              <a:gd name="connsiteY3722" fmla="*/ 1758004 h 3994140"/>
              <a:gd name="connsiteX3723" fmla="*/ 2945232 w 6606361"/>
              <a:gd name="connsiteY3723" fmla="*/ 1763835 h 3994140"/>
              <a:gd name="connsiteX3724" fmla="*/ 2945232 w 6606361"/>
              <a:gd name="connsiteY3724" fmla="*/ 1772581 h 3994140"/>
              <a:gd name="connsiteX3725" fmla="*/ 2945232 w 6606361"/>
              <a:gd name="connsiteY3725" fmla="*/ 1775497 h 3994140"/>
              <a:gd name="connsiteX3726" fmla="*/ 2945232 w 6606361"/>
              <a:gd name="connsiteY3726" fmla="*/ 1781328 h 3994140"/>
              <a:gd name="connsiteX3727" fmla="*/ 2942316 w 6606361"/>
              <a:gd name="connsiteY3727" fmla="*/ 1787159 h 3994140"/>
              <a:gd name="connsiteX3728" fmla="*/ 2939400 w 6606361"/>
              <a:gd name="connsiteY3728" fmla="*/ 1792989 h 3994140"/>
              <a:gd name="connsiteX3729" fmla="*/ 2936484 w 6606361"/>
              <a:gd name="connsiteY3729" fmla="*/ 1798820 h 3994140"/>
              <a:gd name="connsiteX3730" fmla="*/ 2933568 w 6606361"/>
              <a:gd name="connsiteY3730" fmla="*/ 1804651 h 3994140"/>
              <a:gd name="connsiteX3731" fmla="*/ 2930652 w 6606361"/>
              <a:gd name="connsiteY3731" fmla="*/ 1807567 h 3994140"/>
              <a:gd name="connsiteX3732" fmla="*/ 2927736 w 6606361"/>
              <a:gd name="connsiteY3732" fmla="*/ 1810482 h 3994140"/>
              <a:gd name="connsiteX3733" fmla="*/ 2924820 w 6606361"/>
              <a:gd name="connsiteY3733" fmla="*/ 1816313 h 3994140"/>
              <a:gd name="connsiteX3734" fmla="*/ 2918987 w 6606361"/>
              <a:gd name="connsiteY3734" fmla="*/ 1819228 h 3994140"/>
              <a:gd name="connsiteX3735" fmla="*/ 2913155 w 6606361"/>
              <a:gd name="connsiteY3735" fmla="*/ 1825059 h 3994140"/>
              <a:gd name="connsiteX3736" fmla="*/ 2907323 w 6606361"/>
              <a:gd name="connsiteY3736" fmla="*/ 1830890 h 3994140"/>
              <a:gd name="connsiteX3737" fmla="*/ 2898575 w 6606361"/>
              <a:gd name="connsiteY3737" fmla="*/ 1833805 h 3994140"/>
              <a:gd name="connsiteX3738" fmla="*/ 2895659 w 6606361"/>
              <a:gd name="connsiteY3738" fmla="*/ 1839636 h 3994140"/>
              <a:gd name="connsiteX3739" fmla="*/ 2892743 w 6606361"/>
              <a:gd name="connsiteY3739" fmla="*/ 1839636 h 3994140"/>
              <a:gd name="connsiteX3740" fmla="*/ 2889827 w 6606361"/>
              <a:gd name="connsiteY3740" fmla="*/ 1842552 h 3994140"/>
              <a:gd name="connsiteX3741" fmla="*/ 2869414 w 6606361"/>
              <a:gd name="connsiteY3741" fmla="*/ 1848383 h 3994140"/>
              <a:gd name="connsiteX3742" fmla="*/ 2866498 w 6606361"/>
              <a:gd name="connsiteY3742" fmla="*/ 1848383 h 3994140"/>
              <a:gd name="connsiteX3743" fmla="*/ 2863582 w 6606361"/>
              <a:gd name="connsiteY3743" fmla="*/ 1854213 h 3994140"/>
              <a:gd name="connsiteX3744" fmla="*/ 2857750 w 6606361"/>
              <a:gd name="connsiteY3744" fmla="*/ 1857129 h 3994140"/>
              <a:gd name="connsiteX3745" fmla="*/ 2851918 w 6606361"/>
              <a:gd name="connsiteY3745" fmla="*/ 1862960 h 3994140"/>
              <a:gd name="connsiteX3746" fmla="*/ 2843170 w 6606361"/>
              <a:gd name="connsiteY3746" fmla="*/ 1865875 h 3994140"/>
              <a:gd name="connsiteX3747" fmla="*/ 2840254 w 6606361"/>
              <a:gd name="connsiteY3747" fmla="*/ 1862960 h 3994140"/>
              <a:gd name="connsiteX3748" fmla="*/ 2834421 w 6606361"/>
              <a:gd name="connsiteY3748" fmla="*/ 1862960 h 3994140"/>
              <a:gd name="connsiteX3749" fmla="*/ 2834421 w 6606361"/>
              <a:gd name="connsiteY3749" fmla="*/ 1860044 h 3994140"/>
              <a:gd name="connsiteX3750" fmla="*/ 2828589 w 6606361"/>
              <a:gd name="connsiteY3750" fmla="*/ 1842552 h 3994140"/>
              <a:gd name="connsiteX3751" fmla="*/ 2799429 w 6606361"/>
              <a:gd name="connsiteY3751" fmla="*/ 1848383 h 3994140"/>
              <a:gd name="connsiteX3752" fmla="*/ 2776100 w 6606361"/>
              <a:gd name="connsiteY3752" fmla="*/ 1854213 h 3994140"/>
              <a:gd name="connsiteX3753" fmla="*/ 2764436 w 6606361"/>
              <a:gd name="connsiteY3753" fmla="*/ 1860044 h 3994140"/>
              <a:gd name="connsiteX3754" fmla="*/ 2744023 w 6606361"/>
              <a:gd name="connsiteY3754" fmla="*/ 1854213 h 3994140"/>
              <a:gd name="connsiteX3755" fmla="*/ 2752771 w 6606361"/>
              <a:gd name="connsiteY3755" fmla="*/ 1842552 h 3994140"/>
              <a:gd name="connsiteX3756" fmla="*/ 2776100 w 6606361"/>
              <a:gd name="connsiteY3756" fmla="*/ 1827975 h 3994140"/>
              <a:gd name="connsiteX3757" fmla="*/ 2802345 w 6606361"/>
              <a:gd name="connsiteY3757" fmla="*/ 1819228 h 3994140"/>
              <a:gd name="connsiteX3758" fmla="*/ 2837337 w 6606361"/>
              <a:gd name="connsiteY3758" fmla="*/ 1819228 h 3994140"/>
              <a:gd name="connsiteX3759" fmla="*/ 2843170 w 6606361"/>
              <a:gd name="connsiteY3759" fmla="*/ 1816313 h 3994140"/>
              <a:gd name="connsiteX3760" fmla="*/ 2849002 w 6606361"/>
              <a:gd name="connsiteY3760" fmla="*/ 1810482 h 3994140"/>
              <a:gd name="connsiteX3761" fmla="*/ 2854834 w 6606361"/>
              <a:gd name="connsiteY3761" fmla="*/ 1804651 h 3994140"/>
              <a:gd name="connsiteX3762" fmla="*/ 2863582 w 6606361"/>
              <a:gd name="connsiteY3762" fmla="*/ 1798820 h 3994140"/>
              <a:gd name="connsiteX3763" fmla="*/ 2872330 w 6606361"/>
              <a:gd name="connsiteY3763" fmla="*/ 1792989 h 3994140"/>
              <a:gd name="connsiteX3764" fmla="*/ 2881079 w 6606361"/>
              <a:gd name="connsiteY3764" fmla="*/ 1787159 h 3994140"/>
              <a:gd name="connsiteX3765" fmla="*/ 2886911 w 6606361"/>
              <a:gd name="connsiteY3765" fmla="*/ 1778412 h 3994140"/>
              <a:gd name="connsiteX3766" fmla="*/ 2892743 w 6606361"/>
              <a:gd name="connsiteY3766" fmla="*/ 1772581 h 3994140"/>
              <a:gd name="connsiteX3767" fmla="*/ 2898575 w 6606361"/>
              <a:gd name="connsiteY3767" fmla="*/ 1763835 h 3994140"/>
              <a:gd name="connsiteX3768" fmla="*/ 2901491 w 6606361"/>
              <a:gd name="connsiteY3768" fmla="*/ 1758004 h 3994140"/>
              <a:gd name="connsiteX3769" fmla="*/ 2904407 w 6606361"/>
              <a:gd name="connsiteY3769" fmla="*/ 1755089 h 3994140"/>
              <a:gd name="connsiteX3770" fmla="*/ 2907323 w 6606361"/>
              <a:gd name="connsiteY3770" fmla="*/ 1752174 h 3994140"/>
              <a:gd name="connsiteX3771" fmla="*/ 2907323 w 6606361"/>
              <a:gd name="connsiteY3771" fmla="*/ 1743427 h 3994140"/>
              <a:gd name="connsiteX3772" fmla="*/ 2910239 w 6606361"/>
              <a:gd name="connsiteY3772" fmla="*/ 1734681 h 3994140"/>
              <a:gd name="connsiteX3773" fmla="*/ 2910239 w 6606361"/>
              <a:gd name="connsiteY3773" fmla="*/ 1725935 h 3994140"/>
              <a:gd name="connsiteX3774" fmla="*/ 2913155 w 6606361"/>
              <a:gd name="connsiteY3774" fmla="*/ 1714273 h 3994140"/>
              <a:gd name="connsiteX3775" fmla="*/ 2916071 w 6606361"/>
              <a:gd name="connsiteY3775" fmla="*/ 1705527 h 3994140"/>
              <a:gd name="connsiteX3776" fmla="*/ 2921903 w 6606361"/>
              <a:gd name="connsiteY3776" fmla="*/ 1699696 h 3994140"/>
              <a:gd name="connsiteX3777" fmla="*/ 2927736 w 6606361"/>
              <a:gd name="connsiteY3777" fmla="*/ 1693865 h 3994140"/>
              <a:gd name="connsiteX3778" fmla="*/ 2936484 w 6606361"/>
              <a:gd name="connsiteY3778" fmla="*/ 1690950 h 3994140"/>
              <a:gd name="connsiteX3779" fmla="*/ 524894 w 6606361"/>
              <a:gd name="connsiteY3779" fmla="*/ 1682203 h 3994140"/>
              <a:gd name="connsiteX3780" fmla="*/ 530725 w 6606361"/>
              <a:gd name="connsiteY3780" fmla="*/ 1688034 h 3994140"/>
              <a:gd name="connsiteX3781" fmla="*/ 533641 w 6606361"/>
              <a:gd name="connsiteY3781" fmla="*/ 1690949 h 3994140"/>
              <a:gd name="connsiteX3782" fmla="*/ 533641 w 6606361"/>
              <a:gd name="connsiteY3782" fmla="*/ 1696780 h 3994140"/>
              <a:gd name="connsiteX3783" fmla="*/ 533641 w 6606361"/>
              <a:gd name="connsiteY3783" fmla="*/ 1702611 h 3994140"/>
              <a:gd name="connsiteX3784" fmla="*/ 533641 w 6606361"/>
              <a:gd name="connsiteY3784" fmla="*/ 1705527 h 3994140"/>
              <a:gd name="connsiteX3785" fmla="*/ 530725 w 6606361"/>
              <a:gd name="connsiteY3785" fmla="*/ 1708442 h 3994140"/>
              <a:gd name="connsiteX3786" fmla="*/ 530725 w 6606361"/>
              <a:gd name="connsiteY3786" fmla="*/ 1711357 h 3994140"/>
              <a:gd name="connsiteX3787" fmla="*/ 530725 w 6606361"/>
              <a:gd name="connsiteY3787" fmla="*/ 1731765 h 3994140"/>
              <a:gd name="connsiteX3788" fmla="*/ 527809 w 6606361"/>
              <a:gd name="connsiteY3788" fmla="*/ 1731765 h 3994140"/>
              <a:gd name="connsiteX3789" fmla="*/ 524894 w 6606361"/>
              <a:gd name="connsiteY3789" fmla="*/ 1734681 h 3994140"/>
              <a:gd name="connsiteX3790" fmla="*/ 521976 w 6606361"/>
              <a:gd name="connsiteY3790" fmla="*/ 1734681 h 3994140"/>
              <a:gd name="connsiteX3791" fmla="*/ 521976 w 6606361"/>
              <a:gd name="connsiteY3791" fmla="*/ 1737596 h 3994140"/>
              <a:gd name="connsiteX3792" fmla="*/ 521976 w 6606361"/>
              <a:gd name="connsiteY3792" fmla="*/ 1743427 h 3994140"/>
              <a:gd name="connsiteX3793" fmla="*/ 516145 w 6606361"/>
              <a:gd name="connsiteY3793" fmla="*/ 1740512 h 3994140"/>
              <a:gd name="connsiteX3794" fmla="*/ 510312 w 6606361"/>
              <a:gd name="connsiteY3794" fmla="*/ 1740512 h 3994140"/>
              <a:gd name="connsiteX3795" fmla="*/ 504480 w 6606361"/>
              <a:gd name="connsiteY3795" fmla="*/ 1737596 h 3994140"/>
              <a:gd name="connsiteX3796" fmla="*/ 504480 w 6606361"/>
              <a:gd name="connsiteY3796" fmla="*/ 1711357 h 3994140"/>
              <a:gd name="connsiteX3797" fmla="*/ 507396 w 6606361"/>
              <a:gd name="connsiteY3797" fmla="*/ 1705527 h 3994140"/>
              <a:gd name="connsiteX3798" fmla="*/ 507396 w 6606361"/>
              <a:gd name="connsiteY3798" fmla="*/ 1699696 h 3994140"/>
              <a:gd name="connsiteX3799" fmla="*/ 507396 w 6606361"/>
              <a:gd name="connsiteY3799" fmla="*/ 1693865 h 3994140"/>
              <a:gd name="connsiteX3800" fmla="*/ 504480 w 6606361"/>
              <a:gd name="connsiteY3800" fmla="*/ 1688034 h 3994140"/>
              <a:gd name="connsiteX3801" fmla="*/ 507396 w 6606361"/>
              <a:gd name="connsiteY3801" fmla="*/ 1688034 h 3994140"/>
              <a:gd name="connsiteX3802" fmla="*/ 507396 w 6606361"/>
              <a:gd name="connsiteY3802" fmla="*/ 1690949 h 3994140"/>
              <a:gd name="connsiteX3803" fmla="*/ 510312 w 6606361"/>
              <a:gd name="connsiteY3803" fmla="*/ 1690949 h 3994140"/>
              <a:gd name="connsiteX3804" fmla="*/ 516145 w 6606361"/>
              <a:gd name="connsiteY3804" fmla="*/ 1690949 h 3994140"/>
              <a:gd name="connsiteX3805" fmla="*/ 519061 w 6606361"/>
              <a:gd name="connsiteY3805" fmla="*/ 1688034 h 3994140"/>
              <a:gd name="connsiteX3806" fmla="*/ 521976 w 6606361"/>
              <a:gd name="connsiteY3806" fmla="*/ 1685119 h 3994140"/>
              <a:gd name="connsiteX3807" fmla="*/ 524894 w 6606361"/>
              <a:gd name="connsiteY3807" fmla="*/ 1685119 h 3994140"/>
              <a:gd name="connsiteX3808" fmla="*/ 1802132 w 6606361"/>
              <a:gd name="connsiteY3808" fmla="*/ 1679288 h 3994140"/>
              <a:gd name="connsiteX3809" fmla="*/ 1796299 w 6606361"/>
              <a:gd name="connsiteY3809" fmla="*/ 1688035 h 3994140"/>
              <a:gd name="connsiteX3810" fmla="*/ 1796300 w 6606361"/>
              <a:gd name="connsiteY3810" fmla="*/ 1688034 h 3994140"/>
              <a:gd name="connsiteX3811" fmla="*/ 839828 w 6606361"/>
              <a:gd name="connsiteY3811" fmla="*/ 1676372 h 3994140"/>
              <a:gd name="connsiteX3812" fmla="*/ 836912 w 6606361"/>
              <a:gd name="connsiteY3812" fmla="*/ 1685119 h 3994140"/>
              <a:gd name="connsiteX3813" fmla="*/ 833996 w 6606361"/>
              <a:gd name="connsiteY3813" fmla="*/ 1685119 h 3994140"/>
              <a:gd name="connsiteX3814" fmla="*/ 831080 w 6606361"/>
              <a:gd name="connsiteY3814" fmla="*/ 1685119 h 3994140"/>
              <a:gd name="connsiteX3815" fmla="*/ 822331 w 6606361"/>
              <a:gd name="connsiteY3815" fmla="*/ 1685119 h 3994140"/>
              <a:gd name="connsiteX3816" fmla="*/ 816500 w 6606361"/>
              <a:gd name="connsiteY3816" fmla="*/ 1685119 h 3994140"/>
              <a:gd name="connsiteX3817" fmla="*/ 813584 w 6606361"/>
              <a:gd name="connsiteY3817" fmla="*/ 1685119 h 3994140"/>
              <a:gd name="connsiteX3818" fmla="*/ 816500 w 6606361"/>
              <a:gd name="connsiteY3818" fmla="*/ 1688034 h 3994140"/>
              <a:gd name="connsiteX3819" fmla="*/ 819417 w 6606361"/>
              <a:gd name="connsiteY3819" fmla="*/ 1688034 h 3994140"/>
              <a:gd name="connsiteX3820" fmla="*/ 836912 w 6606361"/>
              <a:gd name="connsiteY3820" fmla="*/ 1685119 h 3994140"/>
              <a:gd name="connsiteX3821" fmla="*/ 839829 w 6606361"/>
              <a:gd name="connsiteY3821" fmla="*/ 1679288 h 3994140"/>
              <a:gd name="connsiteX3822" fmla="*/ 839829 w 6606361"/>
              <a:gd name="connsiteY3822" fmla="*/ 1676372 h 3994140"/>
              <a:gd name="connsiteX3823" fmla="*/ 2679864 w 6606361"/>
              <a:gd name="connsiteY3823" fmla="*/ 1667626 h 3994140"/>
              <a:gd name="connsiteX3824" fmla="*/ 2679870 w 6606361"/>
              <a:gd name="connsiteY3824" fmla="*/ 1667627 h 3994140"/>
              <a:gd name="connsiteX3825" fmla="*/ 2679870 w 6606361"/>
              <a:gd name="connsiteY3825" fmla="*/ 1667626 h 3994140"/>
              <a:gd name="connsiteX3826" fmla="*/ 2210382 w 6606361"/>
              <a:gd name="connsiteY3826" fmla="*/ 1667626 h 3994140"/>
              <a:gd name="connsiteX3827" fmla="*/ 2216215 w 6606361"/>
              <a:gd name="connsiteY3827" fmla="*/ 1673457 h 3994140"/>
              <a:gd name="connsiteX3828" fmla="*/ 2224963 w 6606361"/>
              <a:gd name="connsiteY3828" fmla="*/ 1679288 h 3994140"/>
              <a:gd name="connsiteX3829" fmla="*/ 2216214 w 6606361"/>
              <a:gd name="connsiteY3829" fmla="*/ 1670541 h 3994140"/>
              <a:gd name="connsiteX3830" fmla="*/ 233284 w 6606361"/>
              <a:gd name="connsiteY3830" fmla="*/ 1664711 h 3994140"/>
              <a:gd name="connsiteX3831" fmla="*/ 233284 w 6606361"/>
              <a:gd name="connsiteY3831" fmla="*/ 1667627 h 3994140"/>
              <a:gd name="connsiteX3832" fmla="*/ 230368 w 6606361"/>
              <a:gd name="connsiteY3832" fmla="*/ 1670542 h 3994140"/>
              <a:gd name="connsiteX3833" fmla="*/ 227453 w 6606361"/>
              <a:gd name="connsiteY3833" fmla="*/ 1673458 h 3994140"/>
              <a:gd name="connsiteX3834" fmla="*/ 224536 w 6606361"/>
              <a:gd name="connsiteY3834" fmla="*/ 1676373 h 3994140"/>
              <a:gd name="connsiteX3835" fmla="*/ 230369 w 6606361"/>
              <a:gd name="connsiteY3835" fmla="*/ 1673458 h 3994140"/>
              <a:gd name="connsiteX3836" fmla="*/ 233285 w 6606361"/>
              <a:gd name="connsiteY3836" fmla="*/ 1670542 h 3994140"/>
              <a:gd name="connsiteX3837" fmla="*/ 233285 w 6606361"/>
              <a:gd name="connsiteY3837" fmla="*/ 1667627 h 3994140"/>
              <a:gd name="connsiteX3838" fmla="*/ 233285 w 6606361"/>
              <a:gd name="connsiteY3838" fmla="*/ 1664711 h 3994140"/>
              <a:gd name="connsiteX3839" fmla="*/ 2096655 w 6606361"/>
              <a:gd name="connsiteY3839" fmla="*/ 1661795 h 3994140"/>
              <a:gd name="connsiteX3840" fmla="*/ 2117068 w 6606361"/>
              <a:gd name="connsiteY3840" fmla="*/ 1664711 h 3994140"/>
              <a:gd name="connsiteX3841" fmla="*/ 2140397 w 6606361"/>
              <a:gd name="connsiteY3841" fmla="*/ 1667626 h 3994140"/>
              <a:gd name="connsiteX3842" fmla="*/ 2160809 w 6606361"/>
              <a:gd name="connsiteY3842" fmla="*/ 1664711 h 3994140"/>
              <a:gd name="connsiteX3843" fmla="*/ 2181222 w 6606361"/>
              <a:gd name="connsiteY3843" fmla="*/ 1661795 h 3994140"/>
              <a:gd name="connsiteX3844" fmla="*/ 2178305 w 6606361"/>
              <a:gd name="connsiteY3844" fmla="*/ 1661795 h 3994140"/>
              <a:gd name="connsiteX3845" fmla="*/ 2160809 w 6606361"/>
              <a:gd name="connsiteY3845" fmla="*/ 1664711 h 3994140"/>
              <a:gd name="connsiteX3846" fmla="*/ 2137480 w 6606361"/>
              <a:gd name="connsiteY3846" fmla="*/ 1664711 h 3994140"/>
              <a:gd name="connsiteX3847" fmla="*/ 2117068 w 6606361"/>
              <a:gd name="connsiteY3847" fmla="*/ 1664711 h 3994140"/>
              <a:gd name="connsiteX3848" fmla="*/ 2096656 w 6606361"/>
              <a:gd name="connsiteY3848" fmla="*/ 1661795 h 3994140"/>
              <a:gd name="connsiteX3849" fmla="*/ 857324 w 6606361"/>
              <a:gd name="connsiteY3849" fmla="*/ 1658880 h 3994140"/>
              <a:gd name="connsiteX3850" fmla="*/ 851492 w 6606361"/>
              <a:gd name="connsiteY3850" fmla="*/ 1661795 h 3994140"/>
              <a:gd name="connsiteX3851" fmla="*/ 845660 w 6606361"/>
              <a:gd name="connsiteY3851" fmla="*/ 1667626 h 3994140"/>
              <a:gd name="connsiteX3852" fmla="*/ 845657 w 6606361"/>
              <a:gd name="connsiteY3852" fmla="*/ 1667631 h 3994140"/>
              <a:gd name="connsiteX3853" fmla="*/ 845661 w 6606361"/>
              <a:gd name="connsiteY3853" fmla="*/ 1667627 h 3994140"/>
              <a:gd name="connsiteX3854" fmla="*/ 851493 w 6606361"/>
              <a:gd name="connsiteY3854" fmla="*/ 1661796 h 3994140"/>
              <a:gd name="connsiteX3855" fmla="*/ 854410 w 6606361"/>
              <a:gd name="connsiteY3855" fmla="*/ 1661796 h 3994140"/>
              <a:gd name="connsiteX3856" fmla="*/ 857325 w 6606361"/>
              <a:gd name="connsiteY3856" fmla="*/ 1658881 h 3994140"/>
              <a:gd name="connsiteX3857" fmla="*/ 857327 w 6606361"/>
              <a:gd name="connsiteY3857" fmla="*/ 1658880 h 3994140"/>
              <a:gd name="connsiteX3858" fmla="*/ 218704 w 6606361"/>
              <a:gd name="connsiteY3858" fmla="*/ 1655965 h 3994140"/>
              <a:gd name="connsiteX3859" fmla="*/ 224536 w 6606361"/>
              <a:gd name="connsiteY3859" fmla="*/ 1658881 h 3994140"/>
              <a:gd name="connsiteX3860" fmla="*/ 224538 w 6606361"/>
              <a:gd name="connsiteY3860" fmla="*/ 1658881 h 3994140"/>
              <a:gd name="connsiteX3861" fmla="*/ 218705 w 6606361"/>
              <a:gd name="connsiteY3861" fmla="*/ 1655965 h 3994140"/>
              <a:gd name="connsiteX3862" fmla="*/ 2084991 w 6606361"/>
              <a:gd name="connsiteY3862" fmla="*/ 1655964 h 3994140"/>
              <a:gd name="connsiteX3863" fmla="*/ 2084991 w 6606361"/>
              <a:gd name="connsiteY3863" fmla="*/ 1655965 h 3994140"/>
              <a:gd name="connsiteX3864" fmla="*/ 2096566 w 6606361"/>
              <a:gd name="connsiteY3864" fmla="*/ 1661750 h 3994140"/>
              <a:gd name="connsiteX3865" fmla="*/ 734849 w 6606361"/>
              <a:gd name="connsiteY3865" fmla="*/ 1653050 h 3994140"/>
              <a:gd name="connsiteX3866" fmla="*/ 737765 w 6606361"/>
              <a:gd name="connsiteY3866" fmla="*/ 1661795 h 3994140"/>
              <a:gd name="connsiteX3867" fmla="*/ 737766 w 6606361"/>
              <a:gd name="connsiteY3867" fmla="*/ 1661796 h 3994140"/>
              <a:gd name="connsiteX3868" fmla="*/ 737766 w 6606361"/>
              <a:gd name="connsiteY3868" fmla="*/ 1655965 h 3994140"/>
              <a:gd name="connsiteX3869" fmla="*/ 766926 w 6606361"/>
              <a:gd name="connsiteY3869" fmla="*/ 1653049 h 3994140"/>
              <a:gd name="connsiteX3870" fmla="*/ 766926 w 6606361"/>
              <a:gd name="connsiteY3870" fmla="*/ 1653050 h 3994140"/>
              <a:gd name="connsiteX3871" fmla="*/ 772758 w 6606361"/>
              <a:gd name="connsiteY3871" fmla="*/ 1664712 h 3994140"/>
              <a:gd name="connsiteX3872" fmla="*/ 784421 w 6606361"/>
              <a:gd name="connsiteY3872" fmla="*/ 1688034 h 3994140"/>
              <a:gd name="connsiteX3873" fmla="*/ 784422 w 6606361"/>
              <a:gd name="connsiteY3873" fmla="*/ 1688034 h 3994140"/>
              <a:gd name="connsiteX3874" fmla="*/ 772758 w 6606361"/>
              <a:gd name="connsiteY3874" fmla="*/ 1664711 h 3994140"/>
              <a:gd name="connsiteX3875" fmla="*/ 347012 w 6606361"/>
              <a:gd name="connsiteY3875" fmla="*/ 1644303 h 3994140"/>
              <a:gd name="connsiteX3876" fmla="*/ 352844 w 6606361"/>
              <a:gd name="connsiteY3876" fmla="*/ 1647219 h 3994140"/>
              <a:gd name="connsiteX3877" fmla="*/ 355760 w 6606361"/>
              <a:gd name="connsiteY3877" fmla="*/ 1650134 h 3994140"/>
              <a:gd name="connsiteX3878" fmla="*/ 361592 w 6606361"/>
              <a:gd name="connsiteY3878" fmla="*/ 1655965 h 3994140"/>
              <a:gd name="connsiteX3879" fmla="*/ 361592 w 6606361"/>
              <a:gd name="connsiteY3879" fmla="*/ 1655964 h 3994140"/>
              <a:gd name="connsiteX3880" fmla="*/ 355761 w 6606361"/>
              <a:gd name="connsiteY3880" fmla="*/ 1650134 h 3994140"/>
              <a:gd name="connsiteX3881" fmla="*/ 352845 w 6606361"/>
              <a:gd name="connsiteY3881" fmla="*/ 1647218 h 3994140"/>
              <a:gd name="connsiteX3882" fmla="*/ 524894 w 6606361"/>
              <a:gd name="connsiteY3882" fmla="*/ 1635557 h 3994140"/>
              <a:gd name="connsiteX3883" fmla="*/ 530725 w 6606361"/>
              <a:gd name="connsiteY3883" fmla="*/ 1641388 h 3994140"/>
              <a:gd name="connsiteX3884" fmla="*/ 533641 w 6606361"/>
              <a:gd name="connsiteY3884" fmla="*/ 1644303 h 3994140"/>
              <a:gd name="connsiteX3885" fmla="*/ 533641 w 6606361"/>
              <a:gd name="connsiteY3885" fmla="*/ 1650134 h 3994140"/>
              <a:gd name="connsiteX3886" fmla="*/ 536557 w 6606361"/>
              <a:gd name="connsiteY3886" fmla="*/ 1655965 h 3994140"/>
              <a:gd name="connsiteX3887" fmla="*/ 536557 w 6606361"/>
              <a:gd name="connsiteY3887" fmla="*/ 1658881 h 3994140"/>
              <a:gd name="connsiteX3888" fmla="*/ 536557 w 6606361"/>
              <a:gd name="connsiteY3888" fmla="*/ 1661796 h 3994140"/>
              <a:gd name="connsiteX3889" fmla="*/ 533641 w 6606361"/>
              <a:gd name="connsiteY3889" fmla="*/ 1661796 h 3994140"/>
              <a:gd name="connsiteX3890" fmla="*/ 530725 w 6606361"/>
              <a:gd name="connsiteY3890" fmla="*/ 1667627 h 3994140"/>
              <a:gd name="connsiteX3891" fmla="*/ 530725 w 6606361"/>
              <a:gd name="connsiteY3891" fmla="*/ 1670542 h 3994140"/>
              <a:gd name="connsiteX3892" fmla="*/ 527809 w 6606361"/>
              <a:gd name="connsiteY3892" fmla="*/ 1676373 h 3994140"/>
              <a:gd name="connsiteX3893" fmla="*/ 519061 w 6606361"/>
              <a:gd name="connsiteY3893" fmla="*/ 1667627 h 3994140"/>
              <a:gd name="connsiteX3894" fmla="*/ 516145 w 6606361"/>
              <a:gd name="connsiteY3894" fmla="*/ 1664711 h 3994140"/>
              <a:gd name="connsiteX3895" fmla="*/ 513228 w 6606361"/>
              <a:gd name="connsiteY3895" fmla="*/ 1658881 h 3994140"/>
              <a:gd name="connsiteX3896" fmla="*/ 513228 w 6606361"/>
              <a:gd name="connsiteY3896" fmla="*/ 1653050 h 3994140"/>
              <a:gd name="connsiteX3897" fmla="*/ 513228 w 6606361"/>
              <a:gd name="connsiteY3897" fmla="*/ 1650134 h 3994140"/>
              <a:gd name="connsiteX3898" fmla="*/ 510312 w 6606361"/>
              <a:gd name="connsiteY3898" fmla="*/ 1647219 h 3994140"/>
              <a:gd name="connsiteX3899" fmla="*/ 513228 w 6606361"/>
              <a:gd name="connsiteY3899" fmla="*/ 1644303 h 3994140"/>
              <a:gd name="connsiteX3900" fmla="*/ 516145 w 6606361"/>
              <a:gd name="connsiteY3900" fmla="*/ 1641388 h 3994140"/>
              <a:gd name="connsiteX3901" fmla="*/ 519061 w 6606361"/>
              <a:gd name="connsiteY3901" fmla="*/ 1641388 h 3994140"/>
              <a:gd name="connsiteX3902" fmla="*/ 521976 w 6606361"/>
              <a:gd name="connsiteY3902" fmla="*/ 1641388 h 3994140"/>
              <a:gd name="connsiteX3903" fmla="*/ 2408675 w 6606361"/>
              <a:gd name="connsiteY3903" fmla="*/ 1632641 h 3994140"/>
              <a:gd name="connsiteX3904" fmla="*/ 2376598 w 6606361"/>
              <a:gd name="connsiteY3904" fmla="*/ 1638472 h 3994140"/>
              <a:gd name="connsiteX3905" fmla="*/ 2350354 w 6606361"/>
              <a:gd name="connsiteY3905" fmla="*/ 1644303 h 3994140"/>
              <a:gd name="connsiteX3906" fmla="*/ 2327025 w 6606361"/>
              <a:gd name="connsiteY3906" fmla="*/ 1650133 h 3994140"/>
              <a:gd name="connsiteX3907" fmla="*/ 2315361 w 6606361"/>
              <a:gd name="connsiteY3907" fmla="*/ 1653049 h 3994140"/>
              <a:gd name="connsiteX3908" fmla="*/ 2306613 w 6606361"/>
              <a:gd name="connsiteY3908" fmla="*/ 1658880 h 3994140"/>
              <a:gd name="connsiteX3909" fmla="*/ 2286200 w 6606361"/>
              <a:gd name="connsiteY3909" fmla="*/ 1670541 h 3994140"/>
              <a:gd name="connsiteX3910" fmla="*/ 2265788 w 6606361"/>
              <a:gd name="connsiteY3910" fmla="*/ 1679288 h 3994140"/>
              <a:gd name="connsiteX3911" fmla="*/ 2241292 w 6606361"/>
              <a:gd name="connsiteY3911" fmla="*/ 1682009 h 3994140"/>
              <a:gd name="connsiteX3912" fmla="*/ 2242459 w 6606361"/>
              <a:gd name="connsiteY3912" fmla="*/ 1682203 h 3994140"/>
              <a:gd name="connsiteX3913" fmla="*/ 2265788 w 6606361"/>
              <a:gd name="connsiteY3913" fmla="*/ 1679288 h 3994140"/>
              <a:gd name="connsiteX3914" fmla="*/ 2289116 w 6606361"/>
              <a:gd name="connsiteY3914" fmla="*/ 1670542 h 3994140"/>
              <a:gd name="connsiteX3915" fmla="*/ 2306613 w 6606361"/>
              <a:gd name="connsiteY3915" fmla="*/ 1658880 h 3994140"/>
              <a:gd name="connsiteX3916" fmla="*/ 2318277 w 6606361"/>
              <a:gd name="connsiteY3916" fmla="*/ 1653049 h 3994140"/>
              <a:gd name="connsiteX3917" fmla="*/ 2329941 w 6606361"/>
              <a:gd name="connsiteY3917" fmla="*/ 1650134 h 3994140"/>
              <a:gd name="connsiteX3918" fmla="*/ 2350354 w 6606361"/>
              <a:gd name="connsiteY3918" fmla="*/ 1644303 h 3994140"/>
              <a:gd name="connsiteX3919" fmla="*/ 2379515 w 6606361"/>
              <a:gd name="connsiteY3919" fmla="*/ 1638472 h 3994140"/>
              <a:gd name="connsiteX3920" fmla="*/ 323684 w 6606361"/>
              <a:gd name="connsiteY3920" fmla="*/ 1623895 h 3994140"/>
              <a:gd name="connsiteX3921" fmla="*/ 326599 w 6606361"/>
              <a:gd name="connsiteY3921" fmla="*/ 1626811 h 3994140"/>
              <a:gd name="connsiteX3922" fmla="*/ 326599 w 6606361"/>
              <a:gd name="connsiteY3922" fmla="*/ 1629726 h 3994140"/>
              <a:gd name="connsiteX3923" fmla="*/ 326599 w 6606361"/>
              <a:gd name="connsiteY3923" fmla="*/ 1632642 h 3994140"/>
              <a:gd name="connsiteX3924" fmla="*/ 329515 w 6606361"/>
              <a:gd name="connsiteY3924" fmla="*/ 1632642 h 3994140"/>
              <a:gd name="connsiteX3925" fmla="*/ 332432 w 6606361"/>
              <a:gd name="connsiteY3925" fmla="*/ 1635557 h 3994140"/>
              <a:gd name="connsiteX3926" fmla="*/ 335347 w 6606361"/>
              <a:gd name="connsiteY3926" fmla="*/ 1638473 h 3994140"/>
              <a:gd name="connsiteX3927" fmla="*/ 341180 w 6606361"/>
              <a:gd name="connsiteY3927" fmla="*/ 1641388 h 3994140"/>
              <a:gd name="connsiteX3928" fmla="*/ 335349 w 6606361"/>
              <a:gd name="connsiteY3928" fmla="*/ 1638472 h 3994140"/>
              <a:gd name="connsiteX3929" fmla="*/ 332432 w 6606361"/>
              <a:gd name="connsiteY3929" fmla="*/ 1635557 h 3994140"/>
              <a:gd name="connsiteX3930" fmla="*/ 329515 w 6606361"/>
              <a:gd name="connsiteY3930" fmla="*/ 1632641 h 3994140"/>
              <a:gd name="connsiteX3931" fmla="*/ 326600 w 6606361"/>
              <a:gd name="connsiteY3931" fmla="*/ 1632641 h 3994140"/>
              <a:gd name="connsiteX3932" fmla="*/ 326600 w 6606361"/>
              <a:gd name="connsiteY3932" fmla="*/ 1629726 h 3994140"/>
              <a:gd name="connsiteX3933" fmla="*/ 326600 w 6606361"/>
              <a:gd name="connsiteY3933" fmla="*/ 1626810 h 3994140"/>
              <a:gd name="connsiteX3934" fmla="*/ 1805048 w 6606361"/>
              <a:gd name="connsiteY3934" fmla="*/ 1615149 h 3994140"/>
              <a:gd name="connsiteX3935" fmla="*/ 1796301 w 6606361"/>
              <a:gd name="connsiteY3935" fmla="*/ 1620979 h 3994140"/>
              <a:gd name="connsiteX3936" fmla="*/ 1796300 w 6606361"/>
              <a:gd name="connsiteY3936" fmla="*/ 1620979 h 3994140"/>
              <a:gd name="connsiteX3937" fmla="*/ 1796300 w 6606361"/>
              <a:gd name="connsiteY3937" fmla="*/ 1620980 h 3994140"/>
              <a:gd name="connsiteX3938" fmla="*/ 1796299 w 6606361"/>
              <a:gd name="connsiteY3938" fmla="*/ 1620980 h 3994140"/>
              <a:gd name="connsiteX3939" fmla="*/ 1796299 w 6606361"/>
              <a:gd name="connsiteY3939" fmla="*/ 1623895 h 3994140"/>
              <a:gd name="connsiteX3940" fmla="*/ 1796299 w 6606361"/>
              <a:gd name="connsiteY3940" fmla="*/ 1629726 h 3994140"/>
              <a:gd name="connsiteX3941" fmla="*/ 1799216 w 6606361"/>
              <a:gd name="connsiteY3941" fmla="*/ 1635557 h 3994140"/>
              <a:gd name="connsiteX3942" fmla="*/ 1802132 w 6606361"/>
              <a:gd name="connsiteY3942" fmla="*/ 1638472 h 3994140"/>
              <a:gd name="connsiteX3943" fmla="*/ 1799216 w 6606361"/>
              <a:gd name="connsiteY3943" fmla="*/ 1635556 h 3994140"/>
              <a:gd name="connsiteX3944" fmla="*/ 1796300 w 6606361"/>
              <a:gd name="connsiteY3944" fmla="*/ 1629726 h 3994140"/>
              <a:gd name="connsiteX3945" fmla="*/ 1796300 w 6606361"/>
              <a:gd name="connsiteY3945" fmla="*/ 1623895 h 3994140"/>
              <a:gd name="connsiteX3946" fmla="*/ 1796300 w 6606361"/>
              <a:gd name="connsiteY3946" fmla="*/ 1620980 h 3994140"/>
              <a:gd name="connsiteX3947" fmla="*/ 1796301 w 6606361"/>
              <a:gd name="connsiteY3947" fmla="*/ 1620979 h 3994140"/>
              <a:gd name="connsiteX3948" fmla="*/ 1805048 w 6606361"/>
              <a:gd name="connsiteY3948" fmla="*/ 1618064 h 3994140"/>
              <a:gd name="connsiteX3949" fmla="*/ 1810879 w 6606361"/>
              <a:gd name="connsiteY3949" fmla="*/ 1615149 h 3994140"/>
              <a:gd name="connsiteX3950" fmla="*/ 472404 w 6606361"/>
              <a:gd name="connsiteY3950" fmla="*/ 1606402 h 3994140"/>
              <a:gd name="connsiteX3951" fmla="*/ 472404 w 6606361"/>
              <a:gd name="connsiteY3951" fmla="*/ 1609318 h 3994140"/>
              <a:gd name="connsiteX3952" fmla="*/ 475320 w 6606361"/>
              <a:gd name="connsiteY3952" fmla="*/ 1612233 h 3994140"/>
              <a:gd name="connsiteX3953" fmla="*/ 486984 w 6606361"/>
              <a:gd name="connsiteY3953" fmla="*/ 1623895 h 3994140"/>
              <a:gd name="connsiteX3954" fmla="*/ 486984 w 6606361"/>
              <a:gd name="connsiteY3954" fmla="*/ 1620979 h 3994140"/>
              <a:gd name="connsiteX3955" fmla="*/ 475320 w 6606361"/>
              <a:gd name="connsiteY3955" fmla="*/ 1609317 h 3994140"/>
              <a:gd name="connsiteX3956" fmla="*/ 1819628 w 6606361"/>
              <a:gd name="connsiteY3956" fmla="*/ 1600572 h 3994140"/>
              <a:gd name="connsiteX3957" fmla="*/ 1819628 w 6606361"/>
              <a:gd name="connsiteY3957" fmla="*/ 1603487 h 3994140"/>
              <a:gd name="connsiteX3958" fmla="*/ 1819628 w 6606361"/>
              <a:gd name="connsiteY3958" fmla="*/ 1606403 h 3994140"/>
              <a:gd name="connsiteX3959" fmla="*/ 1819628 w 6606361"/>
              <a:gd name="connsiteY3959" fmla="*/ 1609318 h 3994140"/>
              <a:gd name="connsiteX3960" fmla="*/ 1819629 w 6606361"/>
              <a:gd name="connsiteY3960" fmla="*/ 1609318 h 3994140"/>
              <a:gd name="connsiteX3961" fmla="*/ 1819629 w 6606361"/>
              <a:gd name="connsiteY3961" fmla="*/ 1606402 h 3994140"/>
              <a:gd name="connsiteX3962" fmla="*/ 1819629 w 6606361"/>
              <a:gd name="connsiteY3962" fmla="*/ 1603487 h 3994140"/>
              <a:gd name="connsiteX3963" fmla="*/ 1819629 w 6606361"/>
              <a:gd name="connsiteY3963" fmla="*/ 1600572 h 3994140"/>
              <a:gd name="connsiteX3964" fmla="*/ 469488 w 6606361"/>
              <a:gd name="connsiteY3964" fmla="*/ 1600572 h 3994140"/>
              <a:gd name="connsiteX3965" fmla="*/ 469488 w 6606361"/>
              <a:gd name="connsiteY3965" fmla="*/ 1603487 h 3994140"/>
              <a:gd name="connsiteX3966" fmla="*/ 470945 w 6606361"/>
              <a:gd name="connsiteY3966" fmla="*/ 1603487 h 3994140"/>
              <a:gd name="connsiteX3967" fmla="*/ 2487409 w 6606361"/>
              <a:gd name="connsiteY3967" fmla="*/ 1600571 h 3994140"/>
              <a:gd name="connsiteX3968" fmla="*/ 2487406 w 6606361"/>
              <a:gd name="connsiteY3968" fmla="*/ 1600576 h 3994140"/>
              <a:gd name="connsiteX3969" fmla="*/ 2484493 w 6606361"/>
              <a:gd name="connsiteY3969" fmla="*/ 1603487 h 3994140"/>
              <a:gd name="connsiteX3970" fmla="*/ 2478661 w 6606361"/>
              <a:gd name="connsiteY3970" fmla="*/ 1612233 h 3994140"/>
              <a:gd name="connsiteX3971" fmla="*/ 2469913 w 6606361"/>
              <a:gd name="connsiteY3971" fmla="*/ 1615148 h 3994140"/>
              <a:gd name="connsiteX3972" fmla="*/ 2461164 w 6606361"/>
              <a:gd name="connsiteY3972" fmla="*/ 1620979 h 3994140"/>
              <a:gd name="connsiteX3973" fmla="*/ 2437836 w 6606361"/>
              <a:gd name="connsiteY3973" fmla="*/ 1626810 h 3994140"/>
              <a:gd name="connsiteX3974" fmla="*/ 2461165 w 6606361"/>
              <a:gd name="connsiteY3974" fmla="*/ 1620979 h 3994140"/>
              <a:gd name="connsiteX3975" fmla="*/ 2478661 w 6606361"/>
              <a:gd name="connsiteY3975" fmla="*/ 1612233 h 3994140"/>
              <a:gd name="connsiteX3976" fmla="*/ 2487406 w 6606361"/>
              <a:gd name="connsiteY3976" fmla="*/ 1600576 h 3994140"/>
              <a:gd name="connsiteX3977" fmla="*/ 2487410 w 6606361"/>
              <a:gd name="connsiteY3977" fmla="*/ 1600571 h 3994140"/>
              <a:gd name="connsiteX3978" fmla="*/ 1825460 w 6606361"/>
              <a:gd name="connsiteY3978" fmla="*/ 1597656 h 3994140"/>
              <a:gd name="connsiteX3979" fmla="*/ 1822545 w 6606361"/>
              <a:gd name="connsiteY3979" fmla="*/ 1600571 h 3994140"/>
              <a:gd name="connsiteX3980" fmla="*/ 1825461 w 6606361"/>
              <a:gd name="connsiteY3980" fmla="*/ 1600571 h 3994140"/>
              <a:gd name="connsiteX3981" fmla="*/ 1831292 w 6606361"/>
              <a:gd name="connsiteY3981" fmla="*/ 1597656 h 3994140"/>
              <a:gd name="connsiteX3982" fmla="*/ 758178 w 6606361"/>
              <a:gd name="connsiteY3982" fmla="*/ 1591825 h 3994140"/>
              <a:gd name="connsiteX3983" fmla="*/ 758178 w 6606361"/>
              <a:gd name="connsiteY3983" fmla="*/ 1591826 h 3994140"/>
              <a:gd name="connsiteX3984" fmla="*/ 764010 w 6606361"/>
              <a:gd name="connsiteY3984" fmla="*/ 1600572 h 3994140"/>
              <a:gd name="connsiteX3985" fmla="*/ 764010 w 6606361"/>
              <a:gd name="connsiteY3985" fmla="*/ 1609318 h 3994140"/>
              <a:gd name="connsiteX3986" fmla="*/ 766926 w 6606361"/>
              <a:gd name="connsiteY3986" fmla="*/ 1615149 h 3994140"/>
              <a:gd name="connsiteX3987" fmla="*/ 769842 w 6606361"/>
              <a:gd name="connsiteY3987" fmla="*/ 1620980 h 3994140"/>
              <a:gd name="connsiteX3988" fmla="*/ 772758 w 6606361"/>
              <a:gd name="connsiteY3988" fmla="*/ 1626811 h 3994140"/>
              <a:gd name="connsiteX3989" fmla="*/ 775674 w 6606361"/>
              <a:gd name="connsiteY3989" fmla="*/ 1629726 h 3994140"/>
              <a:gd name="connsiteX3990" fmla="*/ 772758 w 6606361"/>
              <a:gd name="connsiteY3990" fmla="*/ 1626810 h 3994140"/>
              <a:gd name="connsiteX3991" fmla="*/ 769842 w 6606361"/>
              <a:gd name="connsiteY3991" fmla="*/ 1620979 h 3994140"/>
              <a:gd name="connsiteX3992" fmla="*/ 766926 w 6606361"/>
              <a:gd name="connsiteY3992" fmla="*/ 1615149 h 3994140"/>
              <a:gd name="connsiteX3993" fmla="*/ 764011 w 6606361"/>
              <a:gd name="connsiteY3993" fmla="*/ 1609318 h 3994140"/>
              <a:gd name="connsiteX3994" fmla="*/ 764011 w 6606361"/>
              <a:gd name="connsiteY3994" fmla="*/ 1600571 h 3994140"/>
              <a:gd name="connsiteX3995" fmla="*/ 472403 w 6606361"/>
              <a:gd name="connsiteY3995" fmla="*/ 1583080 h 3994140"/>
              <a:gd name="connsiteX3996" fmla="*/ 469488 w 6606361"/>
              <a:gd name="connsiteY3996" fmla="*/ 1585994 h 3994140"/>
              <a:gd name="connsiteX3997" fmla="*/ 469488 w 6606361"/>
              <a:gd name="connsiteY3997" fmla="*/ 1588910 h 3994140"/>
              <a:gd name="connsiteX3998" fmla="*/ 469488 w 6606361"/>
              <a:gd name="connsiteY3998" fmla="*/ 1591823 h 3994140"/>
              <a:gd name="connsiteX3999" fmla="*/ 2493241 w 6606361"/>
              <a:gd name="connsiteY3999" fmla="*/ 1583079 h 3994140"/>
              <a:gd name="connsiteX4000" fmla="*/ 2490325 w 6606361"/>
              <a:gd name="connsiteY4000" fmla="*/ 1591825 h 3994140"/>
              <a:gd name="connsiteX4001" fmla="*/ 2490325 w 6606361"/>
              <a:gd name="connsiteY4001" fmla="*/ 1594741 h 3994140"/>
              <a:gd name="connsiteX4002" fmla="*/ 2493241 w 6606361"/>
              <a:gd name="connsiteY4002" fmla="*/ 1588910 h 3994140"/>
              <a:gd name="connsiteX4003" fmla="*/ 5720357 w 6606361"/>
              <a:gd name="connsiteY4003" fmla="*/ 1581136 h 3994140"/>
              <a:gd name="connsiteX4004" fmla="*/ 5706753 w 6606361"/>
              <a:gd name="connsiteY4004" fmla="*/ 1583079 h 3994140"/>
              <a:gd name="connsiteX4005" fmla="*/ 5700923 w 6606361"/>
              <a:gd name="connsiteY4005" fmla="*/ 1585994 h 3994140"/>
              <a:gd name="connsiteX4006" fmla="*/ 2956896 w 6606361"/>
              <a:gd name="connsiteY4006" fmla="*/ 1580163 h 3994140"/>
              <a:gd name="connsiteX4007" fmla="*/ 2959812 w 6606361"/>
              <a:gd name="connsiteY4007" fmla="*/ 1580163 h 3994140"/>
              <a:gd name="connsiteX4008" fmla="*/ 2962728 w 6606361"/>
              <a:gd name="connsiteY4008" fmla="*/ 1583079 h 3994140"/>
              <a:gd name="connsiteX4009" fmla="*/ 2965645 w 6606361"/>
              <a:gd name="connsiteY4009" fmla="*/ 1585994 h 3994140"/>
              <a:gd name="connsiteX4010" fmla="*/ 2968561 w 6606361"/>
              <a:gd name="connsiteY4010" fmla="*/ 1588909 h 3994140"/>
              <a:gd name="connsiteX4011" fmla="*/ 2971477 w 6606361"/>
              <a:gd name="connsiteY4011" fmla="*/ 1597656 h 3994140"/>
              <a:gd name="connsiteX4012" fmla="*/ 2977309 w 6606361"/>
              <a:gd name="connsiteY4012" fmla="*/ 1603487 h 3994140"/>
              <a:gd name="connsiteX4013" fmla="*/ 2983141 w 6606361"/>
              <a:gd name="connsiteY4013" fmla="*/ 1609317 h 3994140"/>
              <a:gd name="connsiteX4014" fmla="*/ 2991889 w 6606361"/>
              <a:gd name="connsiteY4014" fmla="*/ 1612233 h 3994140"/>
              <a:gd name="connsiteX4015" fmla="*/ 3000637 w 6606361"/>
              <a:gd name="connsiteY4015" fmla="*/ 1615148 h 3994140"/>
              <a:gd name="connsiteX4016" fmla="*/ 3006470 w 6606361"/>
              <a:gd name="connsiteY4016" fmla="*/ 1618064 h 3994140"/>
              <a:gd name="connsiteX4017" fmla="*/ 3009386 w 6606361"/>
              <a:gd name="connsiteY4017" fmla="*/ 1618064 h 3994140"/>
              <a:gd name="connsiteX4018" fmla="*/ 3012302 w 6606361"/>
              <a:gd name="connsiteY4018" fmla="*/ 1618064 h 3994140"/>
              <a:gd name="connsiteX4019" fmla="*/ 3018134 w 6606361"/>
              <a:gd name="connsiteY4019" fmla="*/ 1615148 h 3994140"/>
              <a:gd name="connsiteX4020" fmla="*/ 3021050 w 6606361"/>
              <a:gd name="connsiteY4020" fmla="*/ 1612233 h 3994140"/>
              <a:gd name="connsiteX4021" fmla="*/ 3023966 w 6606361"/>
              <a:gd name="connsiteY4021" fmla="*/ 1609317 h 3994140"/>
              <a:gd name="connsiteX4022" fmla="*/ 3026882 w 6606361"/>
              <a:gd name="connsiteY4022" fmla="*/ 1612233 h 3994140"/>
              <a:gd name="connsiteX4023" fmla="*/ 3029798 w 6606361"/>
              <a:gd name="connsiteY4023" fmla="*/ 1615148 h 3994140"/>
              <a:gd name="connsiteX4024" fmla="*/ 3029798 w 6606361"/>
              <a:gd name="connsiteY4024" fmla="*/ 1618064 h 3994140"/>
              <a:gd name="connsiteX4025" fmla="*/ 3029798 w 6606361"/>
              <a:gd name="connsiteY4025" fmla="*/ 1623895 h 3994140"/>
              <a:gd name="connsiteX4026" fmla="*/ 3029798 w 6606361"/>
              <a:gd name="connsiteY4026" fmla="*/ 1626810 h 3994140"/>
              <a:gd name="connsiteX4027" fmla="*/ 3026882 w 6606361"/>
              <a:gd name="connsiteY4027" fmla="*/ 1629725 h 3994140"/>
              <a:gd name="connsiteX4028" fmla="*/ 3023966 w 6606361"/>
              <a:gd name="connsiteY4028" fmla="*/ 1632641 h 3994140"/>
              <a:gd name="connsiteX4029" fmla="*/ 3021050 w 6606361"/>
              <a:gd name="connsiteY4029" fmla="*/ 1635556 h 3994140"/>
              <a:gd name="connsiteX4030" fmla="*/ 3018134 w 6606361"/>
              <a:gd name="connsiteY4030" fmla="*/ 1638472 h 3994140"/>
              <a:gd name="connsiteX4031" fmla="*/ 3012302 w 6606361"/>
              <a:gd name="connsiteY4031" fmla="*/ 1641387 h 3994140"/>
              <a:gd name="connsiteX4032" fmla="*/ 3009386 w 6606361"/>
              <a:gd name="connsiteY4032" fmla="*/ 1644303 h 3994140"/>
              <a:gd name="connsiteX4033" fmla="*/ 3006470 w 6606361"/>
              <a:gd name="connsiteY4033" fmla="*/ 1644303 h 3994140"/>
              <a:gd name="connsiteX4034" fmla="*/ 3003554 w 6606361"/>
              <a:gd name="connsiteY4034" fmla="*/ 1644303 h 3994140"/>
              <a:gd name="connsiteX4035" fmla="*/ 2997721 w 6606361"/>
              <a:gd name="connsiteY4035" fmla="*/ 1647218 h 3994140"/>
              <a:gd name="connsiteX4036" fmla="*/ 2994805 w 6606361"/>
              <a:gd name="connsiteY4036" fmla="*/ 1653049 h 3994140"/>
              <a:gd name="connsiteX4037" fmla="*/ 2991889 w 6606361"/>
              <a:gd name="connsiteY4037" fmla="*/ 1655964 h 3994140"/>
              <a:gd name="connsiteX4038" fmla="*/ 2988973 w 6606361"/>
              <a:gd name="connsiteY4038" fmla="*/ 1661795 h 3994140"/>
              <a:gd name="connsiteX4039" fmla="*/ 2986057 w 6606361"/>
              <a:gd name="connsiteY4039" fmla="*/ 1664711 h 3994140"/>
              <a:gd name="connsiteX4040" fmla="*/ 2971477 w 6606361"/>
              <a:gd name="connsiteY4040" fmla="*/ 1667626 h 3994140"/>
              <a:gd name="connsiteX4041" fmla="*/ 2962728 w 6606361"/>
              <a:gd name="connsiteY4041" fmla="*/ 1661795 h 3994140"/>
              <a:gd name="connsiteX4042" fmla="*/ 2959812 w 6606361"/>
              <a:gd name="connsiteY4042" fmla="*/ 1661795 h 3994140"/>
              <a:gd name="connsiteX4043" fmla="*/ 2953980 w 6606361"/>
              <a:gd name="connsiteY4043" fmla="*/ 1664711 h 3994140"/>
              <a:gd name="connsiteX4044" fmla="*/ 2945232 w 6606361"/>
              <a:gd name="connsiteY4044" fmla="*/ 1664711 h 3994140"/>
              <a:gd name="connsiteX4045" fmla="*/ 2936484 w 6606361"/>
              <a:gd name="connsiteY4045" fmla="*/ 1664711 h 3994140"/>
              <a:gd name="connsiteX4046" fmla="*/ 2927736 w 6606361"/>
              <a:gd name="connsiteY4046" fmla="*/ 1664711 h 3994140"/>
              <a:gd name="connsiteX4047" fmla="*/ 2921903 w 6606361"/>
              <a:gd name="connsiteY4047" fmla="*/ 1661795 h 3994140"/>
              <a:gd name="connsiteX4048" fmla="*/ 2916071 w 6606361"/>
              <a:gd name="connsiteY4048" fmla="*/ 1661795 h 3994140"/>
              <a:gd name="connsiteX4049" fmla="*/ 2916071 w 6606361"/>
              <a:gd name="connsiteY4049" fmla="*/ 1658880 h 3994140"/>
              <a:gd name="connsiteX4050" fmla="*/ 2916071 w 6606361"/>
              <a:gd name="connsiteY4050" fmla="*/ 1655964 h 3994140"/>
              <a:gd name="connsiteX4051" fmla="*/ 2918987 w 6606361"/>
              <a:gd name="connsiteY4051" fmla="*/ 1653049 h 3994140"/>
              <a:gd name="connsiteX4052" fmla="*/ 2921903 w 6606361"/>
              <a:gd name="connsiteY4052" fmla="*/ 1650134 h 3994140"/>
              <a:gd name="connsiteX4053" fmla="*/ 2924819 w 6606361"/>
              <a:gd name="connsiteY4053" fmla="*/ 1647218 h 3994140"/>
              <a:gd name="connsiteX4054" fmla="*/ 2930652 w 6606361"/>
              <a:gd name="connsiteY4054" fmla="*/ 1641387 h 3994140"/>
              <a:gd name="connsiteX4055" fmla="*/ 2933568 w 6606361"/>
              <a:gd name="connsiteY4055" fmla="*/ 1632641 h 3994140"/>
              <a:gd name="connsiteX4056" fmla="*/ 2939400 w 6606361"/>
              <a:gd name="connsiteY4056" fmla="*/ 1626810 h 3994140"/>
              <a:gd name="connsiteX4057" fmla="*/ 2942316 w 6606361"/>
              <a:gd name="connsiteY4057" fmla="*/ 1620979 h 3994140"/>
              <a:gd name="connsiteX4058" fmla="*/ 2945232 w 6606361"/>
              <a:gd name="connsiteY4058" fmla="*/ 1618064 h 3994140"/>
              <a:gd name="connsiteX4059" fmla="*/ 2945232 w 6606361"/>
              <a:gd name="connsiteY4059" fmla="*/ 1612233 h 3994140"/>
              <a:gd name="connsiteX4060" fmla="*/ 2945232 w 6606361"/>
              <a:gd name="connsiteY4060" fmla="*/ 1606402 h 3994140"/>
              <a:gd name="connsiteX4061" fmla="*/ 2948148 w 6606361"/>
              <a:gd name="connsiteY4061" fmla="*/ 1597656 h 3994140"/>
              <a:gd name="connsiteX4062" fmla="*/ 2951064 w 6606361"/>
              <a:gd name="connsiteY4062" fmla="*/ 1585994 h 3994140"/>
              <a:gd name="connsiteX4063" fmla="*/ 2953980 w 6606361"/>
              <a:gd name="connsiteY4063" fmla="*/ 1583079 h 3994140"/>
              <a:gd name="connsiteX4064" fmla="*/ 737766 w 6606361"/>
              <a:gd name="connsiteY4064" fmla="*/ 1577248 h 3994140"/>
              <a:gd name="connsiteX4065" fmla="*/ 737766 w 6606361"/>
              <a:gd name="connsiteY4065" fmla="*/ 1577249 h 3994140"/>
              <a:gd name="connsiteX4066" fmla="*/ 752346 w 6606361"/>
              <a:gd name="connsiteY4066" fmla="*/ 1588910 h 3994140"/>
              <a:gd name="connsiteX4067" fmla="*/ 758178 w 6606361"/>
              <a:gd name="connsiteY4067" fmla="*/ 1585995 h 3994140"/>
              <a:gd name="connsiteX4068" fmla="*/ 758178 w 6606361"/>
              <a:gd name="connsiteY4068" fmla="*/ 1585994 h 3994140"/>
              <a:gd name="connsiteX4069" fmla="*/ 752346 w 6606361"/>
              <a:gd name="connsiteY4069" fmla="*/ 1588910 h 3994140"/>
              <a:gd name="connsiteX4070" fmla="*/ 504481 w 6606361"/>
              <a:gd name="connsiteY4070" fmla="*/ 1577248 h 3994140"/>
              <a:gd name="connsiteX4071" fmla="*/ 504479 w 6606361"/>
              <a:gd name="connsiteY4071" fmla="*/ 1577249 h 3994140"/>
              <a:gd name="connsiteX4072" fmla="*/ 510312 w 6606361"/>
              <a:gd name="connsiteY4072" fmla="*/ 1583079 h 3994140"/>
              <a:gd name="connsiteX4073" fmla="*/ 816499 w 6606361"/>
              <a:gd name="connsiteY4073" fmla="*/ 1574333 h 3994140"/>
              <a:gd name="connsiteX4074" fmla="*/ 807753 w 6606361"/>
              <a:gd name="connsiteY4074" fmla="*/ 1577248 h 3994140"/>
              <a:gd name="connsiteX4075" fmla="*/ 799049 w 6606361"/>
              <a:gd name="connsiteY4075" fmla="*/ 1581598 h 3994140"/>
              <a:gd name="connsiteX4076" fmla="*/ 801919 w 6606361"/>
              <a:gd name="connsiteY4076" fmla="*/ 1580164 h 3994140"/>
              <a:gd name="connsiteX4077" fmla="*/ 463654 w 6606361"/>
              <a:gd name="connsiteY4077" fmla="*/ 1574333 h 3994140"/>
              <a:gd name="connsiteX4078" fmla="*/ 463654 w 6606361"/>
              <a:gd name="connsiteY4078" fmla="*/ 1577248 h 3994140"/>
              <a:gd name="connsiteX4079" fmla="*/ 463656 w 6606361"/>
              <a:gd name="connsiteY4079" fmla="*/ 1577248 h 3994140"/>
              <a:gd name="connsiteX4080" fmla="*/ 466571 w 6606361"/>
              <a:gd name="connsiteY4080" fmla="*/ 1574333 h 3994140"/>
              <a:gd name="connsiteX4081" fmla="*/ 816500 w 6606361"/>
              <a:gd name="connsiteY4081" fmla="*/ 1574332 h 3994140"/>
              <a:gd name="connsiteX4082" fmla="*/ 816500 w 6606361"/>
              <a:gd name="connsiteY4082" fmla="*/ 1574333 h 3994140"/>
              <a:gd name="connsiteX4083" fmla="*/ 833996 w 6606361"/>
              <a:gd name="connsiteY4083" fmla="*/ 1574333 h 3994140"/>
              <a:gd name="connsiteX4084" fmla="*/ 854409 w 6606361"/>
              <a:gd name="connsiteY4084" fmla="*/ 1583079 h 3994140"/>
              <a:gd name="connsiteX4085" fmla="*/ 854414 w 6606361"/>
              <a:gd name="connsiteY4085" fmla="*/ 1583081 h 3994140"/>
              <a:gd name="connsiteX4086" fmla="*/ 854410 w 6606361"/>
              <a:gd name="connsiteY4086" fmla="*/ 1583079 h 3994140"/>
              <a:gd name="connsiteX4087" fmla="*/ 854410 w 6606361"/>
              <a:gd name="connsiteY4087" fmla="*/ 1580163 h 3994140"/>
              <a:gd name="connsiteX4088" fmla="*/ 851493 w 6606361"/>
              <a:gd name="connsiteY4088" fmla="*/ 1580163 h 3994140"/>
              <a:gd name="connsiteX4089" fmla="*/ 845661 w 6606361"/>
              <a:gd name="connsiteY4089" fmla="*/ 1577248 h 3994140"/>
              <a:gd name="connsiteX4090" fmla="*/ 839829 w 6606361"/>
              <a:gd name="connsiteY4090" fmla="*/ 1574332 h 3994140"/>
              <a:gd name="connsiteX4091" fmla="*/ 833997 w 6606361"/>
              <a:gd name="connsiteY4091" fmla="*/ 1574332 h 3994140"/>
              <a:gd name="connsiteX4092" fmla="*/ 825249 w 6606361"/>
              <a:gd name="connsiteY4092" fmla="*/ 1574332 h 3994140"/>
              <a:gd name="connsiteX4093" fmla="*/ 538015 w 6606361"/>
              <a:gd name="connsiteY4093" fmla="*/ 1567044 h 3994140"/>
              <a:gd name="connsiteX4094" fmla="*/ 536556 w 6606361"/>
              <a:gd name="connsiteY4094" fmla="*/ 1568502 h 3994140"/>
              <a:gd name="connsiteX4095" fmla="*/ 535071 w 6606361"/>
              <a:gd name="connsiteY4095" fmla="*/ 1569987 h 3994140"/>
              <a:gd name="connsiteX4096" fmla="*/ 533641 w 6606361"/>
              <a:gd name="connsiteY4096" fmla="*/ 1571417 h 3994140"/>
              <a:gd name="connsiteX4097" fmla="*/ 536556 w 6606361"/>
              <a:gd name="connsiteY4097" fmla="*/ 1568502 h 3994140"/>
              <a:gd name="connsiteX4098" fmla="*/ 539472 w 6606361"/>
              <a:gd name="connsiteY4098" fmla="*/ 1568502 h 3994140"/>
              <a:gd name="connsiteX4099" fmla="*/ 539472 w 6606361"/>
              <a:gd name="connsiteY4099" fmla="*/ 1571418 h 3994140"/>
              <a:gd name="connsiteX4100" fmla="*/ 539472 w 6606361"/>
              <a:gd name="connsiteY4100" fmla="*/ 1577248 h 3994140"/>
              <a:gd name="connsiteX4101" fmla="*/ 539473 w 6606361"/>
              <a:gd name="connsiteY4101" fmla="*/ 1577248 h 3994140"/>
              <a:gd name="connsiteX4102" fmla="*/ 539473 w 6606361"/>
              <a:gd name="connsiteY4102" fmla="*/ 1574332 h 3994140"/>
              <a:gd name="connsiteX4103" fmla="*/ 539473 w 6606361"/>
              <a:gd name="connsiteY4103" fmla="*/ 1571417 h 3994140"/>
              <a:gd name="connsiteX4104" fmla="*/ 539473 w 6606361"/>
              <a:gd name="connsiteY4104" fmla="*/ 1568501 h 3994140"/>
              <a:gd name="connsiteX4105" fmla="*/ 758178 w 6606361"/>
              <a:gd name="connsiteY4105" fmla="*/ 1562671 h 3994140"/>
              <a:gd name="connsiteX4106" fmla="*/ 761094 w 6606361"/>
              <a:gd name="connsiteY4106" fmla="*/ 1565586 h 3994140"/>
              <a:gd name="connsiteX4107" fmla="*/ 766926 w 6606361"/>
              <a:gd name="connsiteY4107" fmla="*/ 1571417 h 3994140"/>
              <a:gd name="connsiteX4108" fmla="*/ 772758 w 6606361"/>
              <a:gd name="connsiteY4108" fmla="*/ 1574333 h 3994140"/>
              <a:gd name="connsiteX4109" fmla="*/ 778591 w 6606361"/>
              <a:gd name="connsiteY4109" fmla="*/ 1580164 h 3994140"/>
              <a:gd name="connsiteX4110" fmla="*/ 782966 w 6606361"/>
              <a:gd name="connsiteY4110" fmla="*/ 1581622 h 3994140"/>
              <a:gd name="connsiteX4111" fmla="*/ 778591 w 6606361"/>
              <a:gd name="connsiteY4111" fmla="*/ 1577248 h 3994140"/>
              <a:gd name="connsiteX4112" fmla="*/ 769844 w 6606361"/>
              <a:gd name="connsiteY4112" fmla="*/ 1571417 h 3994140"/>
              <a:gd name="connsiteX4113" fmla="*/ 542389 w 6606361"/>
              <a:gd name="connsiteY4113" fmla="*/ 1562671 h 3994140"/>
              <a:gd name="connsiteX4114" fmla="*/ 542389 w 6606361"/>
              <a:gd name="connsiteY4114" fmla="*/ 1565586 h 3994140"/>
              <a:gd name="connsiteX4115" fmla="*/ 542390 w 6606361"/>
              <a:gd name="connsiteY4115" fmla="*/ 1565586 h 3994140"/>
              <a:gd name="connsiteX4116" fmla="*/ 542390 w 6606361"/>
              <a:gd name="connsiteY4116" fmla="*/ 1562671 h 3994140"/>
              <a:gd name="connsiteX4117" fmla="*/ 1857538 w 6606361"/>
              <a:gd name="connsiteY4117" fmla="*/ 1562670 h 3994140"/>
              <a:gd name="connsiteX4118" fmla="*/ 1857537 w 6606361"/>
              <a:gd name="connsiteY4118" fmla="*/ 1562671 h 3994140"/>
              <a:gd name="connsiteX4119" fmla="*/ 1857537 w 6606361"/>
              <a:gd name="connsiteY4119" fmla="*/ 1571418 h 3994140"/>
              <a:gd name="connsiteX4120" fmla="*/ 1857538 w 6606361"/>
              <a:gd name="connsiteY4120" fmla="*/ 1571417 h 3994140"/>
              <a:gd name="connsiteX4121" fmla="*/ 1857538 w 6606361"/>
              <a:gd name="connsiteY4121" fmla="*/ 1562671 h 3994140"/>
              <a:gd name="connsiteX4122" fmla="*/ 676526 w 6606361"/>
              <a:gd name="connsiteY4122" fmla="*/ 1562668 h 3994140"/>
              <a:gd name="connsiteX4123" fmla="*/ 676528 w 6606361"/>
              <a:gd name="connsiteY4123" fmla="*/ 1562671 h 3994140"/>
              <a:gd name="connsiteX4124" fmla="*/ 699856 w 6606361"/>
              <a:gd name="connsiteY4124" fmla="*/ 1562671 h 3994140"/>
              <a:gd name="connsiteX4125" fmla="*/ 702772 w 6606361"/>
              <a:gd name="connsiteY4125" fmla="*/ 1562671 h 3994140"/>
              <a:gd name="connsiteX4126" fmla="*/ 702773 w 6606361"/>
              <a:gd name="connsiteY4126" fmla="*/ 1562670 h 3994140"/>
              <a:gd name="connsiteX4127" fmla="*/ 699857 w 6606361"/>
              <a:gd name="connsiteY4127" fmla="*/ 1562670 h 3994140"/>
              <a:gd name="connsiteX4128" fmla="*/ 676529 w 6606361"/>
              <a:gd name="connsiteY4128" fmla="*/ 1562670 h 3994140"/>
              <a:gd name="connsiteX4129" fmla="*/ 548221 w 6606361"/>
              <a:gd name="connsiteY4129" fmla="*/ 1559755 h 3994140"/>
              <a:gd name="connsiteX4130" fmla="*/ 545305 w 6606361"/>
              <a:gd name="connsiteY4130" fmla="*/ 1562671 h 3994140"/>
              <a:gd name="connsiteX4131" fmla="*/ 545306 w 6606361"/>
              <a:gd name="connsiteY4131" fmla="*/ 1562671 h 3994140"/>
              <a:gd name="connsiteX4132" fmla="*/ 717354 w 6606361"/>
              <a:gd name="connsiteY4132" fmla="*/ 1556839 h 3994140"/>
              <a:gd name="connsiteX4133" fmla="*/ 711522 w 6606361"/>
              <a:gd name="connsiteY4133" fmla="*/ 1559755 h 3994140"/>
              <a:gd name="connsiteX4134" fmla="*/ 711520 w 6606361"/>
              <a:gd name="connsiteY4134" fmla="*/ 1559756 h 3994140"/>
              <a:gd name="connsiteX4135" fmla="*/ 711521 w 6606361"/>
              <a:gd name="connsiteY4135" fmla="*/ 1559756 h 3994140"/>
              <a:gd name="connsiteX4136" fmla="*/ 717353 w 6606361"/>
              <a:gd name="connsiteY4136" fmla="*/ 1556841 h 3994140"/>
              <a:gd name="connsiteX4137" fmla="*/ 717357 w 6606361"/>
              <a:gd name="connsiteY4137" fmla="*/ 1556839 h 3994140"/>
              <a:gd name="connsiteX4138" fmla="*/ 535682 w 6606361"/>
              <a:gd name="connsiteY4138" fmla="*/ 1555676 h 3994140"/>
              <a:gd name="connsiteX4139" fmla="*/ 533640 w 6606361"/>
              <a:gd name="connsiteY4139" fmla="*/ 1559756 h 3994140"/>
              <a:gd name="connsiteX4140" fmla="*/ 536556 w 6606361"/>
              <a:gd name="connsiteY4140" fmla="*/ 1559756 h 3994140"/>
              <a:gd name="connsiteX4141" fmla="*/ 539472 w 6606361"/>
              <a:gd name="connsiteY4141" fmla="*/ 1559756 h 3994140"/>
              <a:gd name="connsiteX4142" fmla="*/ 539472 w 6606361"/>
              <a:gd name="connsiteY4142" fmla="*/ 1562671 h 3994140"/>
              <a:gd name="connsiteX4143" fmla="*/ 539472 w 6606361"/>
              <a:gd name="connsiteY4143" fmla="*/ 1565586 h 3994140"/>
              <a:gd name="connsiteX4144" fmla="*/ 539473 w 6606361"/>
              <a:gd name="connsiteY4144" fmla="*/ 1565586 h 3994140"/>
              <a:gd name="connsiteX4145" fmla="*/ 539473 w 6606361"/>
              <a:gd name="connsiteY4145" fmla="*/ 1562671 h 3994140"/>
              <a:gd name="connsiteX4146" fmla="*/ 539473 w 6606361"/>
              <a:gd name="connsiteY4146" fmla="*/ 1559755 h 3994140"/>
              <a:gd name="connsiteX4147" fmla="*/ 536556 w 6606361"/>
              <a:gd name="connsiteY4147" fmla="*/ 1559755 h 3994140"/>
              <a:gd name="connsiteX4148" fmla="*/ 533641 w 6606361"/>
              <a:gd name="connsiteY4148" fmla="*/ 1559755 h 3994140"/>
              <a:gd name="connsiteX4149" fmla="*/ 759151 w 6606361"/>
              <a:gd name="connsiteY4149" fmla="*/ 1546149 h 3994140"/>
              <a:gd name="connsiteX4150" fmla="*/ 755263 w 6606361"/>
              <a:gd name="connsiteY4150" fmla="*/ 1548093 h 3994140"/>
              <a:gd name="connsiteX4151" fmla="*/ 752347 w 6606361"/>
              <a:gd name="connsiteY4151" fmla="*/ 1553924 h 3994140"/>
              <a:gd name="connsiteX4152" fmla="*/ 749431 w 6606361"/>
              <a:gd name="connsiteY4152" fmla="*/ 1553924 h 3994140"/>
              <a:gd name="connsiteX4153" fmla="*/ 746515 w 6606361"/>
              <a:gd name="connsiteY4153" fmla="*/ 1553924 h 3994140"/>
              <a:gd name="connsiteX4154" fmla="*/ 746515 w 6606361"/>
              <a:gd name="connsiteY4154" fmla="*/ 1556839 h 3994140"/>
              <a:gd name="connsiteX4155" fmla="*/ 743599 w 6606361"/>
              <a:gd name="connsiteY4155" fmla="*/ 1556839 h 3994140"/>
              <a:gd name="connsiteX4156" fmla="*/ 740682 w 6606361"/>
              <a:gd name="connsiteY4156" fmla="*/ 1556839 h 3994140"/>
              <a:gd name="connsiteX4157" fmla="*/ 734851 w 6606361"/>
              <a:gd name="connsiteY4157" fmla="*/ 1556839 h 3994140"/>
              <a:gd name="connsiteX4158" fmla="*/ 731935 w 6606361"/>
              <a:gd name="connsiteY4158" fmla="*/ 1553924 h 3994140"/>
              <a:gd name="connsiteX4159" fmla="*/ 731929 w 6606361"/>
              <a:gd name="connsiteY4159" fmla="*/ 1553925 h 3994140"/>
              <a:gd name="connsiteX4160" fmla="*/ 731933 w 6606361"/>
              <a:gd name="connsiteY4160" fmla="*/ 1553925 h 3994140"/>
              <a:gd name="connsiteX4161" fmla="*/ 734849 w 6606361"/>
              <a:gd name="connsiteY4161" fmla="*/ 1556840 h 3994140"/>
              <a:gd name="connsiteX4162" fmla="*/ 737766 w 6606361"/>
              <a:gd name="connsiteY4162" fmla="*/ 1556840 h 3994140"/>
              <a:gd name="connsiteX4163" fmla="*/ 746513 w 6606361"/>
              <a:gd name="connsiteY4163" fmla="*/ 1556840 h 3994140"/>
              <a:gd name="connsiteX4164" fmla="*/ 746517 w 6606361"/>
              <a:gd name="connsiteY4164" fmla="*/ 1556841 h 3994140"/>
              <a:gd name="connsiteX4165" fmla="*/ 746514 w 6606361"/>
              <a:gd name="connsiteY4165" fmla="*/ 1556840 h 3994140"/>
              <a:gd name="connsiteX4166" fmla="*/ 749431 w 6606361"/>
              <a:gd name="connsiteY4166" fmla="*/ 1556840 h 3994140"/>
              <a:gd name="connsiteX4167" fmla="*/ 752347 w 6606361"/>
              <a:gd name="connsiteY4167" fmla="*/ 1553924 h 3994140"/>
              <a:gd name="connsiteX4168" fmla="*/ 758178 w 6606361"/>
              <a:gd name="connsiteY4168" fmla="*/ 1548093 h 3994140"/>
              <a:gd name="connsiteX4169" fmla="*/ 5791318 w 6606361"/>
              <a:gd name="connsiteY4169" fmla="*/ 1545179 h 3994140"/>
              <a:gd name="connsiteX4170" fmla="*/ 5800067 w 6606361"/>
              <a:gd name="connsiteY4170" fmla="*/ 1548094 h 3994140"/>
              <a:gd name="connsiteX4171" fmla="*/ 5802983 w 6606361"/>
              <a:gd name="connsiteY4171" fmla="*/ 1559756 h 3994140"/>
              <a:gd name="connsiteX4172" fmla="*/ 5800067 w 6606361"/>
              <a:gd name="connsiteY4172" fmla="*/ 1571417 h 3994140"/>
              <a:gd name="connsiteX4173" fmla="*/ 5794235 w 6606361"/>
              <a:gd name="connsiteY4173" fmla="*/ 1583079 h 3994140"/>
              <a:gd name="connsiteX4174" fmla="*/ 5791318 w 6606361"/>
              <a:gd name="connsiteY4174" fmla="*/ 1591825 h 3994140"/>
              <a:gd name="connsiteX4175" fmla="*/ 5788402 w 6606361"/>
              <a:gd name="connsiteY4175" fmla="*/ 1594741 h 3994140"/>
              <a:gd name="connsiteX4176" fmla="*/ 5791318 w 6606361"/>
              <a:gd name="connsiteY4176" fmla="*/ 1597656 h 3994140"/>
              <a:gd name="connsiteX4177" fmla="*/ 5794235 w 6606361"/>
              <a:gd name="connsiteY4177" fmla="*/ 1600572 h 3994140"/>
              <a:gd name="connsiteX4178" fmla="*/ 5798124 w 6606361"/>
              <a:gd name="connsiteY4178" fmla="*/ 1602516 h 3994140"/>
              <a:gd name="connsiteX4179" fmla="*/ 5788403 w 6606361"/>
              <a:gd name="connsiteY4179" fmla="*/ 1594741 h 3994140"/>
              <a:gd name="connsiteX4180" fmla="*/ 5791319 w 6606361"/>
              <a:gd name="connsiteY4180" fmla="*/ 1591826 h 3994140"/>
              <a:gd name="connsiteX4181" fmla="*/ 5794235 w 6606361"/>
              <a:gd name="connsiteY4181" fmla="*/ 1583079 h 3994140"/>
              <a:gd name="connsiteX4182" fmla="*/ 5800068 w 6606361"/>
              <a:gd name="connsiteY4182" fmla="*/ 1571418 h 3994140"/>
              <a:gd name="connsiteX4183" fmla="*/ 5802984 w 6606361"/>
              <a:gd name="connsiteY4183" fmla="*/ 1559756 h 3994140"/>
              <a:gd name="connsiteX4184" fmla="*/ 5800068 w 6606361"/>
              <a:gd name="connsiteY4184" fmla="*/ 1548094 h 3994140"/>
              <a:gd name="connsiteX4185" fmla="*/ 5791319 w 6606361"/>
              <a:gd name="connsiteY4185" fmla="*/ 1545179 h 3994140"/>
              <a:gd name="connsiteX4186" fmla="*/ 5785486 w 6606361"/>
              <a:gd name="connsiteY4186" fmla="*/ 1542263 h 3994140"/>
              <a:gd name="connsiteX4187" fmla="*/ 5788402 w 6606361"/>
              <a:gd name="connsiteY4187" fmla="*/ 1545179 h 3994140"/>
              <a:gd name="connsiteX4188" fmla="*/ 5788403 w 6606361"/>
              <a:gd name="connsiteY4188" fmla="*/ 1545179 h 3994140"/>
              <a:gd name="connsiteX4189" fmla="*/ 5785487 w 6606361"/>
              <a:gd name="connsiteY4189" fmla="*/ 1542263 h 3994140"/>
              <a:gd name="connsiteX4190" fmla="*/ 659031 w 6606361"/>
              <a:gd name="connsiteY4190" fmla="*/ 1542263 h 3994140"/>
              <a:gd name="connsiteX4191" fmla="*/ 624039 w 6606361"/>
              <a:gd name="connsiteY4191" fmla="*/ 1545178 h 3994140"/>
              <a:gd name="connsiteX4192" fmla="*/ 615289 w 6606361"/>
              <a:gd name="connsiteY4192" fmla="*/ 1548824 h 3994140"/>
              <a:gd name="connsiteX4193" fmla="*/ 618207 w 6606361"/>
              <a:gd name="connsiteY4193" fmla="*/ 1548094 h 3994140"/>
              <a:gd name="connsiteX4194" fmla="*/ 624038 w 6606361"/>
              <a:gd name="connsiteY4194" fmla="*/ 1545179 h 3994140"/>
              <a:gd name="connsiteX4195" fmla="*/ 1877950 w 6606361"/>
              <a:gd name="connsiteY4195" fmla="*/ 1539348 h 3994140"/>
              <a:gd name="connsiteX4196" fmla="*/ 1869201 w 6606361"/>
              <a:gd name="connsiteY4196" fmla="*/ 1542263 h 3994140"/>
              <a:gd name="connsiteX4197" fmla="*/ 1863370 w 6606361"/>
              <a:gd name="connsiteY4197" fmla="*/ 1548094 h 3994140"/>
              <a:gd name="connsiteX4198" fmla="*/ 1863369 w 6606361"/>
              <a:gd name="connsiteY4198" fmla="*/ 1548094 h 3994140"/>
              <a:gd name="connsiteX4199" fmla="*/ 1863369 w 6606361"/>
              <a:gd name="connsiteY4199" fmla="*/ 1548095 h 3994140"/>
              <a:gd name="connsiteX4200" fmla="*/ 1863370 w 6606361"/>
              <a:gd name="connsiteY4200" fmla="*/ 1548094 h 3994140"/>
              <a:gd name="connsiteX4201" fmla="*/ 1869202 w 6606361"/>
              <a:gd name="connsiteY4201" fmla="*/ 1545178 h 3994140"/>
              <a:gd name="connsiteX4202" fmla="*/ 1875034 w 6606361"/>
              <a:gd name="connsiteY4202" fmla="*/ 1542263 h 3994140"/>
              <a:gd name="connsiteX4203" fmla="*/ 1883781 w 6606361"/>
              <a:gd name="connsiteY4203" fmla="*/ 1539348 h 3994140"/>
              <a:gd name="connsiteX4204" fmla="*/ 519062 w 6606361"/>
              <a:gd name="connsiteY4204" fmla="*/ 1537403 h 3994140"/>
              <a:gd name="connsiteX4205" fmla="*/ 504484 w 6606361"/>
              <a:gd name="connsiteY4205" fmla="*/ 1542262 h 3994140"/>
              <a:gd name="connsiteX4206" fmla="*/ 504479 w 6606361"/>
              <a:gd name="connsiteY4206" fmla="*/ 1542263 h 3994140"/>
              <a:gd name="connsiteX4207" fmla="*/ 501358 w 6606361"/>
              <a:gd name="connsiteY4207" fmla="*/ 1542888 h 3994140"/>
              <a:gd name="connsiteX4208" fmla="*/ 489900 w 6606361"/>
              <a:gd name="connsiteY4208" fmla="*/ 1545178 h 3994140"/>
              <a:gd name="connsiteX4209" fmla="*/ 489899 w 6606361"/>
              <a:gd name="connsiteY4209" fmla="*/ 1545179 h 3994140"/>
              <a:gd name="connsiteX4210" fmla="*/ 501358 w 6606361"/>
              <a:gd name="connsiteY4210" fmla="*/ 1542888 h 3994140"/>
              <a:gd name="connsiteX4211" fmla="*/ 504480 w 6606361"/>
              <a:gd name="connsiteY4211" fmla="*/ 1542263 h 3994140"/>
              <a:gd name="connsiteX4212" fmla="*/ 504484 w 6606361"/>
              <a:gd name="connsiteY4212" fmla="*/ 1542262 h 3994140"/>
              <a:gd name="connsiteX4213" fmla="*/ 516143 w 6606361"/>
              <a:gd name="connsiteY4213" fmla="*/ 1539348 h 3994140"/>
              <a:gd name="connsiteX4214" fmla="*/ 666807 w 6606361"/>
              <a:gd name="connsiteY4214" fmla="*/ 1537400 h 3994140"/>
              <a:gd name="connsiteX4215" fmla="*/ 667780 w 6606361"/>
              <a:gd name="connsiteY4215" fmla="*/ 1542263 h 3994140"/>
              <a:gd name="connsiteX4216" fmla="*/ 670697 w 6606361"/>
              <a:gd name="connsiteY4216" fmla="*/ 1549068 h 3994140"/>
              <a:gd name="connsiteX4217" fmla="*/ 670697 w 6606361"/>
              <a:gd name="connsiteY4217" fmla="*/ 1548093 h 3994140"/>
              <a:gd name="connsiteX4218" fmla="*/ 667780 w 6606361"/>
              <a:gd name="connsiteY4218" fmla="*/ 1539347 h 3994140"/>
              <a:gd name="connsiteX4219" fmla="*/ 1285987 w 6606361"/>
              <a:gd name="connsiteY4219" fmla="*/ 1536432 h 3994140"/>
              <a:gd name="connsiteX4220" fmla="*/ 1256827 w 6606361"/>
              <a:gd name="connsiteY4220" fmla="*/ 1542263 h 3994140"/>
              <a:gd name="connsiteX4221" fmla="*/ 1236413 w 6606361"/>
              <a:gd name="connsiteY4221" fmla="*/ 1553925 h 3994140"/>
              <a:gd name="connsiteX4222" fmla="*/ 1221833 w 6606361"/>
              <a:gd name="connsiteY4222" fmla="*/ 1565587 h 3994140"/>
              <a:gd name="connsiteX4223" fmla="*/ 1216001 w 6606361"/>
              <a:gd name="connsiteY4223" fmla="*/ 1571418 h 3994140"/>
              <a:gd name="connsiteX4224" fmla="*/ 1210169 w 6606361"/>
              <a:gd name="connsiteY4224" fmla="*/ 1594741 h 3994140"/>
              <a:gd name="connsiteX4225" fmla="*/ 1216001 w 6606361"/>
              <a:gd name="connsiteY4225" fmla="*/ 1618064 h 3994140"/>
              <a:gd name="connsiteX4226" fmla="*/ 1218917 w 6606361"/>
              <a:gd name="connsiteY4226" fmla="*/ 1629726 h 3994140"/>
              <a:gd name="connsiteX4227" fmla="*/ 1221833 w 6606361"/>
              <a:gd name="connsiteY4227" fmla="*/ 1638472 h 3994140"/>
              <a:gd name="connsiteX4228" fmla="*/ 1227666 w 6606361"/>
              <a:gd name="connsiteY4228" fmla="*/ 1647219 h 3994140"/>
              <a:gd name="connsiteX4229" fmla="*/ 1233497 w 6606361"/>
              <a:gd name="connsiteY4229" fmla="*/ 1650134 h 3994140"/>
              <a:gd name="connsiteX4230" fmla="*/ 1239330 w 6606361"/>
              <a:gd name="connsiteY4230" fmla="*/ 1653050 h 3994140"/>
              <a:gd name="connsiteX4231" fmla="*/ 1242246 w 6606361"/>
              <a:gd name="connsiteY4231" fmla="*/ 1655965 h 3994140"/>
              <a:gd name="connsiteX4232" fmla="*/ 1245162 w 6606361"/>
              <a:gd name="connsiteY4232" fmla="*/ 1655965 h 3994140"/>
              <a:gd name="connsiteX4233" fmla="*/ 1242246 w 6606361"/>
              <a:gd name="connsiteY4233" fmla="*/ 1658880 h 3994140"/>
              <a:gd name="connsiteX4234" fmla="*/ 1239330 w 6606361"/>
              <a:gd name="connsiteY4234" fmla="*/ 1664711 h 3994140"/>
              <a:gd name="connsiteX4235" fmla="*/ 1236413 w 6606361"/>
              <a:gd name="connsiteY4235" fmla="*/ 1670542 h 3994140"/>
              <a:gd name="connsiteX4236" fmla="*/ 1239330 w 6606361"/>
              <a:gd name="connsiteY4236" fmla="*/ 1676373 h 3994140"/>
              <a:gd name="connsiteX4237" fmla="*/ 1239330 w 6606361"/>
              <a:gd name="connsiteY4237" fmla="*/ 1682204 h 3994140"/>
              <a:gd name="connsiteX4238" fmla="*/ 1242246 w 6606361"/>
              <a:gd name="connsiteY4238" fmla="*/ 1688035 h 3994140"/>
              <a:gd name="connsiteX4239" fmla="*/ 1245162 w 6606361"/>
              <a:gd name="connsiteY4239" fmla="*/ 1693866 h 3994140"/>
              <a:gd name="connsiteX4240" fmla="*/ 1248078 w 6606361"/>
              <a:gd name="connsiteY4240" fmla="*/ 1696781 h 3994140"/>
              <a:gd name="connsiteX4241" fmla="*/ 1239330 w 6606361"/>
              <a:gd name="connsiteY4241" fmla="*/ 1699696 h 3994140"/>
              <a:gd name="connsiteX4242" fmla="*/ 1239330 w 6606361"/>
              <a:gd name="connsiteY4242" fmla="*/ 1708443 h 3994140"/>
              <a:gd name="connsiteX4243" fmla="*/ 1239330 w 6606361"/>
              <a:gd name="connsiteY4243" fmla="*/ 1720105 h 3994140"/>
              <a:gd name="connsiteX4244" fmla="*/ 1242246 w 6606361"/>
              <a:gd name="connsiteY4244" fmla="*/ 1734682 h 3994140"/>
              <a:gd name="connsiteX4245" fmla="*/ 1245162 w 6606361"/>
              <a:gd name="connsiteY4245" fmla="*/ 1746343 h 3994140"/>
              <a:gd name="connsiteX4246" fmla="*/ 1245162 w 6606361"/>
              <a:gd name="connsiteY4246" fmla="*/ 1746927 h 3994140"/>
              <a:gd name="connsiteX4247" fmla="*/ 1250994 w 6606361"/>
              <a:gd name="connsiteY4247" fmla="*/ 1755090 h 3994140"/>
              <a:gd name="connsiteX4248" fmla="*/ 1256826 w 6606361"/>
              <a:gd name="connsiteY4248" fmla="*/ 1775498 h 3994140"/>
              <a:gd name="connsiteX4249" fmla="*/ 1265574 w 6606361"/>
              <a:gd name="connsiteY4249" fmla="*/ 1790075 h 3994140"/>
              <a:gd name="connsiteX4250" fmla="*/ 1277238 w 6606361"/>
              <a:gd name="connsiteY4250" fmla="*/ 1798821 h 3994140"/>
              <a:gd name="connsiteX4251" fmla="*/ 1285987 w 6606361"/>
              <a:gd name="connsiteY4251" fmla="*/ 1801737 h 3994140"/>
              <a:gd name="connsiteX4252" fmla="*/ 1288903 w 6606361"/>
              <a:gd name="connsiteY4252" fmla="*/ 1804652 h 3994140"/>
              <a:gd name="connsiteX4253" fmla="*/ 1291819 w 6606361"/>
              <a:gd name="connsiteY4253" fmla="*/ 1804652 h 3994140"/>
              <a:gd name="connsiteX4254" fmla="*/ 1294735 w 6606361"/>
              <a:gd name="connsiteY4254" fmla="*/ 1801737 h 3994140"/>
              <a:gd name="connsiteX4255" fmla="*/ 1309315 w 6606361"/>
              <a:gd name="connsiteY4255" fmla="*/ 1801737 h 3994140"/>
              <a:gd name="connsiteX4256" fmla="*/ 1318064 w 6606361"/>
              <a:gd name="connsiteY4256" fmla="*/ 1801737 h 3994140"/>
              <a:gd name="connsiteX4257" fmla="*/ 1323895 w 6606361"/>
              <a:gd name="connsiteY4257" fmla="*/ 1798821 h 3994140"/>
              <a:gd name="connsiteX4258" fmla="*/ 1326811 w 6606361"/>
              <a:gd name="connsiteY4258" fmla="*/ 1798821 h 3994140"/>
              <a:gd name="connsiteX4259" fmla="*/ 1329728 w 6606361"/>
              <a:gd name="connsiteY4259" fmla="*/ 1795906 h 3994140"/>
              <a:gd name="connsiteX4260" fmla="*/ 1329728 w 6606361"/>
              <a:gd name="connsiteY4260" fmla="*/ 1795905 h 3994140"/>
              <a:gd name="connsiteX4261" fmla="*/ 1329728 w 6606361"/>
              <a:gd name="connsiteY4261" fmla="*/ 1772582 h 3994140"/>
              <a:gd name="connsiteX4262" fmla="*/ 1329728 w 6606361"/>
              <a:gd name="connsiteY4262" fmla="*/ 1766751 h 3994140"/>
              <a:gd name="connsiteX4263" fmla="*/ 1326812 w 6606361"/>
              <a:gd name="connsiteY4263" fmla="*/ 1763836 h 3994140"/>
              <a:gd name="connsiteX4264" fmla="*/ 1323896 w 6606361"/>
              <a:gd name="connsiteY4264" fmla="*/ 1760921 h 3994140"/>
              <a:gd name="connsiteX4265" fmla="*/ 1320980 w 6606361"/>
              <a:gd name="connsiteY4265" fmla="*/ 1758005 h 3994140"/>
              <a:gd name="connsiteX4266" fmla="*/ 1318064 w 6606361"/>
              <a:gd name="connsiteY4266" fmla="*/ 1734682 h 3994140"/>
              <a:gd name="connsiteX4267" fmla="*/ 1315148 w 6606361"/>
              <a:gd name="connsiteY4267" fmla="*/ 1731766 h 3994140"/>
              <a:gd name="connsiteX4268" fmla="*/ 1312232 w 6606361"/>
              <a:gd name="connsiteY4268" fmla="*/ 1728851 h 3994140"/>
              <a:gd name="connsiteX4269" fmla="*/ 1309316 w 6606361"/>
              <a:gd name="connsiteY4269" fmla="*/ 1720105 h 3994140"/>
              <a:gd name="connsiteX4270" fmla="*/ 1309316 w 6606361"/>
              <a:gd name="connsiteY4270" fmla="*/ 1717189 h 3994140"/>
              <a:gd name="connsiteX4271" fmla="*/ 1312232 w 6606361"/>
              <a:gd name="connsiteY4271" fmla="*/ 1711358 h 3994140"/>
              <a:gd name="connsiteX4272" fmla="*/ 1315148 w 6606361"/>
              <a:gd name="connsiteY4272" fmla="*/ 1711358 h 3994140"/>
              <a:gd name="connsiteX4273" fmla="*/ 1318064 w 6606361"/>
              <a:gd name="connsiteY4273" fmla="*/ 1708443 h 3994140"/>
              <a:gd name="connsiteX4274" fmla="*/ 1320980 w 6606361"/>
              <a:gd name="connsiteY4274" fmla="*/ 1708443 h 3994140"/>
              <a:gd name="connsiteX4275" fmla="*/ 1326812 w 6606361"/>
              <a:gd name="connsiteY4275" fmla="*/ 1708443 h 3994140"/>
              <a:gd name="connsiteX4276" fmla="*/ 1332644 w 6606361"/>
              <a:gd name="connsiteY4276" fmla="*/ 1708443 h 3994140"/>
              <a:gd name="connsiteX4277" fmla="*/ 1335560 w 6606361"/>
              <a:gd name="connsiteY4277" fmla="*/ 1696781 h 3994140"/>
              <a:gd name="connsiteX4278" fmla="*/ 1335560 w 6606361"/>
              <a:gd name="connsiteY4278" fmla="*/ 1693866 h 3994140"/>
              <a:gd name="connsiteX4279" fmla="*/ 1332644 w 6606361"/>
              <a:gd name="connsiteY4279" fmla="*/ 1690950 h 3994140"/>
              <a:gd name="connsiteX4280" fmla="*/ 1329728 w 6606361"/>
              <a:gd name="connsiteY4280" fmla="*/ 1685119 h 3994140"/>
              <a:gd name="connsiteX4281" fmla="*/ 1326812 w 6606361"/>
              <a:gd name="connsiteY4281" fmla="*/ 1682204 h 3994140"/>
              <a:gd name="connsiteX4282" fmla="*/ 1323896 w 6606361"/>
              <a:gd name="connsiteY4282" fmla="*/ 1679288 h 3994140"/>
              <a:gd name="connsiteX4283" fmla="*/ 1320980 w 6606361"/>
              <a:gd name="connsiteY4283" fmla="*/ 1679288 h 3994140"/>
              <a:gd name="connsiteX4284" fmla="*/ 1318064 w 6606361"/>
              <a:gd name="connsiteY4284" fmla="*/ 1679288 h 3994140"/>
              <a:gd name="connsiteX4285" fmla="*/ 1315148 w 6606361"/>
              <a:gd name="connsiteY4285" fmla="*/ 1682204 h 3994140"/>
              <a:gd name="connsiteX4286" fmla="*/ 1312232 w 6606361"/>
              <a:gd name="connsiteY4286" fmla="*/ 1685119 h 3994140"/>
              <a:gd name="connsiteX4287" fmla="*/ 1309316 w 6606361"/>
              <a:gd name="connsiteY4287" fmla="*/ 1685119 h 3994140"/>
              <a:gd name="connsiteX4288" fmla="*/ 1306399 w 6606361"/>
              <a:gd name="connsiteY4288" fmla="*/ 1682204 h 3994140"/>
              <a:gd name="connsiteX4289" fmla="*/ 1303483 w 6606361"/>
              <a:gd name="connsiteY4289" fmla="*/ 1679288 h 3994140"/>
              <a:gd name="connsiteX4290" fmla="*/ 1303483 w 6606361"/>
              <a:gd name="connsiteY4290" fmla="*/ 1658880 h 3994140"/>
              <a:gd name="connsiteX4291" fmla="*/ 1303483 w 6606361"/>
              <a:gd name="connsiteY4291" fmla="*/ 1653050 h 3994140"/>
              <a:gd name="connsiteX4292" fmla="*/ 1300568 w 6606361"/>
              <a:gd name="connsiteY4292" fmla="*/ 1650134 h 3994140"/>
              <a:gd name="connsiteX4293" fmla="*/ 1297651 w 6606361"/>
              <a:gd name="connsiteY4293" fmla="*/ 1647219 h 3994140"/>
              <a:gd name="connsiteX4294" fmla="*/ 1294735 w 6606361"/>
              <a:gd name="connsiteY4294" fmla="*/ 1647219 h 3994140"/>
              <a:gd name="connsiteX4295" fmla="*/ 1285987 w 6606361"/>
              <a:gd name="connsiteY4295" fmla="*/ 1644303 h 3994140"/>
              <a:gd name="connsiteX4296" fmla="*/ 1271407 w 6606361"/>
              <a:gd name="connsiteY4296" fmla="*/ 1618064 h 3994140"/>
              <a:gd name="connsiteX4297" fmla="*/ 1271407 w 6606361"/>
              <a:gd name="connsiteY4297" fmla="*/ 1612234 h 3994140"/>
              <a:gd name="connsiteX4298" fmla="*/ 1274323 w 6606361"/>
              <a:gd name="connsiteY4298" fmla="*/ 1606403 h 3994140"/>
              <a:gd name="connsiteX4299" fmla="*/ 1274323 w 6606361"/>
              <a:gd name="connsiteY4299" fmla="*/ 1603487 h 3994140"/>
              <a:gd name="connsiteX4300" fmla="*/ 1277239 w 6606361"/>
              <a:gd name="connsiteY4300" fmla="*/ 1600572 h 3994140"/>
              <a:gd name="connsiteX4301" fmla="*/ 1280154 w 6606361"/>
              <a:gd name="connsiteY4301" fmla="*/ 1597656 h 3994140"/>
              <a:gd name="connsiteX4302" fmla="*/ 1288903 w 6606361"/>
              <a:gd name="connsiteY4302" fmla="*/ 1594741 h 3994140"/>
              <a:gd name="connsiteX4303" fmla="*/ 1294735 w 6606361"/>
              <a:gd name="connsiteY4303" fmla="*/ 1594741 h 3994140"/>
              <a:gd name="connsiteX4304" fmla="*/ 1303483 w 6606361"/>
              <a:gd name="connsiteY4304" fmla="*/ 1594741 h 3994140"/>
              <a:gd name="connsiteX4305" fmla="*/ 1306399 w 6606361"/>
              <a:gd name="connsiteY4305" fmla="*/ 1594741 h 3994140"/>
              <a:gd name="connsiteX4306" fmla="*/ 1309316 w 6606361"/>
              <a:gd name="connsiteY4306" fmla="*/ 1594741 h 3994140"/>
              <a:gd name="connsiteX4307" fmla="*/ 1318064 w 6606361"/>
              <a:gd name="connsiteY4307" fmla="*/ 1591826 h 3994140"/>
              <a:gd name="connsiteX4308" fmla="*/ 1323896 w 6606361"/>
              <a:gd name="connsiteY4308" fmla="*/ 1588910 h 3994140"/>
              <a:gd name="connsiteX4309" fmla="*/ 1326812 w 6606361"/>
              <a:gd name="connsiteY4309" fmla="*/ 1583079 h 3994140"/>
              <a:gd name="connsiteX4310" fmla="*/ 1329728 w 6606361"/>
              <a:gd name="connsiteY4310" fmla="*/ 1580164 h 3994140"/>
              <a:gd name="connsiteX4311" fmla="*/ 1332644 w 6606361"/>
              <a:gd name="connsiteY4311" fmla="*/ 1574333 h 3994140"/>
              <a:gd name="connsiteX4312" fmla="*/ 1332644 w 6606361"/>
              <a:gd name="connsiteY4312" fmla="*/ 1571418 h 3994140"/>
              <a:gd name="connsiteX4313" fmla="*/ 1329728 w 6606361"/>
              <a:gd name="connsiteY4313" fmla="*/ 1556840 h 3994140"/>
              <a:gd name="connsiteX4314" fmla="*/ 1318064 w 6606361"/>
              <a:gd name="connsiteY4314" fmla="*/ 1548094 h 3994140"/>
              <a:gd name="connsiteX4315" fmla="*/ 1303483 w 6606361"/>
              <a:gd name="connsiteY4315" fmla="*/ 1542263 h 3994140"/>
              <a:gd name="connsiteX4316" fmla="*/ 1291819 w 6606361"/>
              <a:gd name="connsiteY4316" fmla="*/ 1539348 h 3994140"/>
              <a:gd name="connsiteX4317" fmla="*/ 526089 w 6606361"/>
              <a:gd name="connsiteY4317" fmla="*/ 1535610 h 3994140"/>
              <a:gd name="connsiteX4318" fmla="*/ 536556 w 6606361"/>
              <a:gd name="connsiteY4318" fmla="*/ 1553925 h 3994140"/>
              <a:gd name="connsiteX4319" fmla="*/ 536556 w 6606361"/>
              <a:gd name="connsiteY4319" fmla="*/ 1553924 h 3994140"/>
              <a:gd name="connsiteX4320" fmla="*/ 661948 w 6606361"/>
              <a:gd name="connsiteY4320" fmla="*/ 1530602 h 3994140"/>
              <a:gd name="connsiteX4321" fmla="*/ 659031 w 6606361"/>
              <a:gd name="connsiteY4321" fmla="*/ 1533516 h 3994140"/>
              <a:gd name="connsiteX4322" fmla="*/ 656116 w 6606361"/>
              <a:gd name="connsiteY4322" fmla="*/ 1536432 h 3994140"/>
              <a:gd name="connsiteX4323" fmla="*/ 659031 w 6606361"/>
              <a:gd name="connsiteY4323" fmla="*/ 1533517 h 3994140"/>
              <a:gd name="connsiteX4324" fmla="*/ 664864 w 6606361"/>
              <a:gd name="connsiteY4324" fmla="*/ 1527685 h 3994140"/>
              <a:gd name="connsiteX4325" fmla="*/ 664863 w 6606361"/>
              <a:gd name="connsiteY4325" fmla="*/ 1527686 h 3994140"/>
              <a:gd name="connsiteX4326" fmla="*/ 664864 w 6606361"/>
              <a:gd name="connsiteY4326" fmla="*/ 1527691 h 3994140"/>
              <a:gd name="connsiteX4327" fmla="*/ 554053 w 6606361"/>
              <a:gd name="connsiteY4327" fmla="*/ 1521855 h 3994140"/>
              <a:gd name="connsiteX4328" fmla="*/ 565717 w 6606361"/>
              <a:gd name="connsiteY4328" fmla="*/ 1527685 h 3994140"/>
              <a:gd name="connsiteX4329" fmla="*/ 567176 w 6606361"/>
              <a:gd name="connsiteY4329" fmla="*/ 1524770 h 3994140"/>
              <a:gd name="connsiteX4330" fmla="*/ 565717 w 6606361"/>
              <a:gd name="connsiteY4330" fmla="*/ 1524770 h 3994140"/>
              <a:gd name="connsiteX4331" fmla="*/ 562801 w 6606361"/>
              <a:gd name="connsiteY4331" fmla="*/ 1524770 h 3994140"/>
              <a:gd name="connsiteX4332" fmla="*/ 769844 w 6606361"/>
              <a:gd name="connsiteY4332" fmla="*/ 1521854 h 3994140"/>
              <a:gd name="connsiteX4333" fmla="*/ 766928 w 6606361"/>
              <a:gd name="connsiteY4333" fmla="*/ 1530601 h 3994140"/>
              <a:gd name="connsiteX4334" fmla="*/ 764011 w 6606361"/>
              <a:gd name="connsiteY4334" fmla="*/ 1539347 h 3994140"/>
              <a:gd name="connsiteX4335" fmla="*/ 766928 w 6606361"/>
              <a:gd name="connsiteY4335" fmla="*/ 1536432 h 3994140"/>
              <a:gd name="connsiteX4336" fmla="*/ 769844 w 6606361"/>
              <a:gd name="connsiteY4336" fmla="*/ 1530601 h 3994140"/>
              <a:gd name="connsiteX4337" fmla="*/ 769844 w 6606361"/>
              <a:gd name="connsiteY4337" fmla="*/ 1527685 h 3994140"/>
              <a:gd name="connsiteX4338" fmla="*/ 769844 w 6606361"/>
              <a:gd name="connsiteY4338" fmla="*/ 1524770 h 3994140"/>
              <a:gd name="connsiteX4339" fmla="*/ 495732 w 6606361"/>
              <a:gd name="connsiteY4339" fmla="*/ 1518942 h 3994140"/>
              <a:gd name="connsiteX4340" fmla="*/ 492816 w 6606361"/>
              <a:gd name="connsiteY4340" fmla="*/ 1527686 h 3994140"/>
              <a:gd name="connsiteX4341" fmla="*/ 491845 w 6606361"/>
              <a:gd name="connsiteY4341" fmla="*/ 1533512 h 3994140"/>
              <a:gd name="connsiteX4342" fmla="*/ 492815 w 6606361"/>
              <a:gd name="connsiteY4342" fmla="*/ 1530601 h 3994140"/>
              <a:gd name="connsiteX4343" fmla="*/ 495732 w 6606361"/>
              <a:gd name="connsiteY4343" fmla="*/ 1521855 h 3994140"/>
              <a:gd name="connsiteX4344" fmla="*/ 5339327 w 6606361"/>
              <a:gd name="connsiteY4344" fmla="*/ 1518940 h 3994140"/>
              <a:gd name="connsiteX4345" fmla="*/ 5342244 w 6606361"/>
              <a:gd name="connsiteY4345" fmla="*/ 1524771 h 3994140"/>
              <a:gd name="connsiteX4346" fmla="*/ 5339328 w 6606361"/>
              <a:gd name="connsiteY4346" fmla="*/ 1518940 h 3994140"/>
              <a:gd name="connsiteX4347" fmla="*/ 2563227 w 6606361"/>
              <a:gd name="connsiteY4347" fmla="*/ 1518939 h 3994140"/>
              <a:gd name="connsiteX4348" fmla="*/ 2569059 w 6606361"/>
              <a:gd name="connsiteY4348" fmla="*/ 1521855 h 3994140"/>
              <a:gd name="connsiteX4349" fmla="*/ 2574891 w 6606361"/>
              <a:gd name="connsiteY4349" fmla="*/ 1524770 h 3994140"/>
              <a:gd name="connsiteX4350" fmla="*/ 2577807 w 6606361"/>
              <a:gd name="connsiteY4350" fmla="*/ 1527686 h 3994140"/>
              <a:gd name="connsiteX4351" fmla="*/ 2580723 w 6606361"/>
              <a:gd name="connsiteY4351" fmla="*/ 1533516 h 3994140"/>
              <a:gd name="connsiteX4352" fmla="*/ 2580723 w 6606361"/>
              <a:gd name="connsiteY4352" fmla="*/ 1536432 h 3994140"/>
              <a:gd name="connsiteX4353" fmla="*/ 2580723 w 6606361"/>
              <a:gd name="connsiteY4353" fmla="*/ 1539347 h 3994140"/>
              <a:gd name="connsiteX4354" fmla="*/ 2571975 w 6606361"/>
              <a:gd name="connsiteY4354" fmla="*/ 1542263 h 3994140"/>
              <a:gd name="connsiteX4355" fmla="*/ 2566143 w 6606361"/>
              <a:gd name="connsiteY4355" fmla="*/ 1548094 h 3994140"/>
              <a:gd name="connsiteX4356" fmla="*/ 2557395 w 6606361"/>
              <a:gd name="connsiteY4356" fmla="*/ 1551009 h 3994140"/>
              <a:gd name="connsiteX4357" fmla="*/ 2548646 w 6606361"/>
              <a:gd name="connsiteY4357" fmla="*/ 1553924 h 3994140"/>
              <a:gd name="connsiteX4358" fmla="*/ 2536982 w 6606361"/>
              <a:gd name="connsiteY4358" fmla="*/ 1556840 h 3994140"/>
              <a:gd name="connsiteX4359" fmla="*/ 2525318 w 6606361"/>
              <a:gd name="connsiteY4359" fmla="*/ 1556840 h 3994140"/>
              <a:gd name="connsiteX4360" fmla="*/ 2513654 w 6606361"/>
              <a:gd name="connsiteY4360" fmla="*/ 1562671 h 3994140"/>
              <a:gd name="connsiteX4361" fmla="*/ 2501989 w 6606361"/>
              <a:gd name="connsiteY4361" fmla="*/ 1568502 h 3994140"/>
              <a:gd name="connsiteX4362" fmla="*/ 2493241 w 6606361"/>
              <a:gd name="connsiteY4362" fmla="*/ 1574332 h 3994140"/>
              <a:gd name="connsiteX4363" fmla="*/ 2516570 w 6606361"/>
              <a:gd name="connsiteY4363" fmla="*/ 1562671 h 3994140"/>
              <a:gd name="connsiteX4364" fmla="*/ 2539899 w 6606361"/>
              <a:gd name="connsiteY4364" fmla="*/ 1556840 h 3994140"/>
              <a:gd name="connsiteX4365" fmla="*/ 2548647 w 6606361"/>
              <a:gd name="connsiteY4365" fmla="*/ 1556840 h 3994140"/>
              <a:gd name="connsiteX4366" fmla="*/ 2557395 w 6606361"/>
              <a:gd name="connsiteY4366" fmla="*/ 1553924 h 3994140"/>
              <a:gd name="connsiteX4367" fmla="*/ 2569059 w 6606361"/>
              <a:gd name="connsiteY4367" fmla="*/ 1551009 h 3994140"/>
              <a:gd name="connsiteX4368" fmla="*/ 2574892 w 6606361"/>
              <a:gd name="connsiteY4368" fmla="*/ 1545178 h 3994140"/>
              <a:gd name="connsiteX4369" fmla="*/ 2580724 w 6606361"/>
              <a:gd name="connsiteY4369" fmla="*/ 1539347 h 3994140"/>
              <a:gd name="connsiteX4370" fmla="*/ 2580724 w 6606361"/>
              <a:gd name="connsiteY4370" fmla="*/ 1533516 h 3994140"/>
              <a:gd name="connsiteX4371" fmla="*/ 2577808 w 6606361"/>
              <a:gd name="connsiteY4371" fmla="*/ 1527685 h 3994140"/>
              <a:gd name="connsiteX4372" fmla="*/ 2571975 w 6606361"/>
              <a:gd name="connsiteY4372" fmla="*/ 1521855 h 3994140"/>
              <a:gd name="connsiteX4373" fmla="*/ 1907110 w 6606361"/>
              <a:gd name="connsiteY4373" fmla="*/ 1516024 h 3994140"/>
              <a:gd name="connsiteX4374" fmla="*/ 1904194 w 6606361"/>
              <a:gd name="connsiteY4374" fmla="*/ 1521855 h 3994140"/>
              <a:gd name="connsiteX4375" fmla="*/ 1901278 w 6606361"/>
              <a:gd name="connsiteY4375" fmla="*/ 1530601 h 3994140"/>
              <a:gd name="connsiteX4376" fmla="*/ 1898362 w 6606361"/>
              <a:gd name="connsiteY4376" fmla="*/ 1536432 h 3994140"/>
              <a:gd name="connsiteX4377" fmla="*/ 1898363 w 6606361"/>
              <a:gd name="connsiteY4377" fmla="*/ 1536432 h 3994140"/>
              <a:gd name="connsiteX4378" fmla="*/ 1901279 w 6606361"/>
              <a:gd name="connsiteY4378" fmla="*/ 1530601 h 3994140"/>
              <a:gd name="connsiteX4379" fmla="*/ 1904195 w 6606361"/>
              <a:gd name="connsiteY4379" fmla="*/ 1524770 h 3994140"/>
              <a:gd name="connsiteX4380" fmla="*/ 1907111 w 6606361"/>
              <a:gd name="connsiteY4380" fmla="*/ 1516024 h 3994140"/>
              <a:gd name="connsiteX4381" fmla="*/ 5418062 w 6606361"/>
              <a:gd name="connsiteY4381" fmla="*/ 1510194 h 3994140"/>
              <a:gd name="connsiteX4382" fmla="*/ 5397650 w 6606361"/>
              <a:gd name="connsiteY4382" fmla="*/ 1513109 h 3994140"/>
              <a:gd name="connsiteX4383" fmla="*/ 5397650 w 6606361"/>
              <a:gd name="connsiteY4383" fmla="*/ 1516024 h 3994140"/>
              <a:gd name="connsiteX4384" fmla="*/ 5394734 w 6606361"/>
              <a:gd name="connsiteY4384" fmla="*/ 1518940 h 3994140"/>
              <a:gd name="connsiteX4385" fmla="*/ 5388901 w 6606361"/>
              <a:gd name="connsiteY4385" fmla="*/ 1521855 h 3994140"/>
              <a:gd name="connsiteX4386" fmla="*/ 5383069 w 6606361"/>
              <a:gd name="connsiteY4386" fmla="*/ 1524771 h 3994140"/>
              <a:gd name="connsiteX4387" fmla="*/ 5374321 w 6606361"/>
              <a:gd name="connsiteY4387" fmla="*/ 1527686 h 3994140"/>
              <a:gd name="connsiteX4388" fmla="*/ 5365573 w 6606361"/>
              <a:gd name="connsiteY4388" fmla="*/ 1530602 h 3994140"/>
              <a:gd name="connsiteX4389" fmla="*/ 5365572 w 6606361"/>
              <a:gd name="connsiteY4389" fmla="*/ 1530602 h 3994140"/>
              <a:gd name="connsiteX4390" fmla="*/ 5362656 w 6606361"/>
              <a:gd name="connsiteY4390" fmla="*/ 1533517 h 3994140"/>
              <a:gd name="connsiteX4391" fmla="*/ 5362656 w 6606361"/>
              <a:gd name="connsiteY4391" fmla="*/ 1536432 h 3994140"/>
              <a:gd name="connsiteX4392" fmla="*/ 5356824 w 6606361"/>
              <a:gd name="connsiteY4392" fmla="*/ 1542263 h 3994140"/>
              <a:gd name="connsiteX4393" fmla="*/ 5350992 w 6606361"/>
              <a:gd name="connsiteY4393" fmla="*/ 1548094 h 3994140"/>
              <a:gd name="connsiteX4394" fmla="*/ 5348076 w 6606361"/>
              <a:gd name="connsiteY4394" fmla="*/ 1551009 h 3994140"/>
              <a:gd name="connsiteX4395" fmla="*/ 5345160 w 6606361"/>
              <a:gd name="connsiteY4395" fmla="*/ 1553925 h 3994140"/>
              <a:gd name="connsiteX4396" fmla="*/ 5339327 w 6606361"/>
              <a:gd name="connsiteY4396" fmla="*/ 1556840 h 3994140"/>
              <a:gd name="connsiteX4397" fmla="*/ 5339327 w 6606361"/>
              <a:gd name="connsiteY4397" fmla="*/ 1559756 h 3994140"/>
              <a:gd name="connsiteX4398" fmla="*/ 5339327 w 6606361"/>
              <a:gd name="connsiteY4398" fmla="*/ 1562671 h 3994140"/>
              <a:gd name="connsiteX4399" fmla="*/ 5342244 w 6606361"/>
              <a:gd name="connsiteY4399" fmla="*/ 1562671 h 3994140"/>
              <a:gd name="connsiteX4400" fmla="*/ 5348076 w 6606361"/>
              <a:gd name="connsiteY4400" fmla="*/ 1565587 h 3994140"/>
              <a:gd name="connsiteX4401" fmla="*/ 5356824 w 6606361"/>
              <a:gd name="connsiteY4401" fmla="*/ 1565587 h 3994140"/>
              <a:gd name="connsiteX4402" fmla="*/ 5362656 w 6606361"/>
              <a:gd name="connsiteY4402" fmla="*/ 1565587 h 3994140"/>
              <a:gd name="connsiteX4403" fmla="*/ 5377236 w 6606361"/>
              <a:gd name="connsiteY4403" fmla="*/ 1565587 h 3994140"/>
              <a:gd name="connsiteX4404" fmla="*/ 5394733 w 6606361"/>
              <a:gd name="connsiteY4404" fmla="*/ 1562671 h 3994140"/>
              <a:gd name="connsiteX4405" fmla="*/ 5409313 w 6606361"/>
              <a:gd name="connsiteY4405" fmla="*/ 1556840 h 3994140"/>
              <a:gd name="connsiteX4406" fmla="*/ 5412229 w 6606361"/>
              <a:gd name="connsiteY4406" fmla="*/ 1559756 h 3994140"/>
              <a:gd name="connsiteX4407" fmla="*/ 5415145 w 6606361"/>
              <a:gd name="connsiteY4407" fmla="*/ 1559756 h 3994140"/>
              <a:gd name="connsiteX4408" fmla="*/ 5418061 w 6606361"/>
              <a:gd name="connsiteY4408" fmla="*/ 1562671 h 3994140"/>
              <a:gd name="connsiteX4409" fmla="*/ 5426810 w 6606361"/>
              <a:gd name="connsiteY4409" fmla="*/ 1562671 h 3994140"/>
              <a:gd name="connsiteX4410" fmla="*/ 5438474 w 6606361"/>
              <a:gd name="connsiteY4410" fmla="*/ 1562671 h 3994140"/>
              <a:gd name="connsiteX4411" fmla="*/ 5441390 w 6606361"/>
              <a:gd name="connsiteY4411" fmla="*/ 1562671 h 3994140"/>
              <a:gd name="connsiteX4412" fmla="*/ 5447222 w 6606361"/>
              <a:gd name="connsiteY4412" fmla="*/ 1559756 h 3994140"/>
              <a:gd name="connsiteX4413" fmla="*/ 5450138 w 6606361"/>
              <a:gd name="connsiteY4413" fmla="*/ 1559756 h 3994140"/>
              <a:gd name="connsiteX4414" fmla="*/ 5455970 w 6606361"/>
              <a:gd name="connsiteY4414" fmla="*/ 1559756 h 3994140"/>
              <a:gd name="connsiteX4415" fmla="*/ 5461803 w 6606361"/>
              <a:gd name="connsiteY4415" fmla="*/ 1562671 h 3994140"/>
              <a:gd name="connsiteX4416" fmla="*/ 5464719 w 6606361"/>
              <a:gd name="connsiteY4416" fmla="*/ 1565587 h 3994140"/>
              <a:gd name="connsiteX4417" fmla="*/ 5464719 w 6606361"/>
              <a:gd name="connsiteY4417" fmla="*/ 1568502 h 3994140"/>
              <a:gd name="connsiteX4418" fmla="*/ 5464719 w 6606361"/>
              <a:gd name="connsiteY4418" fmla="*/ 1571417 h 3994140"/>
              <a:gd name="connsiteX4419" fmla="*/ 5464719 w 6606361"/>
              <a:gd name="connsiteY4419" fmla="*/ 1574333 h 3994140"/>
              <a:gd name="connsiteX4420" fmla="*/ 5464719 w 6606361"/>
              <a:gd name="connsiteY4420" fmla="*/ 1577248 h 3994140"/>
              <a:gd name="connsiteX4421" fmla="*/ 5458886 w 6606361"/>
              <a:gd name="connsiteY4421" fmla="*/ 1583079 h 3994140"/>
              <a:gd name="connsiteX4422" fmla="*/ 5455970 w 6606361"/>
              <a:gd name="connsiteY4422" fmla="*/ 1585995 h 3994140"/>
              <a:gd name="connsiteX4423" fmla="*/ 5447222 w 6606361"/>
              <a:gd name="connsiteY4423" fmla="*/ 1588910 h 3994140"/>
              <a:gd name="connsiteX4424" fmla="*/ 5447222 w 6606361"/>
              <a:gd name="connsiteY4424" fmla="*/ 1585995 h 3994140"/>
              <a:gd name="connsiteX4425" fmla="*/ 5444306 w 6606361"/>
              <a:gd name="connsiteY4425" fmla="*/ 1585995 h 3994140"/>
              <a:gd name="connsiteX4426" fmla="*/ 5438474 w 6606361"/>
              <a:gd name="connsiteY4426" fmla="*/ 1585995 h 3994140"/>
              <a:gd name="connsiteX4427" fmla="*/ 5435558 w 6606361"/>
              <a:gd name="connsiteY4427" fmla="*/ 1585995 h 3994140"/>
              <a:gd name="connsiteX4428" fmla="*/ 5429726 w 6606361"/>
              <a:gd name="connsiteY4428" fmla="*/ 1585995 h 3994140"/>
              <a:gd name="connsiteX4429" fmla="*/ 5426810 w 6606361"/>
              <a:gd name="connsiteY4429" fmla="*/ 1591825 h 3994140"/>
              <a:gd name="connsiteX4430" fmla="*/ 5420977 w 6606361"/>
              <a:gd name="connsiteY4430" fmla="*/ 1597656 h 3994140"/>
              <a:gd name="connsiteX4431" fmla="*/ 5418061 w 6606361"/>
              <a:gd name="connsiteY4431" fmla="*/ 1606403 h 3994140"/>
              <a:gd name="connsiteX4432" fmla="*/ 5420977 w 6606361"/>
              <a:gd name="connsiteY4432" fmla="*/ 1606403 h 3994140"/>
              <a:gd name="connsiteX4433" fmla="*/ 5423894 w 6606361"/>
              <a:gd name="connsiteY4433" fmla="*/ 1609318 h 3994140"/>
              <a:gd name="connsiteX4434" fmla="*/ 5426810 w 6606361"/>
              <a:gd name="connsiteY4434" fmla="*/ 1612233 h 3994140"/>
              <a:gd name="connsiteX4435" fmla="*/ 5426810 w 6606361"/>
              <a:gd name="connsiteY4435" fmla="*/ 1618064 h 3994140"/>
              <a:gd name="connsiteX4436" fmla="*/ 5426810 w 6606361"/>
              <a:gd name="connsiteY4436" fmla="*/ 1623895 h 3994140"/>
              <a:gd name="connsiteX4437" fmla="*/ 5423894 w 6606361"/>
              <a:gd name="connsiteY4437" fmla="*/ 1632642 h 3994140"/>
              <a:gd name="connsiteX4438" fmla="*/ 5420977 w 6606361"/>
              <a:gd name="connsiteY4438" fmla="*/ 1635557 h 3994140"/>
              <a:gd name="connsiteX4439" fmla="*/ 5418061 w 6606361"/>
              <a:gd name="connsiteY4439" fmla="*/ 1650134 h 3994140"/>
              <a:gd name="connsiteX4440" fmla="*/ 5415145 w 6606361"/>
              <a:gd name="connsiteY4440" fmla="*/ 1667627 h 3994140"/>
              <a:gd name="connsiteX4441" fmla="*/ 5415145 w 6606361"/>
              <a:gd name="connsiteY4441" fmla="*/ 1685119 h 3994140"/>
              <a:gd name="connsiteX4442" fmla="*/ 5420977 w 6606361"/>
              <a:gd name="connsiteY4442" fmla="*/ 1696781 h 3994140"/>
              <a:gd name="connsiteX4443" fmla="*/ 5423894 w 6606361"/>
              <a:gd name="connsiteY4443" fmla="*/ 1696781 h 3994140"/>
              <a:gd name="connsiteX4444" fmla="*/ 5429726 w 6606361"/>
              <a:gd name="connsiteY4444" fmla="*/ 1693866 h 3994140"/>
              <a:gd name="connsiteX4445" fmla="*/ 5432642 w 6606361"/>
              <a:gd name="connsiteY4445" fmla="*/ 1690950 h 3994140"/>
              <a:gd name="connsiteX4446" fmla="*/ 5438474 w 6606361"/>
              <a:gd name="connsiteY4446" fmla="*/ 1685119 h 3994140"/>
              <a:gd name="connsiteX4447" fmla="*/ 5441390 w 6606361"/>
              <a:gd name="connsiteY4447" fmla="*/ 1679288 h 3994140"/>
              <a:gd name="connsiteX4448" fmla="*/ 5444306 w 6606361"/>
              <a:gd name="connsiteY4448" fmla="*/ 1670542 h 3994140"/>
              <a:gd name="connsiteX4449" fmla="*/ 5447222 w 6606361"/>
              <a:gd name="connsiteY4449" fmla="*/ 1658880 h 3994140"/>
              <a:gd name="connsiteX4450" fmla="*/ 5453054 w 6606361"/>
              <a:gd name="connsiteY4450" fmla="*/ 1620980 h 3994140"/>
              <a:gd name="connsiteX4451" fmla="*/ 5461803 w 6606361"/>
              <a:gd name="connsiteY4451" fmla="*/ 1615149 h 3994140"/>
              <a:gd name="connsiteX4452" fmla="*/ 5461803 w 6606361"/>
              <a:gd name="connsiteY4452" fmla="*/ 1609318 h 3994140"/>
              <a:gd name="connsiteX4453" fmla="*/ 5461803 w 6606361"/>
              <a:gd name="connsiteY4453" fmla="*/ 1606403 h 3994140"/>
              <a:gd name="connsiteX4454" fmla="*/ 5464719 w 6606361"/>
              <a:gd name="connsiteY4454" fmla="*/ 1600572 h 3994140"/>
              <a:gd name="connsiteX4455" fmla="*/ 5467635 w 6606361"/>
              <a:gd name="connsiteY4455" fmla="*/ 1594741 h 3994140"/>
              <a:gd name="connsiteX4456" fmla="*/ 5470551 w 6606361"/>
              <a:gd name="connsiteY4456" fmla="*/ 1591825 h 3994140"/>
              <a:gd name="connsiteX4457" fmla="*/ 5473467 w 6606361"/>
              <a:gd name="connsiteY4457" fmla="*/ 1591825 h 3994140"/>
              <a:gd name="connsiteX4458" fmla="*/ 5476383 w 6606361"/>
              <a:gd name="connsiteY4458" fmla="*/ 1591825 h 3994140"/>
              <a:gd name="connsiteX4459" fmla="*/ 5482215 w 6606361"/>
              <a:gd name="connsiteY4459" fmla="*/ 1591825 h 3994140"/>
              <a:gd name="connsiteX4460" fmla="*/ 5485131 w 6606361"/>
              <a:gd name="connsiteY4460" fmla="*/ 1594741 h 3994140"/>
              <a:gd name="connsiteX4461" fmla="*/ 5490963 w 6606361"/>
              <a:gd name="connsiteY4461" fmla="*/ 1594741 h 3994140"/>
              <a:gd name="connsiteX4462" fmla="*/ 5493879 w 6606361"/>
              <a:gd name="connsiteY4462" fmla="*/ 1600572 h 3994140"/>
              <a:gd name="connsiteX4463" fmla="*/ 5496795 w 6606361"/>
              <a:gd name="connsiteY4463" fmla="*/ 1606403 h 3994140"/>
              <a:gd name="connsiteX4464" fmla="*/ 5496795 w 6606361"/>
              <a:gd name="connsiteY4464" fmla="*/ 1612233 h 3994140"/>
              <a:gd name="connsiteX4465" fmla="*/ 5490963 w 6606361"/>
              <a:gd name="connsiteY4465" fmla="*/ 1626811 h 3994140"/>
              <a:gd name="connsiteX4466" fmla="*/ 5490963 w 6606361"/>
              <a:gd name="connsiteY4466" fmla="*/ 1629726 h 3994140"/>
              <a:gd name="connsiteX4467" fmla="*/ 5488047 w 6606361"/>
              <a:gd name="connsiteY4467" fmla="*/ 1632642 h 3994140"/>
              <a:gd name="connsiteX4468" fmla="*/ 5488047 w 6606361"/>
              <a:gd name="connsiteY4468" fmla="*/ 1635557 h 3994140"/>
              <a:gd name="connsiteX4469" fmla="*/ 5490963 w 6606361"/>
              <a:gd name="connsiteY4469" fmla="*/ 1635557 h 3994140"/>
              <a:gd name="connsiteX4470" fmla="*/ 5496795 w 6606361"/>
              <a:gd name="connsiteY4470" fmla="*/ 1635557 h 3994140"/>
              <a:gd name="connsiteX4471" fmla="*/ 5499711 w 6606361"/>
              <a:gd name="connsiteY4471" fmla="*/ 1632642 h 3994140"/>
              <a:gd name="connsiteX4472" fmla="*/ 5502628 w 6606361"/>
              <a:gd name="connsiteY4472" fmla="*/ 1629726 h 3994140"/>
              <a:gd name="connsiteX4473" fmla="*/ 5502628 w 6606361"/>
              <a:gd name="connsiteY4473" fmla="*/ 1632642 h 3994140"/>
              <a:gd name="connsiteX4474" fmla="*/ 5505544 w 6606361"/>
              <a:gd name="connsiteY4474" fmla="*/ 1635557 h 3994140"/>
              <a:gd name="connsiteX4475" fmla="*/ 5511376 w 6606361"/>
              <a:gd name="connsiteY4475" fmla="*/ 1641388 h 3994140"/>
              <a:gd name="connsiteX4476" fmla="*/ 5514292 w 6606361"/>
              <a:gd name="connsiteY4476" fmla="*/ 1647219 h 3994140"/>
              <a:gd name="connsiteX4477" fmla="*/ 5514292 w 6606361"/>
              <a:gd name="connsiteY4477" fmla="*/ 1653050 h 3994140"/>
              <a:gd name="connsiteX4478" fmla="*/ 5514292 w 6606361"/>
              <a:gd name="connsiteY4478" fmla="*/ 1658880 h 3994140"/>
              <a:gd name="connsiteX4479" fmla="*/ 5514292 w 6606361"/>
              <a:gd name="connsiteY4479" fmla="*/ 1667627 h 3994140"/>
              <a:gd name="connsiteX4480" fmla="*/ 5514292 w 6606361"/>
              <a:gd name="connsiteY4480" fmla="*/ 1673458 h 3994140"/>
              <a:gd name="connsiteX4481" fmla="*/ 5514292 w 6606361"/>
              <a:gd name="connsiteY4481" fmla="*/ 1676373 h 3994140"/>
              <a:gd name="connsiteX4482" fmla="*/ 5511376 w 6606361"/>
              <a:gd name="connsiteY4482" fmla="*/ 1679288 h 3994140"/>
              <a:gd name="connsiteX4483" fmla="*/ 5511376 w 6606361"/>
              <a:gd name="connsiteY4483" fmla="*/ 1682204 h 3994140"/>
              <a:gd name="connsiteX4484" fmla="*/ 5511376 w 6606361"/>
              <a:gd name="connsiteY4484" fmla="*/ 1685119 h 3994140"/>
              <a:gd name="connsiteX4485" fmla="*/ 5514292 w 6606361"/>
              <a:gd name="connsiteY4485" fmla="*/ 1685119 h 3994140"/>
              <a:gd name="connsiteX4486" fmla="*/ 5514292 w 6606361"/>
              <a:gd name="connsiteY4486" fmla="*/ 1688035 h 3994140"/>
              <a:gd name="connsiteX4487" fmla="*/ 5520124 w 6606361"/>
              <a:gd name="connsiteY4487" fmla="*/ 1688035 h 3994140"/>
              <a:gd name="connsiteX4488" fmla="*/ 5528872 w 6606361"/>
              <a:gd name="connsiteY4488" fmla="*/ 1688035 h 3994140"/>
              <a:gd name="connsiteX4489" fmla="*/ 5540536 w 6606361"/>
              <a:gd name="connsiteY4489" fmla="*/ 1688035 h 3994140"/>
              <a:gd name="connsiteX4490" fmla="*/ 5549285 w 6606361"/>
              <a:gd name="connsiteY4490" fmla="*/ 1688035 h 3994140"/>
              <a:gd name="connsiteX4491" fmla="*/ 5560949 w 6606361"/>
              <a:gd name="connsiteY4491" fmla="*/ 1685119 h 3994140"/>
              <a:gd name="connsiteX4492" fmla="*/ 5566781 w 6606361"/>
              <a:gd name="connsiteY4492" fmla="*/ 1682204 h 3994140"/>
              <a:gd name="connsiteX4493" fmla="*/ 5572613 w 6606361"/>
              <a:gd name="connsiteY4493" fmla="*/ 1679288 h 3994140"/>
              <a:gd name="connsiteX4494" fmla="*/ 5581362 w 6606361"/>
              <a:gd name="connsiteY4494" fmla="*/ 1673458 h 3994140"/>
              <a:gd name="connsiteX4495" fmla="*/ 5587194 w 6606361"/>
              <a:gd name="connsiteY4495" fmla="*/ 1667627 h 3994140"/>
              <a:gd name="connsiteX4496" fmla="*/ 5593026 w 6606361"/>
              <a:gd name="connsiteY4496" fmla="*/ 1661796 h 3994140"/>
              <a:gd name="connsiteX4497" fmla="*/ 5595942 w 6606361"/>
              <a:gd name="connsiteY4497" fmla="*/ 1655965 h 3994140"/>
              <a:gd name="connsiteX4498" fmla="*/ 5598858 w 6606361"/>
              <a:gd name="connsiteY4498" fmla="*/ 1653050 h 3994140"/>
              <a:gd name="connsiteX4499" fmla="*/ 5595942 w 6606361"/>
              <a:gd name="connsiteY4499" fmla="*/ 1650134 h 3994140"/>
              <a:gd name="connsiteX4500" fmla="*/ 5595942 w 6606361"/>
              <a:gd name="connsiteY4500" fmla="*/ 1644303 h 3994140"/>
              <a:gd name="connsiteX4501" fmla="*/ 5598858 w 6606361"/>
              <a:gd name="connsiteY4501" fmla="*/ 1641388 h 3994140"/>
              <a:gd name="connsiteX4502" fmla="*/ 5601774 w 6606361"/>
              <a:gd name="connsiteY4502" fmla="*/ 1638472 h 3994140"/>
              <a:gd name="connsiteX4503" fmla="*/ 5607606 w 6606361"/>
              <a:gd name="connsiteY4503" fmla="*/ 1635557 h 3994140"/>
              <a:gd name="connsiteX4504" fmla="*/ 5616354 w 6606361"/>
              <a:gd name="connsiteY4504" fmla="*/ 1632642 h 3994140"/>
              <a:gd name="connsiteX4505" fmla="*/ 5628018 w 6606361"/>
              <a:gd name="connsiteY4505" fmla="*/ 1632642 h 3994140"/>
              <a:gd name="connsiteX4506" fmla="*/ 5636767 w 6606361"/>
              <a:gd name="connsiteY4506" fmla="*/ 1632642 h 3994140"/>
              <a:gd name="connsiteX4507" fmla="*/ 5645515 w 6606361"/>
              <a:gd name="connsiteY4507" fmla="*/ 1629726 h 3994140"/>
              <a:gd name="connsiteX4508" fmla="*/ 5651347 w 6606361"/>
              <a:gd name="connsiteY4508" fmla="*/ 1626811 h 3994140"/>
              <a:gd name="connsiteX4509" fmla="*/ 5657179 w 6606361"/>
              <a:gd name="connsiteY4509" fmla="*/ 1620980 h 3994140"/>
              <a:gd name="connsiteX4510" fmla="*/ 5663011 w 6606361"/>
              <a:gd name="connsiteY4510" fmla="*/ 1615149 h 3994140"/>
              <a:gd name="connsiteX4511" fmla="*/ 5665927 w 6606361"/>
              <a:gd name="connsiteY4511" fmla="*/ 1612233 h 3994140"/>
              <a:gd name="connsiteX4512" fmla="*/ 5673214 w 6606361"/>
              <a:gd name="connsiteY4512" fmla="*/ 1603491 h 3994140"/>
              <a:gd name="connsiteX4513" fmla="*/ 5663012 w 6606361"/>
              <a:gd name="connsiteY4513" fmla="*/ 1612234 h 3994140"/>
              <a:gd name="connsiteX4514" fmla="*/ 5660096 w 6606361"/>
              <a:gd name="connsiteY4514" fmla="*/ 1609318 h 3994140"/>
              <a:gd name="connsiteX4515" fmla="*/ 5657180 w 6606361"/>
              <a:gd name="connsiteY4515" fmla="*/ 1609318 h 3994140"/>
              <a:gd name="connsiteX4516" fmla="*/ 5651348 w 6606361"/>
              <a:gd name="connsiteY4516" fmla="*/ 1606403 h 3994140"/>
              <a:gd name="connsiteX4517" fmla="*/ 5648432 w 6606361"/>
              <a:gd name="connsiteY4517" fmla="*/ 1606403 h 3994140"/>
              <a:gd name="connsiteX4518" fmla="*/ 5645516 w 6606361"/>
              <a:gd name="connsiteY4518" fmla="*/ 1603487 h 3994140"/>
              <a:gd name="connsiteX4519" fmla="*/ 5636767 w 6606361"/>
              <a:gd name="connsiteY4519" fmla="*/ 1603487 h 3994140"/>
              <a:gd name="connsiteX4520" fmla="*/ 5628019 w 6606361"/>
              <a:gd name="connsiteY4520" fmla="*/ 1603487 h 3994140"/>
              <a:gd name="connsiteX4521" fmla="*/ 5619271 w 6606361"/>
              <a:gd name="connsiteY4521" fmla="*/ 1603487 h 3994140"/>
              <a:gd name="connsiteX4522" fmla="*/ 5610523 w 6606361"/>
              <a:gd name="connsiteY4522" fmla="*/ 1606403 h 3994140"/>
              <a:gd name="connsiteX4523" fmla="*/ 5604691 w 6606361"/>
              <a:gd name="connsiteY4523" fmla="*/ 1609318 h 3994140"/>
              <a:gd name="connsiteX4524" fmla="*/ 5598858 w 6606361"/>
              <a:gd name="connsiteY4524" fmla="*/ 1615149 h 3994140"/>
              <a:gd name="connsiteX4525" fmla="*/ 5595942 w 6606361"/>
              <a:gd name="connsiteY4525" fmla="*/ 1620980 h 3994140"/>
              <a:gd name="connsiteX4526" fmla="*/ 5590110 w 6606361"/>
              <a:gd name="connsiteY4526" fmla="*/ 1626811 h 3994140"/>
              <a:gd name="connsiteX4527" fmla="*/ 5587194 w 6606361"/>
              <a:gd name="connsiteY4527" fmla="*/ 1629726 h 3994140"/>
              <a:gd name="connsiteX4528" fmla="*/ 5587194 w 6606361"/>
              <a:gd name="connsiteY4528" fmla="*/ 1635557 h 3994140"/>
              <a:gd name="connsiteX4529" fmla="*/ 5587194 w 6606361"/>
              <a:gd name="connsiteY4529" fmla="*/ 1638473 h 3994140"/>
              <a:gd name="connsiteX4530" fmla="*/ 5590110 w 6606361"/>
              <a:gd name="connsiteY4530" fmla="*/ 1641388 h 3994140"/>
              <a:gd name="connsiteX4531" fmla="*/ 5587194 w 6606361"/>
              <a:gd name="connsiteY4531" fmla="*/ 1641388 h 3994140"/>
              <a:gd name="connsiteX4532" fmla="*/ 5581362 w 6606361"/>
              <a:gd name="connsiteY4532" fmla="*/ 1641388 h 3994140"/>
              <a:gd name="connsiteX4533" fmla="*/ 5572614 w 6606361"/>
              <a:gd name="connsiteY4533" fmla="*/ 1641388 h 3994140"/>
              <a:gd name="connsiteX4534" fmla="*/ 5563866 w 6606361"/>
              <a:gd name="connsiteY4534" fmla="*/ 1641388 h 3994140"/>
              <a:gd name="connsiteX4535" fmla="*/ 5555118 w 6606361"/>
              <a:gd name="connsiteY4535" fmla="*/ 1641388 h 3994140"/>
              <a:gd name="connsiteX4536" fmla="*/ 5552201 w 6606361"/>
              <a:gd name="connsiteY4536" fmla="*/ 1644303 h 3994140"/>
              <a:gd name="connsiteX4537" fmla="*/ 5549285 w 6606361"/>
              <a:gd name="connsiteY4537" fmla="*/ 1650134 h 3994140"/>
              <a:gd name="connsiteX4538" fmla="*/ 5546369 w 6606361"/>
              <a:gd name="connsiteY4538" fmla="*/ 1653050 h 3994140"/>
              <a:gd name="connsiteX4539" fmla="*/ 5546369 w 6606361"/>
              <a:gd name="connsiteY4539" fmla="*/ 1658881 h 3994140"/>
              <a:gd name="connsiteX4540" fmla="*/ 5543453 w 6606361"/>
              <a:gd name="connsiteY4540" fmla="*/ 1661796 h 3994140"/>
              <a:gd name="connsiteX4541" fmla="*/ 5537621 w 6606361"/>
              <a:gd name="connsiteY4541" fmla="*/ 1667627 h 3994140"/>
              <a:gd name="connsiteX4542" fmla="*/ 5531789 w 6606361"/>
              <a:gd name="connsiteY4542" fmla="*/ 1673458 h 3994140"/>
              <a:gd name="connsiteX4543" fmla="*/ 5523041 w 6606361"/>
              <a:gd name="connsiteY4543" fmla="*/ 1676373 h 3994140"/>
              <a:gd name="connsiteX4544" fmla="*/ 5520125 w 6606361"/>
              <a:gd name="connsiteY4544" fmla="*/ 1676373 h 3994140"/>
              <a:gd name="connsiteX4545" fmla="*/ 5514293 w 6606361"/>
              <a:gd name="connsiteY4545" fmla="*/ 1676373 h 3994140"/>
              <a:gd name="connsiteX4546" fmla="*/ 5517209 w 6606361"/>
              <a:gd name="connsiteY4546" fmla="*/ 1673458 h 3994140"/>
              <a:gd name="connsiteX4547" fmla="*/ 5520125 w 6606361"/>
              <a:gd name="connsiteY4547" fmla="*/ 1670542 h 3994140"/>
              <a:gd name="connsiteX4548" fmla="*/ 5523041 w 6606361"/>
              <a:gd name="connsiteY4548" fmla="*/ 1667627 h 3994140"/>
              <a:gd name="connsiteX4549" fmla="*/ 5525957 w 6606361"/>
              <a:gd name="connsiteY4549" fmla="*/ 1667627 h 3994140"/>
              <a:gd name="connsiteX4550" fmla="*/ 5525957 w 6606361"/>
              <a:gd name="connsiteY4550" fmla="*/ 1664711 h 3994140"/>
              <a:gd name="connsiteX4551" fmla="*/ 5528873 w 6606361"/>
              <a:gd name="connsiteY4551" fmla="*/ 1661796 h 3994140"/>
              <a:gd name="connsiteX4552" fmla="*/ 5525957 w 6606361"/>
              <a:gd name="connsiteY4552" fmla="*/ 1655965 h 3994140"/>
              <a:gd name="connsiteX4553" fmla="*/ 5523041 w 6606361"/>
              <a:gd name="connsiteY4553" fmla="*/ 1653050 h 3994140"/>
              <a:gd name="connsiteX4554" fmla="*/ 5520125 w 6606361"/>
              <a:gd name="connsiteY4554" fmla="*/ 1653050 h 3994140"/>
              <a:gd name="connsiteX4555" fmla="*/ 5520125 w 6606361"/>
              <a:gd name="connsiteY4555" fmla="*/ 1650134 h 3994140"/>
              <a:gd name="connsiteX4556" fmla="*/ 5517209 w 6606361"/>
              <a:gd name="connsiteY4556" fmla="*/ 1647219 h 3994140"/>
              <a:gd name="connsiteX4557" fmla="*/ 5517209 w 6606361"/>
              <a:gd name="connsiteY4557" fmla="*/ 1644303 h 3994140"/>
              <a:gd name="connsiteX4558" fmla="*/ 5520125 w 6606361"/>
              <a:gd name="connsiteY4558" fmla="*/ 1641388 h 3994140"/>
              <a:gd name="connsiteX4559" fmla="*/ 5525957 w 6606361"/>
              <a:gd name="connsiteY4559" fmla="*/ 1638473 h 3994140"/>
              <a:gd name="connsiteX4560" fmla="*/ 5531789 w 6606361"/>
              <a:gd name="connsiteY4560" fmla="*/ 1635557 h 3994140"/>
              <a:gd name="connsiteX4561" fmla="*/ 5534705 w 6606361"/>
              <a:gd name="connsiteY4561" fmla="*/ 1635557 h 3994140"/>
              <a:gd name="connsiteX4562" fmla="*/ 5540537 w 6606361"/>
              <a:gd name="connsiteY4562" fmla="*/ 1632642 h 3994140"/>
              <a:gd name="connsiteX4563" fmla="*/ 5540537 w 6606361"/>
              <a:gd name="connsiteY4563" fmla="*/ 1626811 h 3994140"/>
              <a:gd name="connsiteX4564" fmla="*/ 5543453 w 6606361"/>
              <a:gd name="connsiteY4564" fmla="*/ 1618065 h 3994140"/>
              <a:gd name="connsiteX4565" fmla="*/ 5540537 w 6606361"/>
              <a:gd name="connsiteY4565" fmla="*/ 1612234 h 3994140"/>
              <a:gd name="connsiteX4566" fmla="*/ 5540537 w 6606361"/>
              <a:gd name="connsiteY4566" fmla="*/ 1609318 h 3994140"/>
              <a:gd name="connsiteX4567" fmla="*/ 5537621 w 6606361"/>
              <a:gd name="connsiteY4567" fmla="*/ 1603487 h 3994140"/>
              <a:gd name="connsiteX4568" fmla="*/ 5546369 w 6606361"/>
              <a:gd name="connsiteY4568" fmla="*/ 1612234 h 3994140"/>
              <a:gd name="connsiteX4569" fmla="*/ 5549285 w 6606361"/>
              <a:gd name="connsiteY4569" fmla="*/ 1612234 h 3994140"/>
              <a:gd name="connsiteX4570" fmla="*/ 5552201 w 6606361"/>
              <a:gd name="connsiteY4570" fmla="*/ 1612234 h 3994140"/>
              <a:gd name="connsiteX4571" fmla="*/ 5558034 w 6606361"/>
              <a:gd name="connsiteY4571" fmla="*/ 1612234 h 3994140"/>
              <a:gd name="connsiteX4572" fmla="*/ 5560950 w 6606361"/>
              <a:gd name="connsiteY4572" fmla="*/ 1615149 h 3994140"/>
              <a:gd name="connsiteX4573" fmla="*/ 5566782 w 6606361"/>
              <a:gd name="connsiteY4573" fmla="*/ 1615149 h 3994140"/>
              <a:gd name="connsiteX4574" fmla="*/ 5569698 w 6606361"/>
              <a:gd name="connsiteY4574" fmla="*/ 1612234 h 3994140"/>
              <a:gd name="connsiteX4575" fmla="*/ 5572614 w 6606361"/>
              <a:gd name="connsiteY4575" fmla="*/ 1609318 h 3994140"/>
              <a:gd name="connsiteX4576" fmla="*/ 5575530 w 6606361"/>
              <a:gd name="connsiteY4576" fmla="*/ 1606403 h 3994140"/>
              <a:gd name="connsiteX4577" fmla="*/ 5572614 w 6606361"/>
              <a:gd name="connsiteY4577" fmla="*/ 1600572 h 3994140"/>
              <a:gd name="connsiteX4578" fmla="*/ 5575530 w 6606361"/>
              <a:gd name="connsiteY4578" fmla="*/ 1597657 h 3994140"/>
              <a:gd name="connsiteX4579" fmla="*/ 5575530 w 6606361"/>
              <a:gd name="connsiteY4579" fmla="*/ 1594741 h 3994140"/>
              <a:gd name="connsiteX4580" fmla="*/ 5572614 w 6606361"/>
              <a:gd name="connsiteY4580" fmla="*/ 1591826 h 3994140"/>
              <a:gd name="connsiteX4581" fmla="*/ 5566782 w 6606361"/>
              <a:gd name="connsiteY4581" fmla="*/ 1585995 h 3994140"/>
              <a:gd name="connsiteX4582" fmla="*/ 5560950 w 6606361"/>
              <a:gd name="connsiteY4582" fmla="*/ 1583079 h 3994140"/>
              <a:gd name="connsiteX4583" fmla="*/ 5555118 w 6606361"/>
              <a:gd name="connsiteY4583" fmla="*/ 1577248 h 3994140"/>
              <a:gd name="connsiteX4584" fmla="*/ 5549285 w 6606361"/>
              <a:gd name="connsiteY4584" fmla="*/ 1574333 h 3994140"/>
              <a:gd name="connsiteX4585" fmla="*/ 5543453 w 6606361"/>
              <a:gd name="connsiteY4585" fmla="*/ 1571418 h 3994140"/>
              <a:gd name="connsiteX4586" fmla="*/ 5534705 w 6606361"/>
              <a:gd name="connsiteY4586" fmla="*/ 1568502 h 3994140"/>
              <a:gd name="connsiteX4587" fmla="*/ 5525957 w 6606361"/>
              <a:gd name="connsiteY4587" fmla="*/ 1568502 h 3994140"/>
              <a:gd name="connsiteX4588" fmla="*/ 5520125 w 6606361"/>
              <a:gd name="connsiteY4588" fmla="*/ 1568502 h 3994140"/>
              <a:gd name="connsiteX4589" fmla="*/ 5514293 w 6606361"/>
              <a:gd name="connsiteY4589" fmla="*/ 1571418 h 3994140"/>
              <a:gd name="connsiteX4590" fmla="*/ 5508460 w 6606361"/>
              <a:gd name="connsiteY4590" fmla="*/ 1571418 h 3994140"/>
              <a:gd name="connsiteX4591" fmla="*/ 5499712 w 6606361"/>
              <a:gd name="connsiteY4591" fmla="*/ 1571418 h 3994140"/>
              <a:gd name="connsiteX4592" fmla="*/ 5493880 w 6606361"/>
              <a:gd name="connsiteY4592" fmla="*/ 1571418 h 3994140"/>
              <a:gd name="connsiteX4593" fmla="*/ 5488048 w 6606361"/>
              <a:gd name="connsiteY4593" fmla="*/ 1571418 h 3994140"/>
              <a:gd name="connsiteX4594" fmla="*/ 5485132 w 6606361"/>
              <a:gd name="connsiteY4594" fmla="*/ 1571418 h 3994140"/>
              <a:gd name="connsiteX4595" fmla="*/ 5482216 w 6606361"/>
              <a:gd name="connsiteY4595" fmla="*/ 1562671 h 3994140"/>
              <a:gd name="connsiteX4596" fmla="*/ 5479300 w 6606361"/>
              <a:gd name="connsiteY4596" fmla="*/ 1551010 h 3994140"/>
              <a:gd name="connsiteX4597" fmla="*/ 5479300 w 6606361"/>
              <a:gd name="connsiteY4597" fmla="*/ 1548094 h 3994140"/>
              <a:gd name="connsiteX4598" fmla="*/ 5482216 w 6606361"/>
              <a:gd name="connsiteY4598" fmla="*/ 1545179 h 3994140"/>
              <a:gd name="connsiteX4599" fmla="*/ 5482216 w 6606361"/>
              <a:gd name="connsiteY4599" fmla="*/ 1542263 h 3994140"/>
              <a:gd name="connsiteX4600" fmla="*/ 5482216 w 6606361"/>
              <a:gd name="connsiteY4600" fmla="*/ 1539348 h 3994140"/>
              <a:gd name="connsiteX4601" fmla="*/ 5479300 w 6606361"/>
              <a:gd name="connsiteY4601" fmla="*/ 1536432 h 3994140"/>
              <a:gd name="connsiteX4602" fmla="*/ 5473468 w 6606361"/>
              <a:gd name="connsiteY4602" fmla="*/ 1533517 h 3994140"/>
              <a:gd name="connsiteX4603" fmla="*/ 5467635 w 6606361"/>
              <a:gd name="connsiteY4603" fmla="*/ 1530602 h 3994140"/>
              <a:gd name="connsiteX4604" fmla="*/ 5455971 w 6606361"/>
              <a:gd name="connsiteY4604" fmla="*/ 1530602 h 3994140"/>
              <a:gd name="connsiteX4605" fmla="*/ 5453055 w 6606361"/>
              <a:gd name="connsiteY4605" fmla="*/ 1527686 h 3994140"/>
              <a:gd name="connsiteX4606" fmla="*/ 5447223 w 6606361"/>
              <a:gd name="connsiteY4606" fmla="*/ 1518940 h 3994140"/>
              <a:gd name="connsiteX4607" fmla="*/ 5435559 w 6606361"/>
              <a:gd name="connsiteY4607" fmla="*/ 1513109 h 3994140"/>
              <a:gd name="connsiteX4608" fmla="*/ 682361 w 6606361"/>
              <a:gd name="connsiteY4608" fmla="*/ 1510193 h 3994140"/>
              <a:gd name="connsiteX4609" fmla="*/ 686248 w 6606361"/>
              <a:gd name="connsiteY4609" fmla="*/ 1511164 h 3994140"/>
              <a:gd name="connsiteX4610" fmla="*/ 685276 w 6606361"/>
              <a:gd name="connsiteY4610" fmla="*/ 1510193 h 3994140"/>
              <a:gd name="connsiteX4611" fmla="*/ 2758606 w 6606361"/>
              <a:gd name="connsiteY4611" fmla="*/ 1507281 h 3994140"/>
              <a:gd name="connsiteX4612" fmla="*/ 2761520 w 6606361"/>
              <a:gd name="connsiteY4612" fmla="*/ 1513108 h 3994140"/>
              <a:gd name="connsiteX4613" fmla="*/ 2764436 w 6606361"/>
              <a:gd name="connsiteY4613" fmla="*/ 1516024 h 3994140"/>
              <a:gd name="connsiteX4614" fmla="*/ 2767351 w 6606361"/>
              <a:gd name="connsiteY4614" fmla="*/ 1516024 h 3994140"/>
              <a:gd name="connsiteX4615" fmla="*/ 2764435 w 6606361"/>
              <a:gd name="connsiteY4615" fmla="*/ 1513109 h 3994140"/>
              <a:gd name="connsiteX4616" fmla="*/ 2761519 w 6606361"/>
              <a:gd name="connsiteY4616" fmla="*/ 1510193 h 3994140"/>
              <a:gd name="connsiteX4617" fmla="*/ 717353 w 6606361"/>
              <a:gd name="connsiteY4617" fmla="*/ 1504362 h 3994140"/>
              <a:gd name="connsiteX4618" fmla="*/ 711521 w 6606361"/>
              <a:gd name="connsiteY4618" fmla="*/ 1507277 h 3994140"/>
              <a:gd name="connsiteX4619" fmla="*/ 705689 w 6606361"/>
              <a:gd name="connsiteY4619" fmla="*/ 1510193 h 3994140"/>
              <a:gd name="connsiteX4620" fmla="*/ 708606 w 6606361"/>
              <a:gd name="connsiteY4620" fmla="*/ 1510193 h 3994140"/>
              <a:gd name="connsiteX4621" fmla="*/ 714437 w 6606361"/>
              <a:gd name="connsiteY4621" fmla="*/ 1507277 h 3994140"/>
              <a:gd name="connsiteX4622" fmla="*/ 717354 w 6606361"/>
              <a:gd name="connsiteY4622" fmla="*/ 1504362 h 3994140"/>
              <a:gd name="connsiteX4623" fmla="*/ 880655 w 6606361"/>
              <a:gd name="connsiteY4623" fmla="*/ 1501450 h 3994140"/>
              <a:gd name="connsiteX4624" fmla="*/ 883570 w 6606361"/>
              <a:gd name="connsiteY4624" fmla="*/ 1507277 h 3994140"/>
              <a:gd name="connsiteX4625" fmla="*/ 886486 w 6606361"/>
              <a:gd name="connsiteY4625" fmla="*/ 1513108 h 3994140"/>
              <a:gd name="connsiteX4626" fmla="*/ 886486 w 6606361"/>
              <a:gd name="connsiteY4626" fmla="*/ 1521855 h 3994140"/>
              <a:gd name="connsiteX4627" fmla="*/ 889401 w 6606361"/>
              <a:gd name="connsiteY4627" fmla="*/ 1527683 h 3994140"/>
              <a:gd name="connsiteX4628" fmla="*/ 889401 w 6606361"/>
              <a:gd name="connsiteY4628" fmla="*/ 1518940 h 3994140"/>
              <a:gd name="connsiteX4629" fmla="*/ 886486 w 6606361"/>
              <a:gd name="connsiteY4629" fmla="*/ 1510193 h 3994140"/>
              <a:gd name="connsiteX4630" fmla="*/ 883569 w 6606361"/>
              <a:gd name="connsiteY4630" fmla="*/ 1504363 h 3994140"/>
              <a:gd name="connsiteX4631" fmla="*/ 5286838 w 6606361"/>
              <a:gd name="connsiteY4631" fmla="*/ 1501447 h 3994140"/>
              <a:gd name="connsiteX4632" fmla="*/ 5304335 w 6606361"/>
              <a:gd name="connsiteY4632" fmla="*/ 1516024 h 3994140"/>
              <a:gd name="connsiteX4633" fmla="*/ 5286839 w 6606361"/>
              <a:gd name="connsiteY4633" fmla="*/ 1501447 h 3994140"/>
              <a:gd name="connsiteX4634" fmla="*/ 772759 w 6606361"/>
              <a:gd name="connsiteY4634" fmla="*/ 1501447 h 3994140"/>
              <a:gd name="connsiteX4635" fmla="*/ 769844 w 6606361"/>
              <a:gd name="connsiteY4635" fmla="*/ 1507277 h 3994140"/>
              <a:gd name="connsiteX4636" fmla="*/ 769844 w 6606361"/>
              <a:gd name="connsiteY4636" fmla="*/ 1513108 h 3994140"/>
              <a:gd name="connsiteX4637" fmla="*/ 769844 w 6606361"/>
              <a:gd name="connsiteY4637" fmla="*/ 1516024 h 3994140"/>
              <a:gd name="connsiteX4638" fmla="*/ 772759 w 6606361"/>
              <a:gd name="connsiteY4638" fmla="*/ 1507277 h 3994140"/>
              <a:gd name="connsiteX4639" fmla="*/ 489900 w 6606361"/>
              <a:gd name="connsiteY4639" fmla="*/ 1501447 h 3994140"/>
              <a:gd name="connsiteX4640" fmla="*/ 495732 w 6606361"/>
              <a:gd name="connsiteY4640" fmla="*/ 1504362 h 3994140"/>
              <a:gd name="connsiteX4641" fmla="*/ 492815 w 6606361"/>
              <a:gd name="connsiteY4641" fmla="*/ 1501447 h 3994140"/>
              <a:gd name="connsiteX4642" fmla="*/ 2752774 w 6606361"/>
              <a:gd name="connsiteY4642" fmla="*/ 1492704 h 3994140"/>
              <a:gd name="connsiteX4643" fmla="*/ 2755688 w 6606361"/>
              <a:gd name="connsiteY4643" fmla="*/ 1501447 h 3994140"/>
              <a:gd name="connsiteX4644" fmla="*/ 2758603 w 6606361"/>
              <a:gd name="connsiteY4644" fmla="*/ 1504361 h 3994140"/>
              <a:gd name="connsiteX4645" fmla="*/ 2758603 w 6606361"/>
              <a:gd name="connsiteY4645" fmla="*/ 1501447 h 3994140"/>
              <a:gd name="connsiteX4646" fmla="*/ 465115 w 6606361"/>
              <a:gd name="connsiteY4646" fmla="*/ 1491244 h 3994140"/>
              <a:gd name="connsiteX4647" fmla="*/ 466572 w 6606361"/>
              <a:gd name="connsiteY4647" fmla="*/ 1492701 h 3994140"/>
              <a:gd name="connsiteX4648" fmla="*/ 469486 w 6606361"/>
              <a:gd name="connsiteY4648" fmla="*/ 1492701 h 3994140"/>
              <a:gd name="connsiteX4649" fmla="*/ 1949423 w 6606361"/>
              <a:gd name="connsiteY4649" fmla="*/ 1491214 h 3994140"/>
              <a:gd name="connsiteX4650" fmla="*/ 1947936 w 6606361"/>
              <a:gd name="connsiteY4650" fmla="*/ 1492700 h 3994140"/>
              <a:gd name="connsiteX4651" fmla="*/ 1945020 w 6606361"/>
              <a:gd name="connsiteY4651" fmla="*/ 1495616 h 3994140"/>
              <a:gd name="connsiteX4652" fmla="*/ 1947935 w 6606361"/>
              <a:gd name="connsiteY4652" fmla="*/ 1492701 h 3994140"/>
              <a:gd name="connsiteX4653" fmla="*/ 664865 w 6606361"/>
              <a:gd name="connsiteY4653" fmla="*/ 1489787 h 3994140"/>
              <a:gd name="connsiteX4654" fmla="*/ 667780 w 6606361"/>
              <a:gd name="connsiteY4654" fmla="*/ 1493671 h 3994140"/>
              <a:gd name="connsiteX4655" fmla="*/ 667780 w 6606361"/>
              <a:gd name="connsiteY4655" fmla="*/ 1492700 h 3994140"/>
              <a:gd name="connsiteX4656" fmla="*/ 731933 w 6606361"/>
              <a:gd name="connsiteY4656" fmla="*/ 1489785 h 3994140"/>
              <a:gd name="connsiteX4657" fmla="*/ 731933 w 6606361"/>
              <a:gd name="connsiteY4657" fmla="*/ 1492700 h 3994140"/>
              <a:gd name="connsiteX4658" fmla="*/ 731933 w 6606361"/>
              <a:gd name="connsiteY4658" fmla="*/ 1495616 h 3994140"/>
              <a:gd name="connsiteX4659" fmla="*/ 731933 w 6606361"/>
              <a:gd name="connsiteY4659" fmla="*/ 1498531 h 3994140"/>
              <a:gd name="connsiteX4660" fmla="*/ 729017 w 6606361"/>
              <a:gd name="connsiteY4660" fmla="*/ 1501446 h 3994140"/>
              <a:gd name="connsiteX4661" fmla="*/ 729017 w 6606361"/>
              <a:gd name="connsiteY4661" fmla="*/ 1504362 h 3994140"/>
              <a:gd name="connsiteX4662" fmla="*/ 729018 w 6606361"/>
              <a:gd name="connsiteY4662" fmla="*/ 1504362 h 3994140"/>
              <a:gd name="connsiteX4663" fmla="*/ 729018 w 6606361"/>
              <a:gd name="connsiteY4663" fmla="*/ 1501446 h 3994140"/>
              <a:gd name="connsiteX4664" fmla="*/ 731935 w 6606361"/>
              <a:gd name="connsiteY4664" fmla="*/ 1498531 h 3994140"/>
              <a:gd name="connsiteX4665" fmla="*/ 731935 w 6606361"/>
              <a:gd name="connsiteY4665" fmla="*/ 1495616 h 3994140"/>
              <a:gd name="connsiteX4666" fmla="*/ 731935 w 6606361"/>
              <a:gd name="connsiteY4666" fmla="*/ 1492700 h 3994140"/>
              <a:gd name="connsiteX4667" fmla="*/ 731935 w 6606361"/>
              <a:gd name="connsiteY4667" fmla="*/ 1489785 h 3994140"/>
              <a:gd name="connsiteX4668" fmla="*/ 2808177 w 6606361"/>
              <a:gd name="connsiteY4668" fmla="*/ 1486870 h 3994140"/>
              <a:gd name="connsiteX4669" fmla="*/ 2802344 w 6606361"/>
              <a:gd name="connsiteY4669" fmla="*/ 1495616 h 3994140"/>
              <a:gd name="connsiteX4670" fmla="*/ 2799428 w 6606361"/>
              <a:gd name="connsiteY4670" fmla="*/ 1501447 h 3994140"/>
              <a:gd name="connsiteX4671" fmla="*/ 2796512 w 6606361"/>
              <a:gd name="connsiteY4671" fmla="*/ 1504363 h 3994140"/>
              <a:gd name="connsiteX4672" fmla="*/ 2796512 w 6606361"/>
              <a:gd name="connsiteY4672" fmla="*/ 1507277 h 3994140"/>
              <a:gd name="connsiteX4673" fmla="*/ 2796513 w 6606361"/>
              <a:gd name="connsiteY4673" fmla="*/ 1507277 h 3994140"/>
              <a:gd name="connsiteX4674" fmla="*/ 2799429 w 6606361"/>
              <a:gd name="connsiteY4674" fmla="*/ 1501447 h 3994140"/>
              <a:gd name="connsiteX4675" fmla="*/ 2802345 w 6606361"/>
              <a:gd name="connsiteY4675" fmla="*/ 1495616 h 3994140"/>
              <a:gd name="connsiteX4676" fmla="*/ 591962 w 6606361"/>
              <a:gd name="connsiteY4676" fmla="*/ 1486870 h 3994140"/>
              <a:gd name="connsiteX4677" fmla="*/ 580301 w 6606361"/>
              <a:gd name="connsiteY4677" fmla="*/ 1495614 h 3994140"/>
              <a:gd name="connsiteX4678" fmla="*/ 589046 w 6606361"/>
              <a:gd name="connsiteY4678" fmla="*/ 1489785 h 3994140"/>
              <a:gd name="connsiteX4679" fmla="*/ 593420 w 6606361"/>
              <a:gd name="connsiteY4679" fmla="*/ 1486870 h 3994140"/>
              <a:gd name="connsiteX4680" fmla="*/ 451993 w 6606361"/>
              <a:gd name="connsiteY4680" fmla="*/ 1481041 h 3994140"/>
              <a:gd name="connsiteX4681" fmla="*/ 454907 w 6606361"/>
              <a:gd name="connsiteY4681" fmla="*/ 1486870 h 3994140"/>
              <a:gd name="connsiteX4682" fmla="*/ 460738 w 6606361"/>
              <a:gd name="connsiteY4682" fmla="*/ 1489785 h 3994140"/>
              <a:gd name="connsiteX4683" fmla="*/ 454907 w 6606361"/>
              <a:gd name="connsiteY4683" fmla="*/ 1483955 h 3994140"/>
              <a:gd name="connsiteX4684" fmla="*/ 2732361 w 6606361"/>
              <a:gd name="connsiteY4684" fmla="*/ 1481039 h 3994140"/>
              <a:gd name="connsiteX4685" fmla="*/ 2741108 w 6606361"/>
              <a:gd name="connsiteY4685" fmla="*/ 1483954 h 3994140"/>
              <a:gd name="connsiteX4686" fmla="*/ 2746937 w 6606361"/>
              <a:gd name="connsiteY4686" fmla="*/ 1486868 h 3994140"/>
              <a:gd name="connsiteX4687" fmla="*/ 2741107 w 6606361"/>
              <a:gd name="connsiteY4687" fmla="*/ 1481039 h 3994140"/>
              <a:gd name="connsiteX4688" fmla="*/ 2735275 w 6606361"/>
              <a:gd name="connsiteY4688" fmla="*/ 1481039 h 3994140"/>
              <a:gd name="connsiteX4689" fmla="*/ 2717778 w 6606361"/>
              <a:gd name="connsiteY4689" fmla="*/ 1481039 h 3994140"/>
              <a:gd name="connsiteX4690" fmla="*/ 2714863 w 6606361"/>
              <a:gd name="connsiteY4690" fmla="*/ 1483954 h 3994140"/>
              <a:gd name="connsiteX4691" fmla="*/ 2717779 w 6606361"/>
              <a:gd name="connsiteY4691" fmla="*/ 1483954 h 3994140"/>
              <a:gd name="connsiteX4692" fmla="*/ 2720695 w 6606361"/>
              <a:gd name="connsiteY4692" fmla="*/ 1481039 h 3994140"/>
              <a:gd name="connsiteX4693" fmla="*/ 743597 w 6606361"/>
              <a:gd name="connsiteY4693" fmla="*/ 1481038 h 3994140"/>
              <a:gd name="connsiteX4694" fmla="*/ 740681 w 6606361"/>
              <a:gd name="connsiteY4694" fmla="*/ 1483954 h 3994140"/>
              <a:gd name="connsiteX4695" fmla="*/ 740679 w 6606361"/>
              <a:gd name="connsiteY4695" fmla="*/ 1483956 h 3994140"/>
              <a:gd name="connsiteX4696" fmla="*/ 740682 w 6606361"/>
              <a:gd name="connsiteY4696" fmla="*/ 1483954 h 3994140"/>
              <a:gd name="connsiteX4697" fmla="*/ 743599 w 6606361"/>
              <a:gd name="connsiteY4697" fmla="*/ 1483954 h 3994140"/>
              <a:gd name="connsiteX4698" fmla="*/ 746514 w 6606361"/>
              <a:gd name="connsiteY4698" fmla="*/ 1481039 h 3994140"/>
              <a:gd name="connsiteX4699" fmla="*/ 746513 w 6606361"/>
              <a:gd name="connsiteY4699" fmla="*/ 1481038 h 3994140"/>
              <a:gd name="connsiteX4700" fmla="*/ 766930 w 6606361"/>
              <a:gd name="connsiteY4700" fmla="*/ 1478127 h 3994140"/>
              <a:gd name="connsiteX4701" fmla="*/ 775675 w 6606361"/>
              <a:gd name="connsiteY4701" fmla="*/ 1492700 h 3994140"/>
              <a:gd name="connsiteX4702" fmla="*/ 775675 w 6606361"/>
              <a:gd name="connsiteY4702" fmla="*/ 1486869 h 3994140"/>
              <a:gd name="connsiteX4703" fmla="*/ 775674 w 6606361"/>
              <a:gd name="connsiteY4703" fmla="*/ 1486870 h 3994140"/>
              <a:gd name="connsiteX4704" fmla="*/ 851492 w 6606361"/>
              <a:gd name="connsiteY4704" fmla="*/ 1478124 h 3994140"/>
              <a:gd name="connsiteX4705" fmla="*/ 848577 w 6606361"/>
              <a:gd name="connsiteY4705" fmla="*/ 1483954 h 3994140"/>
              <a:gd name="connsiteX4706" fmla="*/ 851493 w 6606361"/>
              <a:gd name="connsiteY4706" fmla="*/ 1478124 h 3994140"/>
              <a:gd name="connsiteX4707" fmla="*/ 1950852 w 6606361"/>
              <a:gd name="connsiteY4707" fmla="*/ 1478123 h 3994140"/>
              <a:gd name="connsiteX4708" fmla="*/ 1950851 w 6606361"/>
              <a:gd name="connsiteY4708" fmla="*/ 1478124 h 3994140"/>
              <a:gd name="connsiteX4709" fmla="*/ 1950851 w 6606361"/>
              <a:gd name="connsiteY4709" fmla="*/ 1481039 h 3994140"/>
              <a:gd name="connsiteX4710" fmla="*/ 1950851 w 6606361"/>
              <a:gd name="connsiteY4710" fmla="*/ 1486870 h 3994140"/>
              <a:gd name="connsiteX4711" fmla="*/ 1950851 w 6606361"/>
              <a:gd name="connsiteY4711" fmla="*/ 1489785 h 3994140"/>
              <a:gd name="connsiteX4712" fmla="*/ 1950852 w 6606361"/>
              <a:gd name="connsiteY4712" fmla="*/ 1489785 h 3994140"/>
              <a:gd name="connsiteX4713" fmla="*/ 1950852 w 6606361"/>
              <a:gd name="connsiteY4713" fmla="*/ 1486869 h 3994140"/>
              <a:gd name="connsiteX4714" fmla="*/ 1950852 w 6606361"/>
              <a:gd name="connsiteY4714" fmla="*/ 1483954 h 3994140"/>
              <a:gd name="connsiteX4715" fmla="*/ 1950852 w 6606361"/>
              <a:gd name="connsiteY4715" fmla="*/ 1481039 h 3994140"/>
              <a:gd name="connsiteX4716" fmla="*/ 629870 w 6606361"/>
              <a:gd name="connsiteY4716" fmla="*/ 1478123 h 3994140"/>
              <a:gd name="connsiteX4717" fmla="*/ 626954 w 6606361"/>
              <a:gd name="connsiteY4717" fmla="*/ 1483954 h 3994140"/>
              <a:gd name="connsiteX4718" fmla="*/ 626955 w 6606361"/>
              <a:gd name="connsiteY4718" fmla="*/ 1483954 h 3994140"/>
              <a:gd name="connsiteX4719" fmla="*/ 629871 w 6606361"/>
              <a:gd name="connsiteY4719" fmla="*/ 1478123 h 3994140"/>
              <a:gd name="connsiteX4720" fmla="*/ 446160 w 6606361"/>
              <a:gd name="connsiteY4720" fmla="*/ 1472295 h 3994140"/>
              <a:gd name="connsiteX4721" fmla="*/ 449074 w 6606361"/>
              <a:gd name="connsiteY4721" fmla="*/ 1478122 h 3994140"/>
              <a:gd name="connsiteX4722" fmla="*/ 449074 w 6606361"/>
              <a:gd name="connsiteY4722" fmla="*/ 1475208 h 3994140"/>
              <a:gd name="connsiteX4723" fmla="*/ 2822757 w 6606361"/>
              <a:gd name="connsiteY4723" fmla="*/ 1472293 h 3994140"/>
              <a:gd name="connsiteX4724" fmla="*/ 2816925 w 6606361"/>
              <a:gd name="connsiteY4724" fmla="*/ 1481039 h 3994140"/>
              <a:gd name="connsiteX4725" fmla="*/ 2814714 w 6606361"/>
              <a:gd name="connsiteY4725" fmla="*/ 1482513 h 3994140"/>
              <a:gd name="connsiteX4726" fmla="*/ 2816926 w 6606361"/>
              <a:gd name="connsiteY4726" fmla="*/ 1481039 h 3994140"/>
              <a:gd name="connsiteX4727" fmla="*/ 2822758 w 6606361"/>
              <a:gd name="connsiteY4727" fmla="*/ 1472293 h 3994140"/>
              <a:gd name="connsiteX4728" fmla="*/ 772758 w 6606361"/>
              <a:gd name="connsiteY4728" fmla="*/ 1472292 h 3994140"/>
              <a:gd name="connsiteX4729" fmla="*/ 769842 w 6606361"/>
              <a:gd name="connsiteY4729" fmla="*/ 1475208 h 3994140"/>
              <a:gd name="connsiteX4730" fmla="*/ 766926 w 6606361"/>
              <a:gd name="connsiteY4730" fmla="*/ 1478123 h 3994140"/>
              <a:gd name="connsiteX4731" fmla="*/ 764010 w 6606361"/>
              <a:gd name="connsiteY4731" fmla="*/ 1481038 h 3994140"/>
              <a:gd name="connsiteX4732" fmla="*/ 758178 w 6606361"/>
              <a:gd name="connsiteY4732" fmla="*/ 1481038 h 3994140"/>
              <a:gd name="connsiteX4733" fmla="*/ 758178 w 6606361"/>
              <a:gd name="connsiteY4733" fmla="*/ 1481039 h 3994140"/>
              <a:gd name="connsiteX4734" fmla="*/ 761095 w 6606361"/>
              <a:gd name="connsiteY4734" fmla="*/ 1481039 h 3994140"/>
              <a:gd name="connsiteX4735" fmla="*/ 764011 w 6606361"/>
              <a:gd name="connsiteY4735" fmla="*/ 1481039 h 3994140"/>
              <a:gd name="connsiteX4736" fmla="*/ 766926 w 6606361"/>
              <a:gd name="connsiteY4736" fmla="*/ 1478124 h 3994140"/>
              <a:gd name="connsiteX4737" fmla="*/ 769842 w 6606361"/>
              <a:gd name="connsiteY4737" fmla="*/ 1475208 h 3994140"/>
              <a:gd name="connsiteX4738" fmla="*/ 772758 w 6606361"/>
              <a:gd name="connsiteY4738" fmla="*/ 1475208 h 3994140"/>
              <a:gd name="connsiteX4739" fmla="*/ 775674 w 6606361"/>
              <a:gd name="connsiteY4739" fmla="*/ 1472293 h 3994140"/>
              <a:gd name="connsiteX4740" fmla="*/ 778591 w 6606361"/>
              <a:gd name="connsiteY4740" fmla="*/ 1472293 h 3994140"/>
              <a:gd name="connsiteX4741" fmla="*/ 778591 w 6606361"/>
              <a:gd name="connsiteY4741" fmla="*/ 1472292 h 3994140"/>
              <a:gd name="connsiteX4742" fmla="*/ 447616 w 6606361"/>
              <a:gd name="connsiteY4742" fmla="*/ 1467920 h 3994140"/>
              <a:gd name="connsiteX4743" fmla="*/ 446158 w 6606361"/>
              <a:gd name="connsiteY4743" fmla="*/ 1469377 h 3994140"/>
              <a:gd name="connsiteX4744" fmla="*/ 446159 w 6606361"/>
              <a:gd name="connsiteY4744" fmla="*/ 1469377 h 3994140"/>
              <a:gd name="connsiteX4745" fmla="*/ 446159 w 6606361"/>
              <a:gd name="connsiteY4745" fmla="*/ 1472291 h 3994140"/>
              <a:gd name="connsiteX4746" fmla="*/ 2709031 w 6606361"/>
              <a:gd name="connsiteY4746" fmla="*/ 1466466 h 3994140"/>
              <a:gd name="connsiteX4747" fmla="*/ 2711947 w 6606361"/>
              <a:gd name="connsiteY4747" fmla="*/ 1483954 h 3994140"/>
              <a:gd name="connsiteX4748" fmla="*/ 2714862 w 6606361"/>
              <a:gd name="connsiteY4748" fmla="*/ 1483954 h 3994140"/>
              <a:gd name="connsiteX4749" fmla="*/ 1965432 w 6606361"/>
              <a:gd name="connsiteY4749" fmla="*/ 1460631 h 3994140"/>
              <a:gd name="connsiteX4750" fmla="*/ 1959600 w 6606361"/>
              <a:gd name="connsiteY4750" fmla="*/ 1463547 h 3994140"/>
              <a:gd name="connsiteX4751" fmla="*/ 1956683 w 6606361"/>
              <a:gd name="connsiteY4751" fmla="*/ 1466462 h 3994140"/>
              <a:gd name="connsiteX4752" fmla="*/ 1955712 w 6606361"/>
              <a:gd name="connsiteY4752" fmla="*/ 1468405 h 3994140"/>
              <a:gd name="connsiteX4753" fmla="*/ 1959600 w 6606361"/>
              <a:gd name="connsiteY4753" fmla="*/ 1466461 h 3994140"/>
              <a:gd name="connsiteX4754" fmla="*/ 2003340 w 6606361"/>
              <a:gd name="connsiteY4754" fmla="*/ 1457716 h 3994140"/>
              <a:gd name="connsiteX4755" fmla="*/ 1971264 w 6606361"/>
              <a:gd name="connsiteY4755" fmla="*/ 1475208 h 3994140"/>
              <a:gd name="connsiteX4756" fmla="*/ 1968348 w 6606361"/>
              <a:gd name="connsiteY4756" fmla="*/ 1501447 h 3994140"/>
              <a:gd name="connsiteX4757" fmla="*/ 1974180 w 6606361"/>
              <a:gd name="connsiteY4757" fmla="*/ 1475208 h 3994140"/>
              <a:gd name="connsiteX4758" fmla="*/ 2006257 w 6606361"/>
              <a:gd name="connsiteY4758" fmla="*/ 1457716 h 3994140"/>
              <a:gd name="connsiteX4759" fmla="*/ 2146229 w 6606361"/>
              <a:gd name="connsiteY4759" fmla="*/ 1457715 h 3994140"/>
              <a:gd name="connsiteX4760" fmla="*/ 2146228 w 6606361"/>
              <a:gd name="connsiteY4760" fmla="*/ 1457716 h 3994140"/>
              <a:gd name="connsiteX4761" fmla="*/ 2143312 w 6606361"/>
              <a:gd name="connsiteY4761" fmla="*/ 1460631 h 3994140"/>
              <a:gd name="connsiteX4762" fmla="*/ 2143312 w 6606361"/>
              <a:gd name="connsiteY4762" fmla="*/ 1469377 h 3994140"/>
              <a:gd name="connsiteX4763" fmla="*/ 2140906 w 6606361"/>
              <a:gd name="connsiteY4763" fmla="*/ 1476594 h 3994140"/>
              <a:gd name="connsiteX4764" fmla="*/ 2143313 w 6606361"/>
              <a:gd name="connsiteY4764" fmla="*/ 1469377 h 3994140"/>
              <a:gd name="connsiteX4765" fmla="*/ 2143313 w 6606361"/>
              <a:gd name="connsiteY4765" fmla="*/ 1460631 h 3994140"/>
              <a:gd name="connsiteX4766" fmla="*/ 428663 w 6606361"/>
              <a:gd name="connsiteY4766" fmla="*/ 1451887 h 3994140"/>
              <a:gd name="connsiteX4767" fmla="*/ 428663 w 6606361"/>
              <a:gd name="connsiteY4767" fmla="*/ 1457716 h 3994140"/>
              <a:gd name="connsiteX4768" fmla="*/ 434494 w 6606361"/>
              <a:gd name="connsiteY4768" fmla="*/ 1460630 h 3994140"/>
              <a:gd name="connsiteX4769" fmla="*/ 434494 w 6606361"/>
              <a:gd name="connsiteY4769" fmla="*/ 1457716 h 3994140"/>
              <a:gd name="connsiteX4770" fmla="*/ 431578 w 6606361"/>
              <a:gd name="connsiteY4770" fmla="*/ 1457716 h 3994140"/>
              <a:gd name="connsiteX4771" fmla="*/ 781506 w 6606361"/>
              <a:gd name="connsiteY4771" fmla="*/ 1451884 h 3994140"/>
              <a:gd name="connsiteX4772" fmla="*/ 781506 w 6606361"/>
              <a:gd name="connsiteY4772" fmla="*/ 1451885 h 3994140"/>
              <a:gd name="connsiteX4773" fmla="*/ 781507 w 6606361"/>
              <a:gd name="connsiteY4773" fmla="*/ 1451885 h 3994140"/>
              <a:gd name="connsiteX4774" fmla="*/ 781507 w 6606361"/>
              <a:gd name="connsiteY4774" fmla="*/ 1451884 h 3994140"/>
              <a:gd name="connsiteX4775" fmla="*/ 702772 w 6606361"/>
              <a:gd name="connsiteY4775" fmla="*/ 1448969 h 3994140"/>
              <a:gd name="connsiteX4776" fmla="*/ 702772 w 6606361"/>
              <a:gd name="connsiteY4776" fmla="*/ 1454800 h 3994140"/>
              <a:gd name="connsiteX4777" fmla="*/ 702773 w 6606361"/>
              <a:gd name="connsiteY4777" fmla="*/ 1454799 h 3994140"/>
              <a:gd name="connsiteX4778" fmla="*/ 702773 w 6606361"/>
              <a:gd name="connsiteY4778" fmla="*/ 1448969 h 3994140"/>
              <a:gd name="connsiteX4779" fmla="*/ 425746 w 6606361"/>
              <a:gd name="connsiteY4779" fmla="*/ 1446056 h 3994140"/>
              <a:gd name="connsiteX4780" fmla="*/ 425746 w 6606361"/>
              <a:gd name="connsiteY4780" fmla="*/ 1448969 h 3994140"/>
              <a:gd name="connsiteX4781" fmla="*/ 428661 w 6606361"/>
              <a:gd name="connsiteY4781" fmla="*/ 1451883 h 3994140"/>
              <a:gd name="connsiteX4782" fmla="*/ 580298 w 6606361"/>
              <a:gd name="connsiteY4782" fmla="*/ 1443138 h 3994140"/>
              <a:gd name="connsiteX4783" fmla="*/ 591962 w 6606361"/>
              <a:gd name="connsiteY4783" fmla="*/ 1446054 h 3994140"/>
              <a:gd name="connsiteX4784" fmla="*/ 591961 w 6606361"/>
              <a:gd name="connsiteY4784" fmla="*/ 1446053 h 3994140"/>
              <a:gd name="connsiteX4785" fmla="*/ 766926 w 6606361"/>
              <a:gd name="connsiteY4785" fmla="*/ 1440223 h 3994140"/>
              <a:gd name="connsiteX4786" fmla="*/ 769842 w 6606361"/>
              <a:gd name="connsiteY4786" fmla="*/ 1443138 h 3994140"/>
              <a:gd name="connsiteX4787" fmla="*/ 772703 w 6606361"/>
              <a:gd name="connsiteY4787" fmla="*/ 1445998 h 3994140"/>
              <a:gd name="connsiteX4788" fmla="*/ 772759 w 6606361"/>
              <a:gd name="connsiteY4788" fmla="*/ 1446054 h 3994140"/>
              <a:gd name="connsiteX4789" fmla="*/ 772855 w 6606361"/>
              <a:gd name="connsiteY4789" fmla="*/ 1446150 h 3994140"/>
              <a:gd name="connsiteX4790" fmla="*/ 775674 w 6606361"/>
              <a:gd name="connsiteY4790" fmla="*/ 1448969 h 3994140"/>
              <a:gd name="connsiteX4791" fmla="*/ 775675 w 6606361"/>
              <a:gd name="connsiteY4791" fmla="*/ 1448969 h 3994140"/>
              <a:gd name="connsiteX4792" fmla="*/ 772855 w 6606361"/>
              <a:gd name="connsiteY4792" fmla="*/ 1446150 h 3994140"/>
              <a:gd name="connsiteX4793" fmla="*/ 772758 w 6606361"/>
              <a:gd name="connsiteY4793" fmla="*/ 1446053 h 3994140"/>
              <a:gd name="connsiteX4794" fmla="*/ 772703 w 6606361"/>
              <a:gd name="connsiteY4794" fmla="*/ 1445998 h 3994140"/>
              <a:gd name="connsiteX4795" fmla="*/ 769844 w 6606361"/>
              <a:gd name="connsiteY4795" fmla="*/ 1443138 h 3994140"/>
              <a:gd name="connsiteX4796" fmla="*/ 766928 w 6606361"/>
              <a:gd name="connsiteY4796" fmla="*/ 1440223 h 3994140"/>
              <a:gd name="connsiteX4797" fmla="*/ 758178 w 6606361"/>
              <a:gd name="connsiteY4797" fmla="*/ 1434392 h 3994140"/>
              <a:gd name="connsiteX4798" fmla="*/ 764010 w 6606361"/>
              <a:gd name="connsiteY4798" fmla="*/ 1440223 h 3994140"/>
              <a:gd name="connsiteX4799" fmla="*/ 764011 w 6606361"/>
              <a:gd name="connsiteY4799" fmla="*/ 1440223 h 3994140"/>
              <a:gd name="connsiteX4800" fmla="*/ 451990 w 6606361"/>
              <a:gd name="connsiteY4800" fmla="*/ 1434392 h 3994140"/>
              <a:gd name="connsiteX4801" fmla="*/ 451990 w 6606361"/>
              <a:gd name="connsiteY4801" fmla="*/ 1437308 h 3994140"/>
              <a:gd name="connsiteX4802" fmla="*/ 454906 w 6606361"/>
              <a:gd name="connsiteY4802" fmla="*/ 1440223 h 3994140"/>
              <a:gd name="connsiteX4803" fmla="*/ 457823 w 6606361"/>
              <a:gd name="connsiteY4803" fmla="*/ 1446054 h 3994140"/>
              <a:gd name="connsiteX4804" fmla="*/ 460738 w 6606361"/>
              <a:gd name="connsiteY4804" fmla="*/ 1448970 h 3994140"/>
              <a:gd name="connsiteX4805" fmla="*/ 463654 w 6606361"/>
              <a:gd name="connsiteY4805" fmla="*/ 1451885 h 3994140"/>
              <a:gd name="connsiteX4806" fmla="*/ 463654 w 6606361"/>
              <a:gd name="connsiteY4806" fmla="*/ 1451884 h 3994140"/>
              <a:gd name="connsiteX4807" fmla="*/ 460738 w 6606361"/>
              <a:gd name="connsiteY4807" fmla="*/ 1448969 h 3994140"/>
              <a:gd name="connsiteX4808" fmla="*/ 457823 w 6606361"/>
              <a:gd name="connsiteY4808" fmla="*/ 1443138 h 3994140"/>
              <a:gd name="connsiteX4809" fmla="*/ 454907 w 6606361"/>
              <a:gd name="connsiteY4809" fmla="*/ 1440223 h 3994140"/>
              <a:gd name="connsiteX4810" fmla="*/ 2437835 w 6606361"/>
              <a:gd name="connsiteY4810" fmla="*/ 1431477 h 3994140"/>
              <a:gd name="connsiteX4811" fmla="*/ 2437835 w 6606361"/>
              <a:gd name="connsiteY4811" fmla="*/ 1434392 h 3994140"/>
              <a:gd name="connsiteX4812" fmla="*/ 2435029 w 6606361"/>
              <a:gd name="connsiteY4812" fmla="*/ 1437199 h 3994140"/>
              <a:gd name="connsiteX4813" fmla="*/ 2434920 w 6606361"/>
              <a:gd name="connsiteY4813" fmla="*/ 1437307 h 3994140"/>
              <a:gd name="connsiteX4814" fmla="*/ 2434920 w 6606361"/>
              <a:gd name="connsiteY4814" fmla="*/ 1437307 h 3994140"/>
              <a:gd name="connsiteX4815" fmla="*/ 2434919 w 6606361"/>
              <a:gd name="connsiteY4815" fmla="*/ 1437308 h 3994140"/>
              <a:gd name="connsiteX4816" fmla="*/ 2432004 w 6606361"/>
              <a:gd name="connsiteY4816" fmla="*/ 1443139 h 3994140"/>
              <a:gd name="connsiteX4817" fmla="*/ 2430138 w 6606361"/>
              <a:gd name="connsiteY4817" fmla="*/ 1444382 h 3994140"/>
              <a:gd name="connsiteX4818" fmla="*/ 2432003 w 6606361"/>
              <a:gd name="connsiteY4818" fmla="*/ 1443139 h 3994140"/>
              <a:gd name="connsiteX4819" fmla="*/ 2432004 w 6606361"/>
              <a:gd name="connsiteY4819" fmla="*/ 1443139 h 3994140"/>
              <a:gd name="connsiteX4820" fmla="*/ 2432004 w 6606361"/>
              <a:gd name="connsiteY4820" fmla="*/ 1443138 h 3994140"/>
              <a:gd name="connsiteX4821" fmla="*/ 2434920 w 6606361"/>
              <a:gd name="connsiteY4821" fmla="*/ 1437307 h 3994140"/>
              <a:gd name="connsiteX4822" fmla="*/ 2435029 w 6606361"/>
              <a:gd name="connsiteY4822" fmla="*/ 1437199 h 3994140"/>
              <a:gd name="connsiteX4823" fmla="*/ 2437836 w 6606361"/>
              <a:gd name="connsiteY4823" fmla="*/ 1434392 h 3994140"/>
              <a:gd name="connsiteX4824" fmla="*/ 2437836 w 6606361"/>
              <a:gd name="connsiteY4824" fmla="*/ 1431477 h 3994140"/>
              <a:gd name="connsiteX4825" fmla="*/ 419915 w 6606361"/>
              <a:gd name="connsiteY4825" fmla="*/ 1428563 h 3994140"/>
              <a:gd name="connsiteX4826" fmla="*/ 422830 w 6606361"/>
              <a:gd name="connsiteY4826" fmla="*/ 1434392 h 3994140"/>
              <a:gd name="connsiteX4827" fmla="*/ 425746 w 6606361"/>
              <a:gd name="connsiteY4827" fmla="*/ 1437308 h 3994140"/>
              <a:gd name="connsiteX4828" fmla="*/ 428662 w 6606361"/>
              <a:gd name="connsiteY4828" fmla="*/ 1437308 h 3994140"/>
              <a:gd name="connsiteX4829" fmla="*/ 664863 w 6606361"/>
              <a:gd name="connsiteY4829" fmla="*/ 1428561 h 3994140"/>
              <a:gd name="connsiteX4830" fmla="*/ 667780 w 6606361"/>
              <a:gd name="connsiteY4830" fmla="*/ 1437307 h 3994140"/>
              <a:gd name="connsiteX4831" fmla="*/ 664864 w 6606361"/>
              <a:gd name="connsiteY4831" fmla="*/ 1428561 h 3994140"/>
              <a:gd name="connsiteX4832" fmla="*/ 449074 w 6606361"/>
              <a:gd name="connsiteY4832" fmla="*/ 1425646 h 3994140"/>
              <a:gd name="connsiteX4833" fmla="*/ 451990 w 6606361"/>
              <a:gd name="connsiteY4833" fmla="*/ 1428562 h 3994140"/>
              <a:gd name="connsiteX4834" fmla="*/ 451990 w 6606361"/>
              <a:gd name="connsiteY4834" fmla="*/ 1428561 h 3994140"/>
              <a:gd name="connsiteX4835" fmla="*/ 615290 w 6606361"/>
              <a:gd name="connsiteY4835" fmla="*/ 1422730 h 3994140"/>
              <a:gd name="connsiteX4836" fmla="*/ 615290 w 6606361"/>
              <a:gd name="connsiteY4836" fmla="*/ 1425645 h 3994140"/>
              <a:gd name="connsiteX4837" fmla="*/ 615291 w 6606361"/>
              <a:gd name="connsiteY4837" fmla="*/ 1425645 h 3994140"/>
              <a:gd name="connsiteX4838" fmla="*/ 615291 w 6606361"/>
              <a:gd name="connsiteY4838" fmla="*/ 1422730 h 3994140"/>
              <a:gd name="connsiteX4839" fmla="*/ 411168 w 6606361"/>
              <a:gd name="connsiteY4839" fmla="*/ 1419817 h 3994140"/>
              <a:gd name="connsiteX4840" fmla="*/ 414082 w 6606361"/>
              <a:gd name="connsiteY4840" fmla="*/ 1425646 h 3994140"/>
              <a:gd name="connsiteX4841" fmla="*/ 419913 w 6606361"/>
              <a:gd name="connsiteY4841" fmla="*/ 1428561 h 3994140"/>
              <a:gd name="connsiteX4842" fmla="*/ 437410 w 6606361"/>
              <a:gd name="connsiteY4842" fmla="*/ 1419815 h 3994140"/>
              <a:gd name="connsiteX4843" fmla="*/ 440326 w 6606361"/>
              <a:gd name="connsiteY4843" fmla="*/ 1422731 h 3994140"/>
              <a:gd name="connsiteX4844" fmla="*/ 446158 w 6606361"/>
              <a:gd name="connsiteY4844" fmla="*/ 1425646 h 3994140"/>
              <a:gd name="connsiteX4845" fmla="*/ 440327 w 6606361"/>
              <a:gd name="connsiteY4845" fmla="*/ 1422730 h 3994140"/>
              <a:gd name="connsiteX4846" fmla="*/ 460738 w 6606361"/>
              <a:gd name="connsiteY4846" fmla="*/ 1411068 h 3994140"/>
              <a:gd name="connsiteX4847" fmla="*/ 460738 w 6606361"/>
              <a:gd name="connsiteY4847" fmla="*/ 1411069 h 3994140"/>
              <a:gd name="connsiteX4848" fmla="*/ 463654 w 6606361"/>
              <a:gd name="connsiteY4848" fmla="*/ 1412526 h 3994140"/>
              <a:gd name="connsiteX4849" fmla="*/ 463654 w 6606361"/>
              <a:gd name="connsiteY4849" fmla="*/ 1411068 h 3994140"/>
              <a:gd name="connsiteX4850" fmla="*/ 612374 w 6606361"/>
              <a:gd name="connsiteY4850" fmla="*/ 1408153 h 3994140"/>
              <a:gd name="connsiteX4851" fmla="*/ 612374 w 6606361"/>
              <a:gd name="connsiteY4851" fmla="*/ 1411069 h 3994140"/>
              <a:gd name="connsiteX4852" fmla="*/ 615290 w 6606361"/>
              <a:gd name="connsiteY4852" fmla="*/ 1413984 h 3994140"/>
              <a:gd name="connsiteX4853" fmla="*/ 615290 w 6606361"/>
              <a:gd name="connsiteY4853" fmla="*/ 1416899 h 3994140"/>
              <a:gd name="connsiteX4854" fmla="*/ 615290 w 6606361"/>
              <a:gd name="connsiteY4854" fmla="*/ 1419815 h 3994140"/>
              <a:gd name="connsiteX4855" fmla="*/ 612375 w 6606361"/>
              <a:gd name="connsiteY4855" fmla="*/ 1422730 h 3994140"/>
              <a:gd name="connsiteX4856" fmla="*/ 615291 w 6606361"/>
              <a:gd name="connsiteY4856" fmla="*/ 1419815 h 3994140"/>
              <a:gd name="connsiteX4857" fmla="*/ 615291 w 6606361"/>
              <a:gd name="connsiteY4857" fmla="*/ 1416900 h 3994140"/>
              <a:gd name="connsiteX4858" fmla="*/ 615291 w 6606361"/>
              <a:gd name="connsiteY4858" fmla="*/ 1413984 h 3994140"/>
              <a:gd name="connsiteX4859" fmla="*/ 612375 w 6606361"/>
              <a:gd name="connsiteY4859" fmla="*/ 1411069 h 3994140"/>
              <a:gd name="connsiteX4860" fmla="*/ 612375 w 6606361"/>
              <a:gd name="connsiteY4860" fmla="*/ 1408153 h 3994140"/>
              <a:gd name="connsiteX4861" fmla="*/ 2548647 w 6606361"/>
              <a:gd name="connsiteY4861" fmla="*/ 1399405 h 3994140"/>
              <a:gd name="connsiteX4862" fmla="*/ 2548646 w 6606361"/>
              <a:gd name="connsiteY4862" fmla="*/ 1399407 h 3994140"/>
              <a:gd name="connsiteX4863" fmla="*/ 2548646 w 6606361"/>
              <a:gd name="connsiteY4863" fmla="*/ 1399410 h 3994140"/>
              <a:gd name="connsiteX4864" fmla="*/ 2548647 w 6606361"/>
              <a:gd name="connsiteY4864" fmla="*/ 1399406 h 3994140"/>
              <a:gd name="connsiteX4865" fmla="*/ 618207 w 6606361"/>
              <a:gd name="connsiteY4865" fmla="*/ 1381914 h 3994140"/>
              <a:gd name="connsiteX4866" fmla="*/ 615290 w 6606361"/>
              <a:gd name="connsiteY4866" fmla="*/ 1384830 h 3994140"/>
              <a:gd name="connsiteX4867" fmla="*/ 612374 w 6606361"/>
              <a:gd name="connsiteY4867" fmla="*/ 1387745 h 3994140"/>
              <a:gd name="connsiteX4868" fmla="*/ 612374 w 6606361"/>
              <a:gd name="connsiteY4868" fmla="*/ 1390661 h 3994140"/>
              <a:gd name="connsiteX4869" fmla="*/ 615290 w 6606361"/>
              <a:gd name="connsiteY4869" fmla="*/ 1393576 h 3994140"/>
              <a:gd name="connsiteX4870" fmla="*/ 615290 w 6606361"/>
              <a:gd name="connsiteY4870" fmla="*/ 1396491 h 3994140"/>
              <a:gd name="connsiteX4871" fmla="*/ 615290 w 6606361"/>
              <a:gd name="connsiteY4871" fmla="*/ 1399407 h 3994140"/>
              <a:gd name="connsiteX4872" fmla="*/ 612374 w 6606361"/>
              <a:gd name="connsiteY4872" fmla="*/ 1402322 h 3994140"/>
              <a:gd name="connsiteX4873" fmla="*/ 612374 w 6606361"/>
              <a:gd name="connsiteY4873" fmla="*/ 1405238 h 3994140"/>
              <a:gd name="connsiteX4874" fmla="*/ 615290 w 6606361"/>
              <a:gd name="connsiteY4874" fmla="*/ 1408153 h 3994140"/>
              <a:gd name="connsiteX4875" fmla="*/ 615291 w 6606361"/>
              <a:gd name="connsiteY4875" fmla="*/ 1408153 h 3994140"/>
              <a:gd name="connsiteX4876" fmla="*/ 612375 w 6606361"/>
              <a:gd name="connsiteY4876" fmla="*/ 1405238 h 3994140"/>
              <a:gd name="connsiteX4877" fmla="*/ 612375 w 6606361"/>
              <a:gd name="connsiteY4877" fmla="*/ 1402322 h 3994140"/>
              <a:gd name="connsiteX4878" fmla="*/ 615291 w 6606361"/>
              <a:gd name="connsiteY4878" fmla="*/ 1399407 h 3994140"/>
              <a:gd name="connsiteX4879" fmla="*/ 615291 w 6606361"/>
              <a:gd name="connsiteY4879" fmla="*/ 1396492 h 3994140"/>
              <a:gd name="connsiteX4880" fmla="*/ 615291 w 6606361"/>
              <a:gd name="connsiteY4880" fmla="*/ 1393576 h 3994140"/>
              <a:gd name="connsiteX4881" fmla="*/ 612375 w 6606361"/>
              <a:gd name="connsiteY4881" fmla="*/ 1390661 h 3994140"/>
              <a:gd name="connsiteX4882" fmla="*/ 612375 w 6606361"/>
              <a:gd name="connsiteY4882" fmla="*/ 1387745 h 3994140"/>
              <a:gd name="connsiteX4883" fmla="*/ 615291 w 6606361"/>
              <a:gd name="connsiteY4883" fmla="*/ 1384830 h 3994140"/>
              <a:gd name="connsiteX4884" fmla="*/ 615290 w 6606361"/>
              <a:gd name="connsiteY4884" fmla="*/ 1367337 h 3994140"/>
              <a:gd name="connsiteX4885" fmla="*/ 615290 w 6606361"/>
              <a:gd name="connsiteY4885" fmla="*/ 1370253 h 3994140"/>
              <a:gd name="connsiteX4886" fmla="*/ 617990 w 6606361"/>
              <a:gd name="connsiteY4886" fmla="*/ 1372952 h 3994140"/>
              <a:gd name="connsiteX4887" fmla="*/ 615291 w 6606361"/>
              <a:gd name="connsiteY4887" fmla="*/ 1370253 h 3994140"/>
              <a:gd name="connsiteX4888" fmla="*/ 615291 w 6606361"/>
              <a:gd name="connsiteY4888" fmla="*/ 1367337 h 3994140"/>
              <a:gd name="connsiteX4889" fmla="*/ 481151 w 6606361"/>
              <a:gd name="connsiteY4889" fmla="*/ 1364422 h 3994140"/>
              <a:gd name="connsiteX4890" fmla="*/ 479693 w 6606361"/>
              <a:gd name="connsiteY4890" fmla="*/ 1367337 h 3994140"/>
              <a:gd name="connsiteX4891" fmla="*/ 481151 w 6606361"/>
              <a:gd name="connsiteY4891" fmla="*/ 1367337 h 3994140"/>
              <a:gd name="connsiteX4892" fmla="*/ 2647796 w 6606361"/>
              <a:gd name="connsiteY4892" fmla="*/ 1361511 h 3994140"/>
              <a:gd name="connsiteX4893" fmla="*/ 2656542 w 6606361"/>
              <a:gd name="connsiteY4893" fmla="*/ 1378998 h 3994140"/>
              <a:gd name="connsiteX4894" fmla="*/ 2659458 w 6606361"/>
              <a:gd name="connsiteY4894" fmla="*/ 1381914 h 3994140"/>
              <a:gd name="connsiteX4895" fmla="*/ 2659458 w 6606361"/>
              <a:gd name="connsiteY4895" fmla="*/ 1384829 h 3994140"/>
              <a:gd name="connsiteX4896" fmla="*/ 2662374 w 6606361"/>
              <a:gd name="connsiteY4896" fmla="*/ 1393576 h 3994140"/>
              <a:gd name="connsiteX4897" fmla="*/ 2668206 w 6606361"/>
              <a:gd name="connsiteY4897" fmla="*/ 1402322 h 3994140"/>
              <a:gd name="connsiteX4898" fmla="*/ 2671118 w 6606361"/>
              <a:gd name="connsiteY4898" fmla="*/ 1411055 h 3994140"/>
              <a:gd name="connsiteX4899" fmla="*/ 2668205 w 6606361"/>
              <a:gd name="connsiteY4899" fmla="*/ 1399407 h 3994140"/>
              <a:gd name="connsiteX4900" fmla="*/ 2665289 w 6606361"/>
              <a:gd name="connsiteY4900" fmla="*/ 1390661 h 3994140"/>
              <a:gd name="connsiteX4901" fmla="*/ 2662373 w 6606361"/>
              <a:gd name="connsiteY4901" fmla="*/ 1384830 h 3994140"/>
              <a:gd name="connsiteX4902" fmla="*/ 2659457 w 6606361"/>
              <a:gd name="connsiteY4902" fmla="*/ 1378999 h 3994140"/>
              <a:gd name="connsiteX4903" fmla="*/ 606543 w 6606361"/>
              <a:gd name="connsiteY4903" fmla="*/ 1358591 h 3994140"/>
              <a:gd name="connsiteX4904" fmla="*/ 609458 w 6606361"/>
              <a:gd name="connsiteY4904" fmla="*/ 1364422 h 3994140"/>
              <a:gd name="connsiteX4905" fmla="*/ 609459 w 6606361"/>
              <a:gd name="connsiteY4905" fmla="*/ 1364422 h 3994140"/>
              <a:gd name="connsiteX4906" fmla="*/ 484067 w 6606361"/>
              <a:gd name="connsiteY4906" fmla="*/ 1355676 h 3994140"/>
              <a:gd name="connsiteX4907" fmla="*/ 481152 w 6606361"/>
              <a:gd name="connsiteY4907" fmla="*/ 1364421 h 3994140"/>
              <a:gd name="connsiteX4908" fmla="*/ 484067 w 6606361"/>
              <a:gd name="connsiteY4908" fmla="*/ 1361506 h 3994140"/>
              <a:gd name="connsiteX4909" fmla="*/ 2612832 w 6606361"/>
              <a:gd name="connsiteY4909" fmla="*/ 1349849 h 3994140"/>
              <a:gd name="connsiteX4910" fmla="*/ 2633213 w 6606361"/>
              <a:gd name="connsiteY4910" fmla="*/ 1352760 h 3994140"/>
              <a:gd name="connsiteX4911" fmla="*/ 2647787 w 6606361"/>
              <a:gd name="connsiteY4911" fmla="*/ 1361502 h 3994140"/>
              <a:gd name="connsiteX4912" fmla="*/ 2636128 w 6606361"/>
              <a:gd name="connsiteY4912" fmla="*/ 1352760 h 3994140"/>
              <a:gd name="connsiteX4913" fmla="*/ 2977309 w 6606361"/>
              <a:gd name="connsiteY4913" fmla="*/ 1323606 h 3994140"/>
              <a:gd name="connsiteX4914" fmla="*/ 2980225 w 6606361"/>
              <a:gd name="connsiteY4914" fmla="*/ 1326522 h 3994140"/>
              <a:gd name="connsiteX4915" fmla="*/ 2983141 w 6606361"/>
              <a:gd name="connsiteY4915" fmla="*/ 1326522 h 3994140"/>
              <a:gd name="connsiteX4916" fmla="*/ 2986057 w 6606361"/>
              <a:gd name="connsiteY4916" fmla="*/ 1332352 h 3994140"/>
              <a:gd name="connsiteX4917" fmla="*/ 2988973 w 6606361"/>
              <a:gd name="connsiteY4917" fmla="*/ 1332352 h 3994140"/>
              <a:gd name="connsiteX4918" fmla="*/ 2988973 w 6606361"/>
              <a:gd name="connsiteY4918" fmla="*/ 1335268 h 3994140"/>
              <a:gd name="connsiteX4919" fmla="*/ 2986057 w 6606361"/>
              <a:gd name="connsiteY4919" fmla="*/ 1341099 h 3994140"/>
              <a:gd name="connsiteX4920" fmla="*/ 2983141 w 6606361"/>
              <a:gd name="connsiteY4920" fmla="*/ 1346930 h 3994140"/>
              <a:gd name="connsiteX4921" fmla="*/ 2983141 w 6606361"/>
              <a:gd name="connsiteY4921" fmla="*/ 1355676 h 3994140"/>
              <a:gd name="connsiteX4922" fmla="*/ 2983141 w 6606361"/>
              <a:gd name="connsiteY4922" fmla="*/ 1364422 h 3994140"/>
              <a:gd name="connsiteX4923" fmla="*/ 2983141 w 6606361"/>
              <a:gd name="connsiteY4923" fmla="*/ 1370253 h 3994140"/>
              <a:gd name="connsiteX4924" fmla="*/ 2986057 w 6606361"/>
              <a:gd name="connsiteY4924" fmla="*/ 1376084 h 3994140"/>
              <a:gd name="connsiteX4925" fmla="*/ 2986057 w 6606361"/>
              <a:gd name="connsiteY4925" fmla="*/ 1381915 h 3994140"/>
              <a:gd name="connsiteX4926" fmla="*/ 2988973 w 6606361"/>
              <a:gd name="connsiteY4926" fmla="*/ 1396492 h 3994140"/>
              <a:gd name="connsiteX4927" fmla="*/ 2991889 w 6606361"/>
              <a:gd name="connsiteY4927" fmla="*/ 1413984 h 3994140"/>
              <a:gd name="connsiteX4928" fmla="*/ 2994805 w 6606361"/>
              <a:gd name="connsiteY4928" fmla="*/ 1431477 h 3994140"/>
              <a:gd name="connsiteX4929" fmla="*/ 2994805 w 6606361"/>
              <a:gd name="connsiteY4929" fmla="*/ 1440223 h 3994140"/>
              <a:gd name="connsiteX4930" fmla="*/ 2994805 w 6606361"/>
              <a:gd name="connsiteY4930" fmla="*/ 1446054 h 3994140"/>
              <a:gd name="connsiteX4931" fmla="*/ 2997721 w 6606361"/>
              <a:gd name="connsiteY4931" fmla="*/ 1451885 h 3994140"/>
              <a:gd name="connsiteX4932" fmla="*/ 2997721 w 6606361"/>
              <a:gd name="connsiteY4932" fmla="*/ 1457716 h 3994140"/>
              <a:gd name="connsiteX4933" fmla="*/ 2997721 w 6606361"/>
              <a:gd name="connsiteY4933" fmla="*/ 1463547 h 3994140"/>
              <a:gd name="connsiteX4934" fmla="*/ 2991889 w 6606361"/>
              <a:gd name="connsiteY4934" fmla="*/ 1472293 h 3994140"/>
              <a:gd name="connsiteX4935" fmla="*/ 2986057 w 6606361"/>
              <a:gd name="connsiteY4935" fmla="*/ 1478124 h 3994140"/>
              <a:gd name="connsiteX4936" fmla="*/ 2974393 w 6606361"/>
              <a:gd name="connsiteY4936" fmla="*/ 1495616 h 3994140"/>
              <a:gd name="connsiteX4937" fmla="*/ 2974393 w 6606361"/>
              <a:gd name="connsiteY4937" fmla="*/ 1513109 h 3994140"/>
              <a:gd name="connsiteX4938" fmla="*/ 2980225 w 6606361"/>
              <a:gd name="connsiteY4938" fmla="*/ 1527686 h 3994140"/>
              <a:gd name="connsiteX4939" fmla="*/ 2983141 w 6606361"/>
              <a:gd name="connsiteY4939" fmla="*/ 1536432 h 3994140"/>
              <a:gd name="connsiteX4940" fmla="*/ 2983141 w 6606361"/>
              <a:gd name="connsiteY4940" fmla="*/ 1545179 h 3994140"/>
              <a:gd name="connsiteX4941" fmla="*/ 2983141 w 6606361"/>
              <a:gd name="connsiteY4941" fmla="*/ 1553925 h 3994140"/>
              <a:gd name="connsiteX4942" fmla="*/ 2983141 w 6606361"/>
              <a:gd name="connsiteY4942" fmla="*/ 1556840 h 3994140"/>
              <a:gd name="connsiteX4943" fmla="*/ 2983141 w 6606361"/>
              <a:gd name="connsiteY4943" fmla="*/ 1559756 h 3994140"/>
              <a:gd name="connsiteX4944" fmla="*/ 2968561 w 6606361"/>
              <a:gd name="connsiteY4944" fmla="*/ 1545179 h 3994140"/>
              <a:gd name="connsiteX4945" fmla="*/ 2962728 w 6606361"/>
              <a:gd name="connsiteY4945" fmla="*/ 1562671 h 3994140"/>
              <a:gd name="connsiteX4946" fmla="*/ 2951064 w 6606361"/>
              <a:gd name="connsiteY4946" fmla="*/ 1556840 h 3994140"/>
              <a:gd name="connsiteX4947" fmla="*/ 2951064 w 6606361"/>
              <a:gd name="connsiteY4947" fmla="*/ 1553925 h 3994140"/>
              <a:gd name="connsiteX4948" fmla="*/ 2951064 w 6606361"/>
              <a:gd name="connsiteY4948" fmla="*/ 1551009 h 3994140"/>
              <a:gd name="connsiteX4949" fmla="*/ 2953980 w 6606361"/>
              <a:gd name="connsiteY4949" fmla="*/ 1542263 h 3994140"/>
              <a:gd name="connsiteX4950" fmla="*/ 2956896 w 6606361"/>
              <a:gd name="connsiteY4950" fmla="*/ 1536432 h 3994140"/>
              <a:gd name="connsiteX4951" fmla="*/ 2959812 w 6606361"/>
              <a:gd name="connsiteY4951" fmla="*/ 1530601 h 3994140"/>
              <a:gd name="connsiteX4952" fmla="*/ 2959812 w 6606361"/>
              <a:gd name="connsiteY4952" fmla="*/ 1527686 h 3994140"/>
              <a:gd name="connsiteX4953" fmla="*/ 2959812 w 6606361"/>
              <a:gd name="connsiteY4953" fmla="*/ 1516024 h 3994140"/>
              <a:gd name="connsiteX4954" fmla="*/ 2959812 w 6606361"/>
              <a:gd name="connsiteY4954" fmla="*/ 1495616 h 3994140"/>
              <a:gd name="connsiteX4955" fmla="*/ 2959812 w 6606361"/>
              <a:gd name="connsiteY4955" fmla="*/ 1469377 h 3994140"/>
              <a:gd name="connsiteX4956" fmla="*/ 2962728 w 6606361"/>
              <a:gd name="connsiteY4956" fmla="*/ 1443139 h 3994140"/>
              <a:gd name="connsiteX4957" fmla="*/ 2959812 w 6606361"/>
              <a:gd name="connsiteY4957" fmla="*/ 1419815 h 3994140"/>
              <a:gd name="connsiteX4958" fmla="*/ 2959812 w 6606361"/>
              <a:gd name="connsiteY4958" fmla="*/ 1411069 h 3994140"/>
              <a:gd name="connsiteX4959" fmla="*/ 2956896 w 6606361"/>
              <a:gd name="connsiteY4959" fmla="*/ 1405238 h 3994140"/>
              <a:gd name="connsiteX4960" fmla="*/ 2956896 w 6606361"/>
              <a:gd name="connsiteY4960" fmla="*/ 1399407 h 3994140"/>
              <a:gd name="connsiteX4961" fmla="*/ 2953980 w 6606361"/>
              <a:gd name="connsiteY4961" fmla="*/ 1390661 h 3994140"/>
              <a:gd name="connsiteX4962" fmla="*/ 2953980 w 6606361"/>
              <a:gd name="connsiteY4962" fmla="*/ 1387746 h 3994140"/>
              <a:gd name="connsiteX4963" fmla="*/ 2953980 w 6606361"/>
              <a:gd name="connsiteY4963" fmla="*/ 1384830 h 3994140"/>
              <a:gd name="connsiteX4964" fmla="*/ 2962728 w 6606361"/>
              <a:gd name="connsiteY4964" fmla="*/ 1355676 h 3994140"/>
              <a:gd name="connsiteX4965" fmla="*/ 2962728 w 6606361"/>
              <a:gd name="connsiteY4965" fmla="*/ 1349845 h 3994140"/>
              <a:gd name="connsiteX4966" fmla="*/ 2965645 w 6606361"/>
              <a:gd name="connsiteY4966" fmla="*/ 1344014 h 3994140"/>
              <a:gd name="connsiteX4967" fmla="*/ 2968561 w 6606361"/>
              <a:gd name="connsiteY4967" fmla="*/ 1338183 h 3994140"/>
              <a:gd name="connsiteX4968" fmla="*/ 2971477 w 6606361"/>
              <a:gd name="connsiteY4968" fmla="*/ 1332352 h 3994140"/>
              <a:gd name="connsiteX4969" fmla="*/ 2974393 w 6606361"/>
              <a:gd name="connsiteY4969" fmla="*/ 1326522 h 3994140"/>
              <a:gd name="connsiteX4970" fmla="*/ 224537 w 6606361"/>
              <a:gd name="connsiteY4970" fmla="*/ 1303198 h 3994140"/>
              <a:gd name="connsiteX4971" fmla="*/ 221621 w 6606361"/>
              <a:gd name="connsiteY4971" fmla="*/ 1306113 h 3994140"/>
              <a:gd name="connsiteX4972" fmla="*/ 221513 w 6606361"/>
              <a:gd name="connsiteY4972" fmla="*/ 1306222 h 3994140"/>
              <a:gd name="connsiteX4973" fmla="*/ 218705 w 6606361"/>
              <a:gd name="connsiteY4973" fmla="*/ 1309029 h 3994140"/>
              <a:gd name="connsiteX4974" fmla="*/ 218706 w 6606361"/>
              <a:gd name="connsiteY4974" fmla="*/ 1309029 h 3994140"/>
              <a:gd name="connsiteX4975" fmla="*/ 221513 w 6606361"/>
              <a:gd name="connsiteY4975" fmla="*/ 1306222 h 3994140"/>
              <a:gd name="connsiteX4976" fmla="*/ 221620 w 6606361"/>
              <a:gd name="connsiteY4976" fmla="*/ 1306114 h 3994140"/>
              <a:gd name="connsiteX4977" fmla="*/ 764011 w 6606361"/>
              <a:gd name="connsiteY4977" fmla="*/ 1285705 h 3994140"/>
              <a:gd name="connsiteX4978" fmla="*/ 761094 w 6606361"/>
              <a:gd name="connsiteY4978" fmla="*/ 1288621 h 3994140"/>
              <a:gd name="connsiteX4979" fmla="*/ 761095 w 6606361"/>
              <a:gd name="connsiteY4979" fmla="*/ 1288621 h 3994140"/>
              <a:gd name="connsiteX4980" fmla="*/ 204126 w 6606361"/>
              <a:gd name="connsiteY4980" fmla="*/ 1276959 h 3994140"/>
              <a:gd name="connsiteX4981" fmla="*/ 221621 w 6606361"/>
              <a:gd name="connsiteY4981" fmla="*/ 1279875 h 3994140"/>
              <a:gd name="connsiteX4982" fmla="*/ 207056 w 6606361"/>
              <a:gd name="connsiteY4982" fmla="*/ 1288612 h 3994140"/>
              <a:gd name="connsiteX4983" fmla="*/ 227453 w 6606361"/>
              <a:gd name="connsiteY4983" fmla="*/ 1276959 h 3994140"/>
              <a:gd name="connsiteX4984" fmla="*/ 230369 w 6606361"/>
              <a:gd name="connsiteY4984" fmla="*/ 1276959 h 3994140"/>
              <a:gd name="connsiteX4985" fmla="*/ 233285 w 6606361"/>
              <a:gd name="connsiteY4985" fmla="*/ 1276959 h 3994140"/>
              <a:gd name="connsiteX4986" fmla="*/ 239117 w 6606361"/>
              <a:gd name="connsiteY4986" fmla="*/ 1276959 h 3994140"/>
              <a:gd name="connsiteX4987" fmla="*/ 244949 w 6606361"/>
              <a:gd name="connsiteY4987" fmla="*/ 1276959 h 3994140"/>
              <a:gd name="connsiteX4988" fmla="*/ 247865 w 6606361"/>
              <a:gd name="connsiteY4988" fmla="*/ 1279875 h 3994140"/>
              <a:gd name="connsiteX4989" fmla="*/ 250782 w 6606361"/>
              <a:gd name="connsiteY4989" fmla="*/ 1285705 h 3994140"/>
              <a:gd name="connsiteX4990" fmla="*/ 253697 w 6606361"/>
              <a:gd name="connsiteY4990" fmla="*/ 1288621 h 3994140"/>
              <a:gd name="connsiteX4991" fmla="*/ 256613 w 6606361"/>
              <a:gd name="connsiteY4991" fmla="*/ 1294452 h 3994140"/>
              <a:gd name="connsiteX4992" fmla="*/ 256613 w 6606361"/>
              <a:gd name="connsiteY4992" fmla="*/ 1300283 h 3994140"/>
              <a:gd name="connsiteX4993" fmla="*/ 256613 w 6606361"/>
              <a:gd name="connsiteY4993" fmla="*/ 1309029 h 3994140"/>
              <a:gd name="connsiteX4994" fmla="*/ 250782 w 6606361"/>
              <a:gd name="connsiteY4994" fmla="*/ 1317775 h 3994140"/>
              <a:gd name="connsiteX4995" fmla="*/ 247865 w 6606361"/>
              <a:gd name="connsiteY4995" fmla="*/ 1320691 h 3994140"/>
              <a:gd name="connsiteX4996" fmla="*/ 244949 w 6606361"/>
              <a:gd name="connsiteY4996" fmla="*/ 1323606 h 3994140"/>
              <a:gd name="connsiteX4997" fmla="*/ 242033 w 6606361"/>
              <a:gd name="connsiteY4997" fmla="*/ 1320691 h 3994140"/>
              <a:gd name="connsiteX4998" fmla="*/ 239118 w 6606361"/>
              <a:gd name="connsiteY4998" fmla="*/ 1320691 h 3994140"/>
              <a:gd name="connsiteX4999" fmla="*/ 239118 w 6606361"/>
              <a:gd name="connsiteY4999" fmla="*/ 1323606 h 3994140"/>
              <a:gd name="connsiteX5000" fmla="*/ 242034 w 6606361"/>
              <a:gd name="connsiteY5000" fmla="*/ 1326521 h 3994140"/>
              <a:gd name="connsiteX5001" fmla="*/ 242034 w 6606361"/>
              <a:gd name="connsiteY5001" fmla="*/ 1332352 h 3994140"/>
              <a:gd name="connsiteX5002" fmla="*/ 244950 w 6606361"/>
              <a:gd name="connsiteY5002" fmla="*/ 1338183 h 3994140"/>
              <a:gd name="connsiteX5003" fmla="*/ 247866 w 6606361"/>
              <a:gd name="connsiteY5003" fmla="*/ 1344014 h 3994140"/>
              <a:gd name="connsiteX5004" fmla="*/ 247866 w 6606361"/>
              <a:gd name="connsiteY5004" fmla="*/ 1346929 h 3994140"/>
              <a:gd name="connsiteX5005" fmla="*/ 250782 w 6606361"/>
              <a:gd name="connsiteY5005" fmla="*/ 1349845 h 3994140"/>
              <a:gd name="connsiteX5006" fmla="*/ 250782 w 6606361"/>
              <a:gd name="connsiteY5006" fmla="*/ 1352760 h 3994140"/>
              <a:gd name="connsiteX5007" fmla="*/ 247866 w 6606361"/>
              <a:gd name="connsiteY5007" fmla="*/ 1358591 h 3994140"/>
              <a:gd name="connsiteX5008" fmla="*/ 244950 w 6606361"/>
              <a:gd name="connsiteY5008" fmla="*/ 1367337 h 3994140"/>
              <a:gd name="connsiteX5009" fmla="*/ 239118 w 6606361"/>
              <a:gd name="connsiteY5009" fmla="*/ 1373168 h 3994140"/>
              <a:gd name="connsiteX5010" fmla="*/ 227454 w 6606361"/>
              <a:gd name="connsiteY5010" fmla="*/ 1381915 h 3994140"/>
              <a:gd name="connsiteX5011" fmla="*/ 209957 w 6606361"/>
              <a:gd name="connsiteY5011" fmla="*/ 1390661 h 3994140"/>
              <a:gd name="connsiteX5012" fmla="*/ 192460 w 6606361"/>
              <a:gd name="connsiteY5012" fmla="*/ 1396492 h 3994140"/>
              <a:gd name="connsiteX5013" fmla="*/ 186628 w 6606361"/>
              <a:gd name="connsiteY5013" fmla="*/ 1399407 h 3994140"/>
              <a:gd name="connsiteX5014" fmla="*/ 177880 w 6606361"/>
              <a:gd name="connsiteY5014" fmla="*/ 1399407 h 3994140"/>
              <a:gd name="connsiteX5015" fmla="*/ 172049 w 6606361"/>
              <a:gd name="connsiteY5015" fmla="*/ 1396492 h 3994140"/>
              <a:gd name="connsiteX5016" fmla="*/ 169131 w 6606361"/>
              <a:gd name="connsiteY5016" fmla="*/ 1393576 h 3994140"/>
              <a:gd name="connsiteX5017" fmla="*/ 169131 w 6606361"/>
              <a:gd name="connsiteY5017" fmla="*/ 1390661 h 3994140"/>
              <a:gd name="connsiteX5018" fmla="*/ 169131 w 6606361"/>
              <a:gd name="connsiteY5018" fmla="*/ 1387745 h 3994140"/>
              <a:gd name="connsiteX5019" fmla="*/ 169131 w 6606361"/>
              <a:gd name="connsiteY5019" fmla="*/ 1384830 h 3994140"/>
              <a:gd name="connsiteX5020" fmla="*/ 172049 w 6606361"/>
              <a:gd name="connsiteY5020" fmla="*/ 1381915 h 3994140"/>
              <a:gd name="connsiteX5021" fmla="*/ 172049 w 6606361"/>
              <a:gd name="connsiteY5021" fmla="*/ 1378999 h 3994140"/>
              <a:gd name="connsiteX5022" fmla="*/ 172049 w 6606361"/>
              <a:gd name="connsiteY5022" fmla="*/ 1373168 h 3994140"/>
              <a:gd name="connsiteX5023" fmla="*/ 172049 w 6606361"/>
              <a:gd name="connsiteY5023" fmla="*/ 1367337 h 3994140"/>
              <a:gd name="connsiteX5024" fmla="*/ 172049 w 6606361"/>
              <a:gd name="connsiteY5024" fmla="*/ 1361507 h 3994140"/>
              <a:gd name="connsiteX5025" fmla="*/ 172049 w 6606361"/>
              <a:gd name="connsiteY5025" fmla="*/ 1355676 h 3994140"/>
              <a:gd name="connsiteX5026" fmla="*/ 169131 w 6606361"/>
              <a:gd name="connsiteY5026" fmla="*/ 1344014 h 3994140"/>
              <a:gd name="connsiteX5027" fmla="*/ 166216 w 6606361"/>
              <a:gd name="connsiteY5027" fmla="*/ 1338183 h 3994140"/>
              <a:gd name="connsiteX5028" fmla="*/ 163300 w 6606361"/>
              <a:gd name="connsiteY5028" fmla="*/ 1332352 h 3994140"/>
              <a:gd name="connsiteX5029" fmla="*/ 157468 w 6606361"/>
              <a:gd name="connsiteY5029" fmla="*/ 1329437 h 3994140"/>
              <a:gd name="connsiteX5030" fmla="*/ 154551 w 6606361"/>
              <a:gd name="connsiteY5030" fmla="*/ 1329437 h 3994140"/>
              <a:gd name="connsiteX5031" fmla="*/ 151635 w 6606361"/>
              <a:gd name="connsiteY5031" fmla="*/ 1329437 h 3994140"/>
              <a:gd name="connsiteX5032" fmla="*/ 148720 w 6606361"/>
              <a:gd name="connsiteY5032" fmla="*/ 1323606 h 3994140"/>
              <a:gd name="connsiteX5033" fmla="*/ 148720 w 6606361"/>
              <a:gd name="connsiteY5033" fmla="*/ 1320691 h 3994140"/>
              <a:gd name="connsiteX5034" fmla="*/ 148720 w 6606361"/>
              <a:gd name="connsiteY5034" fmla="*/ 1314860 h 3994140"/>
              <a:gd name="connsiteX5035" fmla="*/ 151635 w 6606361"/>
              <a:gd name="connsiteY5035" fmla="*/ 1311944 h 3994140"/>
              <a:gd name="connsiteX5036" fmla="*/ 160384 w 6606361"/>
              <a:gd name="connsiteY5036" fmla="*/ 1309029 h 3994140"/>
              <a:gd name="connsiteX5037" fmla="*/ 177880 w 6606361"/>
              <a:gd name="connsiteY5037" fmla="*/ 1314860 h 3994140"/>
              <a:gd name="connsiteX5038" fmla="*/ 183712 w 6606361"/>
              <a:gd name="connsiteY5038" fmla="*/ 1311944 h 3994140"/>
              <a:gd name="connsiteX5039" fmla="*/ 189544 w 6606361"/>
              <a:gd name="connsiteY5039" fmla="*/ 1309029 h 3994140"/>
              <a:gd name="connsiteX5040" fmla="*/ 192460 w 6606361"/>
              <a:gd name="connsiteY5040" fmla="*/ 1303198 h 3994140"/>
              <a:gd name="connsiteX5041" fmla="*/ 195377 w 6606361"/>
              <a:gd name="connsiteY5041" fmla="*/ 1300283 h 3994140"/>
              <a:gd name="connsiteX5042" fmla="*/ 195377 w 6606361"/>
              <a:gd name="connsiteY5042" fmla="*/ 1297367 h 3994140"/>
              <a:gd name="connsiteX5043" fmla="*/ 192460 w 6606361"/>
              <a:gd name="connsiteY5043" fmla="*/ 1297367 h 3994140"/>
              <a:gd name="connsiteX5044" fmla="*/ 192460 w 6606361"/>
              <a:gd name="connsiteY5044" fmla="*/ 1285705 h 3994140"/>
              <a:gd name="connsiteX5045" fmla="*/ 536556 w 6606361"/>
              <a:gd name="connsiteY5045" fmla="*/ 1201157 h 3994140"/>
              <a:gd name="connsiteX5046" fmla="*/ 542388 w 6606361"/>
              <a:gd name="connsiteY5046" fmla="*/ 1201157 h 3994140"/>
              <a:gd name="connsiteX5047" fmla="*/ 545304 w 6606361"/>
              <a:gd name="connsiteY5047" fmla="*/ 1206988 h 3994140"/>
              <a:gd name="connsiteX5048" fmla="*/ 545304 w 6606361"/>
              <a:gd name="connsiteY5048" fmla="*/ 1212819 h 3994140"/>
              <a:gd name="connsiteX5049" fmla="*/ 545304 w 6606361"/>
              <a:gd name="connsiteY5049" fmla="*/ 1218650 h 3994140"/>
              <a:gd name="connsiteX5050" fmla="*/ 548221 w 6606361"/>
              <a:gd name="connsiteY5050" fmla="*/ 1224480 h 3994140"/>
              <a:gd name="connsiteX5051" fmla="*/ 551136 w 6606361"/>
              <a:gd name="connsiteY5051" fmla="*/ 1227396 h 3994140"/>
              <a:gd name="connsiteX5052" fmla="*/ 551136 w 6606361"/>
              <a:gd name="connsiteY5052" fmla="*/ 1233227 h 3994140"/>
              <a:gd name="connsiteX5053" fmla="*/ 554052 w 6606361"/>
              <a:gd name="connsiteY5053" fmla="*/ 1236142 h 3994140"/>
              <a:gd name="connsiteX5054" fmla="*/ 554052 w 6606361"/>
              <a:gd name="connsiteY5054" fmla="*/ 1241973 h 3994140"/>
              <a:gd name="connsiteX5055" fmla="*/ 548221 w 6606361"/>
              <a:gd name="connsiteY5055" fmla="*/ 1244888 h 3994140"/>
              <a:gd name="connsiteX5056" fmla="*/ 545304 w 6606361"/>
              <a:gd name="connsiteY5056" fmla="*/ 1247804 h 3994140"/>
              <a:gd name="connsiteX5057" fmla="*/ 545304 w 6606361"/>
              <a:gd name="connsiteY5057" fmla="*/ 1253635 h 3994140"/>
              <a:gd name="connsiteX5058" fmla="*/ 542388 w 6606361"/>
              <a:gd name="connsiteY5058" fmla="*/ 1256550 h 3994140"/>
              <a:gd name="connsiteX5059" fmla="*/ 545304 w 6606361"/>
              <a:gd name="connsiteY5059" fmla="*/ 1262381 h 3994140"/>
              <a:gd name="connsiteX5060" fmla="*/ 545304 w 6606361"/>
              <a:gd name="connsiteY5060" fmla="*/ 1265296 h 3994140"/>
              <a:gd name="connsiteX5061" fmla="*/ 545304 w 6606361"/>
              <a:gd name="connsiteY5061" fmla="*/ 1268212 h 3994140"/>
              <a:gd name="connsiteX5062" fmla="*/ 545304 w 6606361"/>
              <a:gd name="connsiteY5062" fmla="*/ 1285704 h 3994140"/>
              <a:gd name="connsiteX5063" fmla="*/ 516143 w 6606361"/>
              <a:gd name="connsiteY5063" fmla="*/ 1291535 h 3994140"/>
              <a:gd name="connsiteX5064" fmla="*/ 516143 w 6606361"/>
              <a:gd name="connsiteY5064" fmla="*/ 1279873 h 3994140"/>
              <a:gd name="connsiteX5065" fmla="*/ 504479 w 6606361"/>
              <a:gd name="connsiteY5065" fmla="*/ 1268212 h 3994140"/>
              <a:gd name="connsiteX5066" fmla="*/ 504479 w 6606361"/>
              <a:gd name="connsiteY5066" fmla="*/ 1265296 h 3994140"/>
              <a:gd name="connsiteX5067" fmla="*/ 504479 w 6606361"/>
              <a:gd name="connsiteY5067" fmla="*/ 1259466 h 3994140"/>
              <a:gd name="connsiteX5068" fmla="*/ 501563 w 6606361"/>
              <a:gd name="connsiteY5068" fmla="*/ 1253635 h 3994140"/>
              <a:gd name="connsiteX5069" fmla="*/ 501563 w 6606361"/>
              <a:gd name="connsiteY5069" fmla="*/ 1247804 h 3994140"/>
              <a:gd name="connsiteX5070" fmla="*/ 501563 w 6606361"/>
              <a:gd name="connsiteY5070" fmla="*/ 1239058 h 3994140"/>
              <a:gd name="connsiteX5071" fmla="*/ 504479 w 6606361"/>
              <a:gd name="connsiteY5071" fmla="*/ 1233227 h 3994140"/>
              <a:gd name="connsiteX5072" fmla="*/ 504479 w 6606361"/>
              <a:gd name="connsiteY5072" fmla="*/ 1230311 h 3994140"/>
              <a:gd name="connsiteX5073" fmla="*/ 277027 w 6606361"/>
              <a:gd name="connsiteY5073" fmla="*/ 1157426 h 3994140"/>
              <a:gd name="connsiteX5074" fmla="*/ 282859 w 6606361"/>
              <a:gd name="connsiteY5074" fmla="*/ 1157426 h 3994140"/>
              <a:gd name="connsiteX5075" fmla="*/ 288691 w 6606361"/>
              <a:gd name="connsiteY5075" fmla="*/ 1160342 h 3994140"/>
              <a:gd name="connsiteX5076" fmla="*/ 291607 w 6606361"/>
              <a:gd name="connsiteY5076" fmla="*/ 1160342 h 3994140"/>
              <a:gd name="connsiteX5077" fmla="*/ 294522 w 6606361"/>
              <a:gd name="connsiteY5077" fmla="*/ 1160342 h 3994140"/>
              <a:gd name="connsiteX5078" fmla="*/ 294522 w 6606361"/>
              <a:gd name="connsiteY5078" fmla="*/ 1163257 h 3994140"/>
              <a:gd name="connsiteX5079" fmla="*/ 297439 w 6606361"/>
              <a:gd name="connsiteY5079" fmla="*/ 1166172 h 3994140"/>
              <a:gd name="connsiteX5080" fmla="*/ 294522 w 6606361"/>
              <a:gd name="connsiteY5080" fmla="*/ 1169088 h 3994140"/>
              <a:gd name="connsiteX5081" fmla="*/ 294522 w 6606361"/>
              <a:gd name="connsiteY5081" fmla="*/ 1174919 h 3994140"/>
              <a:gd name="connsiteX5082" fmla="*/ 291607 w 6606361"/>
              <a:gd name="connsiteY5082" fmla="*/ 1177834 h 3994140"/>
              <a:gd name="connsiteX5083" fmla="*/ 288691 w 6606361"/>
              <a:gd name="connsiteY5083" fmla="*/ 1180750 h 3994140"/>
              <a:gd name="connsiteX5084" fmla="*/ 285774 w 6606361"/>
              <a:gd name="connsiteY5084" fmla="*/ 1186580 h 3994140"/>
              <a:gd name="connsiteX5085" fmla="*/ 285774 w 6606361"/>
              <a:gd name="connsiteY5085" fmla="*/ 1189496 h 3994140"/>
              <a:gd name="connsiteX5086" fmla="*/ 285774 w 6606361"/>
              <a:gd name="connsiteY5086" fmla="*/ 1195327 h 3994140"/>
              <a:gd name="connsiteX5087" fmla="*/ 285774 w 6606361"/>
              <a:gd name="connsiteY5087" fmla="*/ 1198242 h 3994140"/>
              <a:gd name="connsiteX5088" fmla="*/ 288691 w 6606361"/>
              <a:gd name="connsiteY5088" fmla="*/ 1198242 h 3994140"/>
              <a:gd name="connsiteX5089" fmla="*/ 300355 w 6606361"/>
              <a:gd name="connsiteY5089" fmla="*/ 1201158 h 3994140"/>
              <a:gd name="connsiteX5090" fmla="*/ 300355 w 6606361"/>
              <a:gd name="connsiteY5090" fmla="*/ 1204073 h 3994140"/>
              <a:gd name="connsiteX5091" fmla="*/ 303271 w 6606361"/>
              <a:gd name="connsiteY5091" fmla="*/ 1204073 h 3994140"/>
              <a:gd name="connsiteX5092" fmla="*/ 306187 w 6606361"/>
              <a:gd name="connsiteY5092" fmla="*/ 1206988 h 3994140"/>
              <a:gd name="connsiteX5093" fmla="*/ 312019 w 6606361"/>
              <a:gd name="connsiteY5093" fmla="*/ 1206988 h 3994140"/>
              <a:gd name="connsiteX5094" fmla="*/ 312019 w 6606361"/>
              <a:gd name="connsiteY5094" fmla="*/ 1209904 h 3994140"/>
              <a:gd name="connsiteX5095" fmla="*/ 314935 w 6606361"/>
              <a:gd name="connsiteY5095" fmla="*/ 1212819 h 3994140"/>
              <a:gd name="connsiteX5096" fmla="*/ 317851 w 6606361"/>
              <a:gd name="connsiteY5096" fmla="*/ 1218650 h 3994140"/>
              <a:gd name="connsiteX5097" fmla="*/ 317851 w 6606361"/>
              <a:gd name="connsiteY5097" fmla="*/ 1221566 h 3994140"/>
              <a:gd name="connsiteX5098" fmla="*/ 306187 w 6606361"/>
              <a:gd name="connsiteY5098" fmla="*/ 1247804 h 3994140"/>
              <a:gd name="connsiteX5099" fmla="*/ 317851 w 6606361"/>
              <a:gd name="connsiteY5099" fmla="*/ 1256551 h 3994140"/>
              <a:gd name="connsiteX5100" fmla="*/ 323684 w 6606361"/>
              <a:gd name="connsiteY5100" fmla="*/ 1262382 h 3994140"/>
              <a:gd name="connsiteX5101" fmla="*/ 329515 w 6606361"/>
              <a:gd name="connsiteY5101" fmla="*/ 1279874 h 3994140"/>
              <a:gd name="connsiteX5102" fmla="*/ 332432 w 6606361"/>
              <a:gd name="connsiteY5102" fmla="*/ 1294451 h 3994140"/>
              <a:gd name="connsiteX5103" fmla="*/ 332432 w 6606361"/>
              <a:gd name="connsiteY5103" fmla="*/ 1303198 h 3994140"/>
              <a:gd name="connsiteX5104" fmla="*/ 349928 w 6606361"/>
              <a:gd name="connsiteY5104" fmla="*/ 1314859 h 3994140"/>
              <a:gd name="connsiteX5105" fmla="*/ 358677 w 6606361"/>
              <a:gd name="connsiteY5105" fmla="*/ 1332352 h 3994140"/>
              <a:gd name="connsiteX5106" fmla="*/ 361593 w 6606361"/>
              <a:gd name="connsiteY5106" fmla="*/ 1349845 h 3994140"/>
              <a:gd name="connsiteX5107" fmla="*/ 364509 w 6606361"/>
              <a:gd name="connsiteY5107" fmla="*/ 1355675 h 3994140"/>
              <a:gd name="connsiteX5108" fmla="*/ 367424 w 6606361"/>
              <a:gd name="connsiteY5108" fmla="*/ 1358591 h 3994140"/>
              <a:gd name="connsiteX5109" fmla="*/ 373257 w 6606361"/>
              <a:gd name="connsiteY5109" fmla="*/ 1361506 h 3994140"/>
              <a:gd name="connsiteX5110" fmla="*/ 379089 w 6606361"/>
              <a:gd name="connsiteY5110" fmla="*/ 1364422 h 3994140"/>
              <a:gd name="connsiteX5111" fmla="*/ 382005 w 6606361"/>
              <a:gd name="connsiteY5111" fmla="*/ 1370253 h 3994140"/>
              <a:gd name="connsiteX5112" fmla="*/ 384921 w 6606361"/>
              <a:gd name="connsiteY5112" fmla="*/ 1373168 h 3994140"/>
              <a:gd name="connsiteX5113" fmla="*/ 384921 w 6606361"/>
              <a:gd name="connsiteY5113" fmla="*/ 1376083 h 3994140"/>
              <a:gd name="connsiteX5114" fmla="*/ 384921 w 6606361"/>
              <a:gd name="connsiteY5114" fmla="*/ 1381914 h 3994140"/>
              <a:gd name="connsiteX5115" fmla="*/ 384921 w 6606361"/>
              <a:gd name="connsiteY5115" fmla="*/ 1387745 h 3994140"/>
              <a:gd name="connsiteX5116" fmla="*/ 382005 w 6606361"/>
              <a:gd name="connsiteY5116" fmla="*/ 1393576 h 3994140"/>
              <a:gd name="connsiteX5117" fmla="*/ 379089 w 6606361"/>
              <a:gd name="connsiteY5117" fmla="*/ 1396491 h 3994140"/>
              <a:gd name="connsiteX5118" fmla="*/ 376172 w 6606361"/>
              <a:gd name="connsiteY5118" fmla="*/ 1396491 h 3994140"/>
              <a:gd name="connsiteX5119" fmla="*/ 393670 w 6606361"/>
              <a:gd name="connsiteY5119" fmla="*/ 1411069 h 3994140"/>
              <a:gd name="connsiteX5120" fmla="*/ 358677 w 6606361"/>
              <a:gd name="connsiteY5120" fmla="*/ 1422730 h 3994140"/>
              <a:gd name="connsiteX5121" fmla="*/ 320767 w 6606361"/>
              <a:gd name="connsiteY5121" fmla="*/ 1431477 h 3994140"/>
              <a:gd name="connsiteX5122" fmla="*/ 288691 w 6606361"/>
              <a:gd name="connsiteY5122" fmla="*/ 1431477 h 3994140"/>
              <a:gd name="connsiteX5123" fmla="*/ 277027 w 6606361"/>
              <a:gd name="connsiteY5123" fmla="*/ 1434392 h 3994140"/>
              <a:gd name="connsiteX5124" fmla="*/ 250782 w 6606361"/>
              <a:gd name="connsiteY5124" fmla="*/ 1448969 h 3994140"/>
              <a:gd name="connsiteX5125" fmla="*/ 236201 w 6606361"/>
              <a:gd name="connsiteY5125" fmla="*/ 1443138 h 3994140"/>
              <a:gd name="connsiteX5126" fmla="*/ 265362 w 6606361"/>
              <a:gd name="connsiteY5126" fmla="*/ 1413984 h 3994140"/>
              <a:gd name="connsiteX5127" fmla="*/ 300355 w 6606361"/>
              <a:gd name="connsiteY5127" fmla="*/ 1399407 h 3994140"/>
              <a:gd name="connsiteX5128" fmla="*/ 306187 w 6606361"/>
              <a:gd name="connsiteY5128" fmla="*/ 1396491 h 3994140"/>
              <a:gd name="connsiteX5129" fmla="*/ 312019 w 6606361"/>
              <a:gd name="connsiteY5129" fmla="*/ 1393576 h 3994140"/>
              <a:gd name="connsiteX5130" fmla="*/ 312019 w 6606361"/>
              <a:gd name="connsiteY5130" fmla="*/ 1390661 h 3994140"/>
              <a:gd name="connsiteX5131" fmla="*/ 312019 w 6606361"/>
              <a:gd name="connsiteY5131" fmla="*/ 1387745 h 3994140"/>
              <a:gd name="connsiteX5132" fmla="*/ 306187 w 6606361"/>
              <a:gd name="connsiteY5132" fmla="*/ 1390661 h 3994140"/>
              <a:gd name="connsiteX5133" fmla="*/ 291607 w 6606361"/>
              <a:gd name="connsiteY5133" fmla="*/ 1396491 h 3994140"/>
              <a:gd name="connsiteX5134" fmla="*/ 265362 w 6606361"/>
              <a:gd name="connsiteY5134" fmla="*/ 1390661 h 3994140"/>
              <a:gd name="connsiteX5135" fmla="*/ 262446 w 6606361"/>
              <a:gd name="connsiteY5135" fmla="*/ 1390661 h 3994140"/>
              <a:gd name="connsiteX5136" fmla="*/ 262446 w 6606361"/>
              <a:gd name="connsiteY5136" fmla="*/ 1387745 h 3994140"/>
              <a:gd name="connsiteX5137" fmla="*/ 262446 w 6606361"/>
              <a:gd name="connsiteY5137" fmla="*/ 1384830 h 3994140"/>
              <a:gd name="connsiteX5138" fmla="*/ 262446 w 6606361"/>
              <a:gd name="connsiteY5138" fmla="*/ 1381914 h 3994140"/>
              <a:gd name="connsiteX5139" fmla="*/ 265362 w 6606361"/>
              <a:gd name="connsiteY5139" fmla="*/ 1381914 h 3994140"/>
              <a:gd name="connsiteX5140" fmla="*/ 265362 w 6606361"/>
              <a:gd name="connsiteY5140" fmla="*/ 1378999 h 3994140"/>
              <a:gd name="connsiteX5141" fmla="*/ 277027 w 6606361"/>
              <a:gd name="connsiteY5141" fmla="*/ 1361506 h 3994140"/>
              <a:gd name="connsiteX5142" fmla="*/ 268279 w 6606361"/>
              <a:gd name="connsiteY5142" fmla="*/ 1358591 h 3994140"/>
              <a:gd name="connsiteX5143" fmla="*/ 268279 w 6606361"/>
              <a:gd name="connsiteY5143" fmla="*/ 1344014 h 3994140"/>
              <a:gd name="connsiteX5144" fmla="*/ 294522 w 6606361"/>
              <a:gd name="connsiteY5144" fmla="*/ 1344014 h 3994140"/>
              <a:gd name="connsiteX5145" fmla="*/ 294522 w 6606361"/>
              <a:gd name="connsiteY5145" fmla="*/ 1323606 h 3994140"/>
              <a:gd name="connsiteX5146" fmla="*/ 285774 w 6606361"/>
              <a:gd name="connsiteY5146" fmla="*/ 1323606 h 3994140"/>
              <a:gd name="connsiteX5147" fmla="*/ 288691 w 6606361"/>
              <a:gd name="connsiteY5147" fmla="*/ 1306113 h 3994140"/>
              <a:gd name="connsiteX5148" fmla="*/ 300355 w 6606361"/>
              <a:gd name="connsiteY5148" fmla="*/ 1294451 h 3994140"/>
              <a:gd name="connsiteX5149" fmla="*/ 282859 w 6606361"/>
              <a:gd name="connsiteY5149" fmla="*/ 1291536 h 3994140"/>
              <a:gd name="connsiteX5150" fmla="*/ 268279 w 6606361"/>
              <a:gd name="connsiteY5150" fmla="*/ 1303198 h 3994140"/>
              <a:gd name="connsiteX5151" fmla="*/ 265362 w 6606361"/>
              <a:gd name="connsiteY5151" fmla="*/ 1300282 h 3994140"/>
              <a:gd name="connsiteX5152" fmla="*/ 262446 w 6606361"/>
              <a:gd name="connsiteY5152" fmla="*/ 1297367 h 3994140"/>
              <a:gd name="connsiteX5153" fmla="*/ 262446 w 6606361"/>
              <a:gd name="connsiteY5153" fmla="*/ 1294451 h 3994140"/>
              <a:gd name="connsiteX5154" fmla="*/ 265362 w 6606361"/>
              <a:gd name="connsiteY5154" fmla="*/ 1288620 h 3994140"/>
              <a:gd name="connsiteX5155" fmla="*/ 268279 w 6606361"/>
              <a:gd name="connsiteY5155" fmla="*/ 1282790 h 3994140"/>
              <a:gd name="connsiteX5156" fmla="*/ 268279 w 6606361"/>
              <a:gd name="connsiteY5156" fmla="*/ 1279874 h 3994140"/>
              <a:gd name="connsiteX5157" fmla="*/ 271194 w 6606361"/>
              <a:gd name="connsiteY5157" fmla="*/ 1276959 h 3994140"/>
              <a:gd name="connsiteX5158" fmla="*/ 271194 w 6606361"/>
              <a:gd name="connsiteY5158" fmla="*/ 1274043 h 3994140"/>
              <a:gd name="connsiteX5159" fmla="*/ 271194 w 6606361"/>
              <a:gd name="connsiteY5159" fmla="*/ 1268212 h 3994140"/>
              <a:gd name="connsiteX5160" fmla="*/ 259530 w 6606361"/>
              <a:gd name="connsiteY5160" fmla="*/ 1262382 h 3994140"/>
              <a:gd name="connsiteX5161" fmla="*/ 256613 w 6606361"/>
              <a:gd name="connsiteY5161" fmla="*/ 1259466 h 3994140"/>
              <a:gd name="connsiteX5162" fmla="*/ 253698 w 6606361"/>
              <a:gd name="connsiteY5162" fmla="*/ 1253635 h 3994140"/>
              <a:gd name="connsiteX5163" fmla="*/ 253698 w 6606361"/>
              <a:gd name="connsiteY5163" fmla="*/ 1250720 h 3994140"/>
              <a:gd name="connsiteX5164" fmla="*/ 253698 w 6606361"/>
              <a:gd name="connsiteY5164" fmla="*/ 1244889 h 3994140"/>
              <a:gd name="connsiteX5165" fmla="*/ 253698 w 6606361"/>
              <a:gd name="connsiteY5165" fmla="*/ 1241974 h 3994140"/>
              <a:gd name="connsiteX5166" fmla="*/ 256613 w 6606361"/>
              <a:gd name="connsiteY5166" fmla="*/ 1239058 h 3994140"/>
              <a:gd name="connsiteX5167" fmla="*/ 256613 w 6606361"/>
              <a:gd name="connsiteY5167" fmla="*/ 1236143 h 3994140"/>
              <a:gd name="connsiteX5168" fmla="*/ 244949 w 6606361"/>
              <a:gd name="connsiteY5168" fmla="*/ 1239058 h 3994140"/>
              <a:gd name="connsiteX5169" fmla="*/ 242033 w 6606361"/>
              <a:gd name="connsiteY5169" fmla="*/ 1233227 h 3994140"/>
              <a:gd name="connsiteX5170" fmla="*/ 242033 w 6606361"/>
              <a:gd name="connsiteY5170" fmla="*/ 1227396 h 3994140"/>
              <a:gd name="connsiteX5171" fmla="*/ 244949 w 6606361"/>
              <a:gd name="connsiteY5171" fmla="*/ 1221566 h 3994140"/>
              <a:gd name="connsiteX5172" fmla="*/ 247866 w 6606361"/>
              <a:gd name="connsiteY5172" fmla="*/ 1212819 h 3994140"/>
              <a:gd name="connsiteX5173" fmla="*/ 250782 w 6606361"/>
              <a:gd name="connsiteY5173" fmla="*/ 1209904 h 3994140"/>
              <a:gd name="connsiteX5174" fmla="*/ 256613 w 6606361"/>
              <a:gd name="connsiteY5174" fmla="*/ 1204073 h 3994140"/>
              <a:gd name="connsiteX5175" fmla="*/ 259530 w 6606361"/>
              <a:gd name="connsiteY5175" fmla="*/ 1195327 h 3994140"/>
              <a:gd name="connsiteX5176" fmla="*/ 259530 w 6606361"/>
              <a:gd name="connsiteY5176" fmla="*/ 1189496 h 3994140"/>
              <a:gd name="connsiteX5177" fmla="*/ 259530 w 6606361"/>
              <a:gd name="connsiteY5177" fmla="*/ 1183665 h 3994140"/>
              <a:gd name="connsiteX5178" fmla="*/ 256613 w 6606361"/>
              <a:gd name="connsiteY5178" fmla="*/ 1180750 h 3994140"/>
              <a:gd name="connsiteX5179" fmla="*/ 271194 w 6606361"/>
              <a:gd name="connsiteY5179" fmla="*/ 1160342 h 3994140"/>
              <a:gd name="connsiteX5180" fmla="*/ 594878 w 6606361"/>
              <a:gd name="connsiteY5180" fmla="*/ 1093287 h 3994140"/>
              <a:gd name="connsiteX5181" fmla="*/ 589046 w 6606361"/>
              <a:gd name="connsiteY5181" fmla="*/ 1107864 h 3994140"/>
              <a:gd name="connsiteX5182" fmla="*/ 583214 w 6606361"/>
              <a:gd name="connsiteY5182" fmla="*/ 1113695 h 3994140"/>
              <a:gd name="connsiteX5183" fmla="*/ 577381 w 6606361"/>
              <a:gd name="connsiteY5183" fmla="*/ 1116610 h 3994140"/>
              <a:gd name="connsiteX5184" fmla="*/ 580298 w 6606361"/>
              <a:gd name="connsiteY5184" fmla="*/ 1116610 h 3994140"/>
              <a:gd name="connsiteX5185" fmla="*/ 586129 w 6606361"/>
              <a:gd name="connsiteY5185" fmla="*/ 1113695 h 3994140"/>
              <a:gd name="connsiteX5186" fmla="*/ 591962 w 6606361"/>
              <a:gd name="connsiteY5186" fmla="*/ 1107864 h 3994140"/>
              <a:gd name="connsiteX5187" fmla="*/ 591962 w 6606361"/>
              <a:gd name="connsiteY5187" fmla="*/ 1102033 h 3994140"/>
              <a:gd name="connsiteX5188" fmla="*/ 594878 w 6606361"/>
              <a:gd name="connsiteY5188" fmla="*/ 1096202 h 3994140"/>
              <a:gd name="connsiteX5189" fmla="*/ 597794 w 6606361"/>
              <a:gd name="connsiteY5189" fmla="*/ 1020403 h 3994140"/>
              <a:gd name="connsiteX5190" fmla="*/ 594878 w 6606361"/>
              <a:gd name="connsiteY5190" fmla="*/ 1043724 h 3994140"/>
              <a:gd name="connsiteX5191" fmla="*/ 594878 w 6606361"/>
              <a:gd name="connsiteY5191" fmla="*/ 1061217 h 3994140"/>
              <a:gd name="connsiteX5192" fmla="*/ 594878 w 6606361"/>
              <a:gd name="connsiteY5192" fmla="*/ 1069963 h 3994140"/>
              <a:gd name="connsiteX5193" fmla="*/ 594878 w 6606361"/>
              <a:gd name="connsiteY5193" fmla="*/ 1087456 h 3994140"/>
              <a:gd name="connsiteX5194" fmla="*/ 597794 w 6606361"/>
              <a:gd name="connsiteY5194" fmla="*/ 1049556 h 3994140"/>
              <a:gd name="connsiteX5195" fmla="*/ 927310 w 6606361"/>
              <a:gd name="connsiteY5195" fmla="*/ 1011657 h 3994140"/>
              <a:gd name="connsiteX5196" fmla="*/ 927310 w 6606361"/>
              <a:gd name="connsiteY5196" fmla="*/ 1037894 h 3994140"/>
              <a:gd name="connsiteX5197" fmla="*/ 927310 w 6606361"/>
              <a:gd name="connsiteY5197" fmla="*/ 1043723 h 3994140"/>
              <a:gd name="connsiteX5198" fmla="*/ 930226 w 6606361"/>
              <a:gd name="connsiteY5198" fmla="*/ 1032063 h 3994140"/>
              <a:gd name="connsiteX5199" fmla="*/ 6428481 w 6606361"/>
              <a:gd name="connsiteY5199" fmla="*/ 941684 h 3994140"/>
              <a:gd name="connsiteX5200" fmla="*/ 6431397 w 6606361"/>
              <a:gd name="connsiteY5200" fmla="*/ 941684 h 3994140"/>
              <a:gd name="connsiteX5201" fmla="*/ 6434313 w 6606361"/>
              <a:gd name="connsiteY5201" fmla="*/ 941684 h 3994140"/>
              <a:gd name="connsiteX5202" fmla="*/ 6440145 w 6606361"/>
              <a:gd name="connsiteY5202" fmla="*/ 947515 h 3994140"/>
              <a:gd name="connsiteX5203" fmla="*/ 6445977 w 6606361"/>
              <a:gd name="connsiteY5203" fmla="*/ 953346 h 3994140"/>
              <a:gd name="connsiteX5204" fmla="*/ 6448893 w 6606361"/>
              <a:gd name="connsiteY5204" fmla="*/ 959177 h 3994140"/>
              <a:gd name="connsiteX5205" fmla="*/ 6454725 w 6606361"/>
              <a:gd name="connsiteY5205" fmla="*/ 965008 h 3994140"/>
              <a:gd name="connsiteX5206" fmla="*/ 6457641 w 6606361"/>
              <a:gd name="connsiteY5206" fmla="*/ 967923 h 3994140"/>
              <a:gd name="connsiteX5207" fmla="*/ 6457641 w 6606361"/>
              <a:gd name="connsiteY5207" fmla="*/ 973754 h 3994140"/>
              <a:gd name="connsiteX5208" fmla="*/ 6463473 w 6606361"/>
              <a:gd name="connsiteY5208" fmla="*/ 976669 h 3994140"/>
              <a:gd name="connsiteX5209" fmla="*/ 6466389 w 6606361"/>
              <a:gd name="connsiteY5209" fmla="*/ 982500 h 3994140"/>
              <a:gd name="connsiteX5210" fmla="*/ 6469306 w 6606361"/>
              <a:gd name="connsiteY5210" fmla="*/ 982500 h 3994140"/>
              <a:gd name="connsiteX5211" fmla="*/ 6472222 w 6606361"/>
              <a:gd name="connsiteY5211" fmla="*/ 982500 h 3994140"/>
              <a:gd name="connsiteX5212" fmla="*/ 6472222 w 6606361"/>
              <a:gd name="connsiteY5212" fmla="*/ 979585 h 3994140"/>
              <a:gd name="connsiteX5213" fmla="*/ 6472222 w 6606361"/>
              <a:gd name="connsiteY5213" fmla="*/ 976669 h 3994140"/>
              <a:gd name="connsiteX5214" fmla="*/ 6472222 w 6606361"/>
              <a:gd name="connsiteY5214" fmla="*/ 970838 h 3994140"/>
              <a:gd name="connsiteX5215" fmla="*/ 6472222 w 6606361"/>
              <a:gd name="connsiteY5215" fmla="*/ 965008 h 3994140"/>
              <a:gd name="connsiteX5216" fmla="*/ 6475138 w 6606361"/>
              <a:gd name="connsiteY5216" fmla="*/ 959177 h 3994140"/>
              <a:gd name="connsiteX5217" fmla="*/ 6480970 w 6606361"/>
              <a:gd name="connsiteY5217" fmla="*/ 953346 h 3994140"/>
              <a:gd name="connsiteX5218" fmla="*/ 6489718 w 6606361"/>
              <a:gd name="connsiteY5218" fmla="*/ 950430 h 3994140"/>
              <a:gd name="connsiteX5219" fmla="*/ 6495550 w 6606361"/>
              <a:gd name="connsiteY5219" fmla="*/ 950430 h 3994140"/>
              <a:gd name="connsiteX5220" fmla="*/ 6501382 w 6606361"/>
              <a:gd name="connsiteY5220" fmla="*/ 953346 h 3994140"/>
              <a:gd name="connsiteX5221" fmla="*/ 6507214 w 6606361"/>
              <a:gd name="connsiteY5221" fmla="*/ 959177 h 3994140"/>
              <a:gd name="connsiteX5222" fmla="*/ 6510131 w 6606361"/>
              <a:gd name="connsiteY5222" fmla="*/ 962092 h 3994140"/>
              <a:gd name="connsiteX5223" fmla="*/ 6510131 w 6606361"/>
              <a:gd name="connsiteY5223" fmla="*/ 965008 h 3994140"/>
              <a:gd name="connsiteX5224" fmla="*/ 6513047 w 6606361"/>
              <a:gd name="connsiteY5224" fmla="*/ 967923 h 3994140"/>
              <a:gd name="connsiteX5225" fmla="*/ 6518879 w 6606361"/>
              <a:gd name="connsiteY5225" fmla="*/ 970838 h 3994140"/>
              <a:gd name="connsiteX5226" fmla="*/ 6521795 w 6606361"/>
              <a:gd name="connsiteY5226" fmla="*/ 973754 h 3994140"/>
              <a:gd name="connsiteX5227" fmla="*/ 6527627 w 6606361"/>
              <a:gd name="connsiteY5227" fmla="*/ 973754 h 3994140"/>
              <a:gd name="connsiteX5228" fmla="*/ 6530543 w 6606361"/>
              <a:gd name="connsiteY5228" fmla="*/ 970838 h 3994140"/>
              <a:gd name="connsiteX5229" fmla="*/ 6533459 w 6606361"/>
              <a:gd name="connsiteY5229" fmla="*/ 967923 h 3994140"/>
              <a:gd name="connsiteX5230" fmla="*/ 6539291 w 6606361"/>
              <a:gd name="connsiteY5230" fmla="*/ 965008 h 3994140"/>
              <a:gd name="connsiteX5231" fmla="*/ 6545123 w 6606361"/>
              <a:gd name="connsiteY5231" fmla="*/ 962092 h 3994140"/>
              <a:gd name="connsiteX5232" fmla="*/ 6550956 w 6606361"/>
              <a:gd name="connsiteY5232" fmla="*/ 959177 h 3994140"/>
              <a:gd name="connsiteX5233" fmla="*/ 6556788 w 6606361"/>
              <a:gd name="connsiteY5233" fmla="*/ 956261 h 3994140"/>
              <a:gd name="connsiteX5234" fmla="*/ 6559704 w 6606361"/>
              <a:gd name="connsiteY5234" fmla="*/ 956261 h 3994140"/>
              <a:gd name="connsiteX5235" fmla="*/ 6562620 w 6606361"/>
              <a:gd name="connsiteY5235" fmla="*/ 953346 h 3994140"/>
              <a:gd name="connsiteX5236" fmla="*/ 6571368 w 6606361"/>
              <a:gd name="connsiteY5236" fmla="*/ 956261 h 3994140"/>
              <a:gd name="connsiteX5237" fmla="*/ 6574284 w 6606361"/>
              <a:gd name="connsiteY5237" fmla="*/ 956261 h 3994140"/>
              <a:gd name="connsiteX5238" fmla="*/ 6580116 w 6606361"/>
              <a:gd name="connsiteY5238" fmla="*/ 959177 h 3994140"/>
              <a:gd name="connsiteX5239" fmla="*/ 6580116 w 6606361"/>
              <a:gd name="connsiteY5239" fmla="*/ 965008 h 3994140"/>
              <a:gd name="connsiteX5240" fmla="*/ 6580116 w 6606361"/>
              <a:gd name="connsiteY5240" fmla="*/ 967923 h 3994140"/>
              <a:gd name="connsiteX5241" fmla="*/ 6580116 w 6606361"/>
              <a:gd name="connsiteY5241" fmla="*/ 970838 h 3994140"/>
              <a:gd name="connsiteX5242" fmla="*/ 6580116 w 6606361"/>
              <a:gd name="connsiteY5242" fmla="*/ 973754 h 3994140"/>
              <a:gd name="connsiteX5243" fmla="*/ 6583032 w 6606361"/>
              <a:gd name="connsiteY5243" fmla="*/ 973754 h 3994140"/>
              <a:gd name="connsiteX5244" fmla="*/ 6588865 w 6606361"/>
              <a:gd name="connsiteY5244" fmla="*/ 976669 h 3994140"/>
              <a:gd name="connsiteX5245" fmla="*/ 6591781 w 6606361"/>
              <a:gd name="connsiteY5245" fmla="*/ 982500 h 3994140"/>
              <a:gd name="connsiteX5246" fmla="*/ 6597613 w 6606361"/>
              <a:gd name="connsiteY5246" fmla="*/ 988331 h 3994140"/>
              <a:gd name="connsiteX5247" fmla="*/ 6600529 w 6606361"/>
              <a:gd name="connsiteY5247" fmla="*/ 994162 h 3994140"/>
              <a:gd name="connsiteX5248" fmla="*/ 6603445 w 6606361"/>
              <a:gd name="connsiteY5248" fmla="*/ 999993 h 3994140"/>
              <a:gd name="connsiteX5249" fmla="*/ 6606361 w 6606361"/>
              <a:gd name="connsiteY5249" fmla="*/ 1002908 h 3994140"/>
              <a:gd name="connsiteX5250" fmla="*/ 6606361 w 6606361"/>
              <a:gd name="connsiteY5250" fmla="*/ 1005824 h 3994140"/>
              <a:gd name="connsiteX5251" fmla="*/ 6600529 w 6606361"/>
              <a:gd name="connsiteY5251" fmla="*/ 1026232 h 3994140"/>
              <a:gd name="connsiteX5252" fmla="*/ 6585948 w 6606361"/>
              <a:gd name="connsiteY5252" fmla="*/ 1046640 h 3994140"/>
              <a:gd name="connsiteX5253" fmla="*/ 6568452 w 6606361"/>
              <a:gd name="connsiteY5253" fmla="*/ 1058301 h 3994140"/>
              <a:gd name="connsiteX5254" fmla="*/ 6553872 w 6606361"/>
              <a:gd name="connsiteY5254" fmla="*/ 1067048 h 3994140"/>
              <a:gd name="connsiteX5255" fmla="*/ 6548040 w 6606361"/>
              <a:gd name="connsiteY5255" fmla="*/ 1069963 h 3994140"/>
              <a:gd name="connsiteX5256" fmla="*/ 6545123 w 6606361"/>
              <a:gd name="connsiteY5256" fmla="*/ 1069963 h 3994140"/>
              <a:gd name="connsiteX5257" fmla="*/ 6539291 w 6606361"/>
              <a:gd name="connsiteY5257" fmla="*/ 1067048 h 3994140"/>
              <a:gd name="connsiteX5258" fmla="*/ 6533459 w 6606361"/>
              <a:gd name="connsiteY5258" fmla="*/ 1067048 h 3994140"/>
              <a:gd name="connsiteX5259" fmla="*/ 6527627 w 6606361"/>
              <a:gd name="connsiteY5259" fmla="*/ 1067048 h 3994140"/>
              <a:gd name="connsiteX5260" fmla="*/ 6518879 w 6606361"/>
              <a:gd name="connsiteY5260" fmla="*/ 1069963 h 3994140"/>
              <a:gd name="connsiteX5261" fmla="*/ 6515963 w 6606361"/>
              <a:gd name="connsiteY5261" fmla="*/ 1072878 h 3994140"/>
              <a:gd name="connsiteX5262" fmla="*/ 6510131 w 6606361"/>
              <a:gd name="connsiteY5262" fmla="*/ 1075794 h 3994140"/>
              <a:gd name="connsiteX5263" fmla="*/ 6504298 w 6606361"/>
              <a:gd name="connsiteY5263" fmla="*/ 1078709 h 3994140"/>
              <a:gd name="connsiteX5264" fmla="*/ 6495550 w 6606361"/>
              <a:gd name="connsiteY5264" fmla="*/ 1081625 h 3994140"/>
              <a:gd name="connsiteX5265" fmla="*/ 6492634 w 6606361"/>
              <a:gd name="connsiteY5265" fmla="*/ 1084540 h 3994140"/>
              <a:gd name="connsiteX5266" fmla="*/ 6489718 w 6606361"/>
              <a:gd name="connsiteY5266" fmla="*/ 1084540 h 3994140"/>
              <a:gd name="connsiteX5267" fmla="*/ 6463473 w 6606361"/>
              <a:gd name="connsiteY5267" fmla="*/ 1067048 h 3994140"/>
              <a:gd name="connsiteX5268" fmla="*/ 6437229 w 6606361"/>
              <a:gd name="connsiteY5268" fmla="*/ 1040809 h 3994140"/>
              <a:gd name="connsiteX5269" fmla="*/ 6416816 w 6606361"/>
              <a:gd name="connsiteY5269" fmla="*/ 1040809 h 3994140"/>
              <a:gd name="connsiteX5270" fmla="*/ 6410984 w 6606361"/>
              <a:gd name="connsiteY5270" fmla="*/ 1034978 h 3994140"/>
              <a:gd name="connsiteX5271" fmla="*/ 6408068 w 6606361"/>
              <a:gd name="connsiteY5271" fmla="*/ 1029147 h 3994140"/>
              <a:gd name="connsiteX5272" fmla="*/ 6408068 w 6606361"/>
              <a:gd name="connsiteY5272" fmla="*/ 1026232 h 3994140"/>
              <a:gd name="connsiteX5273" fmla="*/ 6410984 w 6606361"/>
              <a:gd name="connsiteY5273" fmla="*/ 1023316 h 3994140"/>
              <a:gd name="connsiteX5274" fmla="*/ 6410984 w 6606361"/>
              <a:gd name="connsiteY5274" fmla="*/ 1020401 h 3994140"/>
              <a:gd name="connsiteX5275" fmla="*/ 6413900 w 6606361"/>
              <a:gd name="connsiteY5275" fmla="*/ 1020401 h 3994140"/>
              <a:gd name="connsiteX5276" fmla="*/ 6416816 w 6606361"/>
              <a:gd name="connsiteY5276" fmla="*/ 1020401 h 3994140"/>
              <a:gd name="connsiteX5277" fmla="*/ 6440145 w 6606361"/>
              <a:gd name="connsiteY5277" fmla="*/ 1011654 h 3994140"/>
              <a:gd name="connsiteX5278" fmla="*/ 6431397 w 6606361"/>
              <a:gd name="connsiteY5278" fmla="*/ 994162 h 3994140"/>
              <a:gd name="connsiteX5279" fmla="*/ 6408068 w 6606361"/>
              <a:gd name="connsiteY5279" fmla="*/ 988331 h 3994140"/>
              <a:gd name="connsiteX5280" fmla="*/ 6425564 w 6606361"/>
              <a:gd name="connsiteY5280" fmla="*/ 947515 h 3994140"/>
              <a:gd name="connsiteX5281" fmla="*/ 5490963 w 6606361"/>
              <a:gd name="connsiteY5281" fmla="*/ 906699 h 3994140"/>
              <a:gd name="connsiteX5282" fmla="*/ 5493880 w 6606361"/>
              <a:gd name="connsiteY5282" fmla="*/ 921276 h 3994140"/>
              <a:gd name="connsiteX5283" fmla="*/ 5499712 w 6606361"/>
              <a:gd name="connsiteY5283" fmla="*/ 921276 h 3994140"/>
              <a:gd name="connsiteX5284" fmla="*/ 5505544 w 6606361"/>
              <a:gd name="connsiteY5284" fmla="*/ 924192 h 3994140"/>
              <a:gd name="connsiteX5285" fmla="*/ 5511376 w 6606361"/>
              <a:gd name="connsiteY5285" fmla="*/ 927107 h 3994140"/>
              <a:gd name="connsiteX5286" fmla="*/ 5517208 w 6606361"/>
              <a:gd name="connsiteY5286" fmla="*/ 930022 h 3994140"/>
              <a:gd name="connsiteX5287" fmla="*/ 5523040 w 6606361"/>
              <a:gd name="connsiteY5287" fmla="*/ 935853 h 3994140"/>
              <a:gd name="connsiteX5288" fmla="*/ 5528872 w 6606361"/>
              <a:gd name="connsiteY5288" fmla="*/ 938769 h 3994140"/>
              <a:gd name="connsiteX5289" fmla="*/ 5531788 w 6606361"/>
              <a:gd name="connsiteY5289" fmla="*/ 941684 h 3994140"/>
              <a:gd name="connsiteX5290" fmla="*/ 5540537 w 6606361"/>
              <a:gd name="connsiteY5290" fmla="*/ 944600 h 3994140"/>
              <a:gd name="connsiteX5291" fmla="*/ 5546369 w 6606361"/>
              <a:gd name="connsiteY5291" fmla="*/ 950430 h 3994140"/>
              <a:gd name="connsiteX5292" fmla="*/ 5552201 w 6606361"/>
              <a:gd name="connsiteY5292" fmla="*/ 956261 h 3994140"/>
              <a:gd name="connsiteX5293" fmla="*/ 5558033 w 6606361"/>
              <a:gd name="connsiteY5293" fmla="*/ 962092 h 3994140"/>
              <a:gd name="connsiteX5294" fmla="*/ 5560949 w 6606361"/>
              <a:gd name="connsiteY5294" fmla="*/ 965007 h 3994140"/>
              <a:gd name="connsiteX5295" fmla="*/ 5560949 w 6606361"/>
              <a:gd name="connsiteY5295" fmla="*/ 967923 h 3994140"/>
              <a:gd name="connsiteX5296" fmla="*/ 5549285 w 6606361"/>
              <a:gd name="connsiteY5296" fmla="*/ 976669 h 3994140"/>
              <a:gd name="connsiteX5297" fmla="*/ 5523040 w 6606361"/>
              <a:gd name="connsiteY5297" fmla="*/ 970838 h 3994140"/>
              <a:gd name="connsiteX5298" fmla="*/ 5493880 w 6606361"/>
              <a:gd name="connsiteY5298" fmla="*/ 988331 h 3994140"/>
              <a:gd name="connsiteX5299" fmla="*/ 5488047 w 6606361"/>
              <a:gd name="connsiteY5299" fmla="*/ 991246 h 3994140"/>
              <a:gd name="connsiteX5300" fmla="*/ 5482215 w 6606361"/>
              <a:gd name="connsiteY5300" fmla="*/ 991246 h 3994140"/>
              <a:gd name="connsiteX5301" fmla="*/ 5476383 w 6606361"/>
              <a:gd name="connsiteY5301" fmla="*/ 991246 h 3994140"/>
              <a:gd name="connsiteX5302" fmla="*/ 5473467 w 6606361"/>
              <a:gd name="connsiteY5302" fmla="*/ 988331 h 3994140"/>
              <a:gd name="connsiteX5303" fmla="*/ 5470551 w 6606361"/>
              <a:gd name="connsiteY5303" fmla="*/ 985415 h 3994140"/>
              <a:gd name="connsiteX5304" fmla="*/ 5467635 w 6606361"/>
              <a:gd name="connsiteY5304" fmla="*/ 982500 h 3994140"/>
              <a:gd name="connsiteX5305" fmla="*/ 5467635 w 6606361"/>
              <a:gd name="connsiteY5305" fmla="*/ 979584 h 3994140"/>
              <a:gd name="connsiteX5306" fmla="*/ 5467635 w 6606361"/>
              <a:gd name="connsiteY5306" fmla="*/ 976669 h 3994140"/>
              <a:gd name="connsiteX5307" fmla="*/ 5464719 w 6606361"/>
              <a:gd name="connsiteY5307" fmla="*/ 973754 h 3994140"/>
              <a:gd name="connsiteX5308" fmla="*/ 5461803 w 6606361"/>
              <a:gd name="connsiteY5308" fmla="*/ 970838 h 3994140"/>
              <a:gd name="connsiteX5309" fmla="*/ 5458887 w 6606361"/>
              <a:gd name="connsiteY5309" fmla="*/ 970838 h 3994140"/>
              <a:gd name="connsiteX5310" fmla="*/ 5453054 w 6606361"/>
              <a:gd name="connsiteY5310" fmla="*/ 970838 h 3994140"/>
              <a:gd name="connsiteX5311" fmla="*/ 5450138 w 6606361"/>
              <a:gd name="connsiteY5311" fmla="*/ 970838 h 3994140"/>
              <a:gd name="connsiteX5312" fmla="*/ 5447222 w 6606361"/>
              <a:gd name="connsiteY5312" fmla="*/ 973754 h 3994140"/>
              <a:gd name="connsiteX5313" fmla="*/ 5444306 w 6606361"/>
              <a:gd name="connsiteY5313" fmla="*/ 973754 h 3994140"/>
              <a:gd name="connsiteX5314" fmla="*/ 5453054 w 6606361"/>
              <a:gd name="connsiteY5314" fmla="*/ 959177 h 3994140"/>
              <a:gd name="connsiteX5315" fmla="*/ 5453054 w 6606361"/>
              <a:gd name="connsiteY5315" fmla="*/ 950430 h 3994140"/>
              <a:gd name="connsiteX5316" fmla="*/ 5453054 w 6606361"/>
              <a:gd name="connsiteY5316" fmla="*/ 941684 h 3994140"/>
              <a:gd name="connsiteX5317" fmla="*/ 5458887 w 6606361"/>
              <a:gd name="connsiteY5317" fmla="*/ 935853 h 3994140"/>
              <a:gd name="connsiteX5318" fmla="*/ 5461803 w 6606361"/>
              <a:gd name="connsiteY5318" fmla="*/ 932938 h 3994140"/>
              <a:gd name="connsiteX5319" fmla="*/ 5467635 w 6606361"/>
              <a:gd name="connsiteY5319" fmla="*/ 930022 h 3994140"/>
              <a:gd name="connsiteX5320" fmla="*/ 5470551 w 6606361"/>
              <a:gd name="connsiteY5320" fmla="*/ 927107 h 3994140"/>
              <a:gd name="connsiteX5321" fmla="*/ 5473467 w 6606361"/>
              <a:gd name="connsiteY5321" fmla="*/ 927107 h 3994140"/>
              <a:gd name="connsiteX5322" fmla="*/ 5476383 w 6606361"/>
              <a:gd name="connsiteY5322" fmla="*/ 927107 h 3994140"/>
              <a:gd name="connsiteX5323" fmla="*/ 917395 w 6606361"/>
              <a:gd name="connsiteY5323" fmla="*/ 896207 h 3994140"/>
              <a:gd name="connsiteX5324" fmla="*/ 915646 w 6606361"/>
              <a:gd name="connsiteY5324" fmla="*/ 906700 h 3994140"/>
              <a:gd name="connsiteX5325" fmla="*/ 912730 w 6606361"/>
              <a:gd name="connsiteY5325" fmla="*/ 932938 h 3994140"/>
              <a:gd name="connsiteX5326" fmla="*/ 912730 w 6606361"/>
              <a:gd name="connsiteY5326" fmla="*/ 959173 h 3994140"/>
              <a:gd name="connsiteX5327" fmla="*/ 644451 w 6606361"/>
              <a:gd name="connsiteY5327" fmla="*/ 862967 h 3994140"/>
              <a:gd name="connsiteX5328" fmla="*/ 641535 w 6606361"/>
              <a:gd name="connsiteY5328" fmla="*/ 886291 h 3994140"/>
              <a:gd name="connsiteX5329" fmla="*/ 644451 w 6606361"/>
              <a:gd name="connsiteY5329" fmla="*/ 862968 h 3994140"/>
              <a:gd name="connsiteX5330" fmla="*/ 647367 w 6606361"/>
              <a:gd name="connsiteY5330" fmla="*/ 862968 h 3994140"/>
              <a:gd name="connsiteX5331" fmla="*/ 647368 w 6606361"/>
              <a:gd name="connsiteY5331" fmla="*/ 862967 h 3994140"/>
              <a:gd name="connsiteX5332" fmla="*/ 647367 w 6606361"/>
              <a:gd name="connsiteY5332" fmla="*/ 862967 h 3994140"/>
              <a:gd name="connsiteX5333" fmla="*/ 667780 w 6606361"/>
              <a:gd name="connsiteY5333" fmla="*/ 842559 h 3994140"/>
              <a:gd name="connsiteX5334" fmla="*/ 664863 w 6606361"/>
              <a:gd name="connsiteY5334" fmla="*/ 845475 h 3994140"/>
              <a:gd name="connsiteX5335" fmla="*/ 659031 w 6606361"/>
              <a:gd name="connsiteY5335" fmla="*/ 851306 h 3994140"/>
              <a:gd name="connsiteX5336" fmla="*/ 653199 w 6606361"/>
              <a:gd name="connsiteY5336" fmla="*/ 857137 h 3994140"/>
              <a:gd name="connsiteX5337" fmla="*/ 651255 w 6606361"/>
              <a:gd name="connsiteY5337" fmla="*/ 861025 h 3994140"/>
              <a:gd name="connsiteX5338" fmla="*/ 653199 w 6606361"/>
              <a:gd name="connsiteY5338" fmla="*/ 860053 h 3994140"/>
              <a:gd name="connsiteX5339" fmla="*/ 656115 w 6606361"/>
              <a:gd name="connsiteY5339" fmla="*/ 854222 h 3994140"/>
              <a:gd name="connsiteX5340" fmla="*/ 661948 w 6606361"/>
              <a:gd name="connsiteY5340" fmla="*/ 848391 h 3994140"/>
              <a:gd name="connsiteX5341" fmla="*/ 667780 w 6606361"/>
              <a:gd name="connsiteY5341" fmla="*/ 842560 h 3994140"/>
              <a:gd name="connsiteX5342" fmla="*/ 924394 w 6606361"/>
              <a:gd name="connsiteY5342" fmla="*/ 830899 h 3994140"/>
              <a:gd name="connsiteX5343" fmla="*/ 906898 w 6606361"/>
              <a:gd name="connsiteY5343" fmla="*/ 851306 h 3994140"/>
              <a:gd name="connsiteX5344" fmla="*/ 908244 w 6606361"/>
              <a:gd name="connsiteY5344" fmla="*/ 852652 h 3994140"/>
              <a:gd name="connsiteX5345" fmla="*/ 924394 w 6606361"/>
              <a:gd name="connsiteY5345" fmla="*/ 833813 h 3994140"/>
              <a:gd name="connsiteX5346" fmla="*/ 676528 w 6606361"/>
              <a:gd name="connsiteY5346" fmla="*/ 830898 h 3994140"/>
              <a:gd name="connsiteX5347" fmla="*/ 673612 w 6606361"/>
              <a:gd name="connsiteY5347" fmla="*/ 833813 h 3994140"/>
              <a:gd name="connsiteX5348" fmla="*/ 673611 w 6606361"/>
              <a:gd name="connsiteY5348" fmla="*/ 833814 h 3994140"/>
              <a:gd name="connsiteX5349" fmla="*/ 679445 w 6606361"/>
              <a:gd name="connsiteY5349" fmla="*/ 827982 h 3994140"/>
              <a:gd name="connsiteX5350" fmla="*/ 679443 w 6606361"/>
              <a:gd name="connsiteY5350" fmla="*/ 827983 h 3994140"/>
              <a:gd name="connsiteX5351" fmla="*/ 679445 w 6606361"/>
              <a:gd name="connsiteY5351" fmla="*/ 827983 h 3994140"/>
              <a:gd name="connsiteX5352" fmla="*/ 804835 w 6606361"/>
              <a:gd name="connsiteY5352" fmla="*/ 801744 h 3994140"/>
              <a:gd name="connsiteX5353" fmla="*/ 801919 w 6606361"/>
              <a:gd name="connsiteY5353" fmla="*/ 807575 h 3994140"/>
              <a:gd name="connsiteX5354" fmla="*/ 799002 w 6606361"/>
              <a:gd name="connsiteY5354" fmla="*/ 810490 h 3994140"/>
              <a:gd name="connsiteX5355" fmla="*/ 796086 w 6606361"/>
              <a:gd name="connsiteY5355" fmla="*/ 813406 h 3994140"/>
              <a:gd name="connsiteX5356" fmla="*/ 796086 w 6606361"/>
              <a:gd name="connsiteY5356" fmla="*/ 819236 h 3994140"/>
              <a:gd name="connsiteX5357" fmla="*/ 796086 w 6606361"/>
              <a:gd name="connsiteY5357" fmla="*/ 822152 h 3994140"/>
              <a:gd name="connsiteX5358" fmla="*/ 796086 w 6606361"/>
              <a:gd name="connsiteY5358" fmla="*/ 825067 h 3994140"/>
              <a:gd name="connsiteX5359" fmla="*/ 796088 w 6606361"/>
              <a:gd name="connsiteY5359" fmla="*/ 825069 h 3994140"/>
              <a:gd name="connsiteX5360" fmla="*/ 796088 w 6606361"/>
              <a:gd name="connsiteY5360" fmla="*/ 813406 h 3994140"/>
              <a:gd name="connsiteX5361" fmla="*/ 799004 w 6606361"/>
              <a:gd name="connsiteY5361" fmla="*/ 810490 h 3994140"/>
              <a:gd name="connsiteX5362" fmla="*/ 801919 w 6606361"/>
              <a:gd name="connsiteY5362" fmla="*/ 807575 h 3994140"/>
              <a:gd name="connsiteX5363" fmla="*/ 804835 w 6606361"/>
              <a:gd name="connsiteY5363" fmla="*/ 804659 h 3994140"/>
              <a:gd name="connsiteX5364" fmla="*/ 5735913 w 6606361"/>
              <a:gd name="connsiteY5364" fmla="*/ 775505 h 3994140"/>
              <a:gd name="connsiteX5365" fmla="*/ 5737371 w 6606361"/>
              <a:gd name="connsiteY5365" fmla="*/ 775505 h 3994140"/>
              <a:gd name="connsiteX5366" fmla="*/ 5735913 w 6606361"/>
              <a:gd name="connsiteY5366" fmla="*/ 778420 h 3994140"/>
              <a:gd name="connsiteX5367" fmla="*/ 781506 w 6606361"/>
              <a:gd name="connsiteY5367" fmla="*/ 769673 h 3994140"/>
              <a:gd name="connsiteX5368" fmla="*/ 781506 w 6606361"/>
              <a:gd name="connsiteY5368" fmla="*/ 769674 h 3994140"/>
              <a:gd name="connsiteX5369" fmla="*/ 794005 w 6606361"/>
              <a:gd name="connsiteY5369" fmla="*/ 779671 h 3994140"/>
              <a:gd name="connsiteX5370" fmla="*/ 793171 w 6606361"/>
              <a:gd name="connsiteY5370" fmla="*/ 778421 h 3994140"/>
              <a:gd name="connsiteX5371" fmla="*/ 781507 w 6606361"/>
              <a:gd name="connsiteY5371" fmla="*/ 769674 h 3994140"/>
              <a:gd name="connsiteX5372" fmla="*/ 696942 w 6606361"/>
              <a:gd name="connsiteY5372" fmla="*/ 760924 h 3994140"/>
              <a:gd name="connsiteX5373" fmla="*/ 696940 w 6606361"/>
              <a:gd name="connsiteY5373" fmla="*/ 760927 h 3994140"/>
              <a:gd name="connsiteX5374" fmla="*/ 696940 w 6606361"/>
              <a:gd name="connsiteY5374" fmla="*/ 760928 h 3994140"/>
              <a:gd name="connsiteX5375" fmla="*/ 5630935 w 6606361"/>
              <a:gd name="connsiteY5375" fmla="*/ 746350 h 3994140"/>
              <a:gd name="connsiteX5376" fmla="*/ 5633851 w 6606361"/>
              <a:gd name="connsiteY5376" fmla="*/ 746350 h 3994140"/>
              <a:gd name="connsiteX5377" fmla="*/ 5636767 w 6606361"/>
              <a:gd name="connsiteY5377" fmla="*/ 746350 h 3994140"/>
              <a:gd name="connsiteX5378" fmla="*/ 5645516 w 6606361"/>
              <a:gd name="connsiteY5378" fmla="*/ 746350 h 3994140"/>
              <a:gd name="connsiteX5379" fmla="*/ 5651348 w 6606361"/>
              <a:gd name="connsiteY5379" fmla="*/ 749266 h 3994140"/>
              <a:gd name="connsiteX5380" fmla="*/ 5654264 w 6606361"/>
              <a:gd name="connsiteY5380" fmla="*/ 752181 h 3994140"/>
              <a:gd name="connsiteX5381" fmla="*/ 5657180 w 6606361"/>
              <a:gd name="connsiteY5381" fmla="*/ 758012 h 3994140"/>
              <a:gd name="connsiteX5382" fmla="*/ 5657180 w 6606361"/>
              <a:gd name="connsiteY5382" fmla="*/ 763843 h 3994140"/>
              <a:gd name="connsiteX5383" fmla="*/ 5657180 w 6606361"/>
              <a:gd name="connsiteY5383" fmla="*/ 769674 h 3994140"/>
              <a:gd name="connsiteX5384" fmla="*/ 5657180 w 6606361"/>
              <a:gd name="connsiteY5384" fmla="*/ 775505 h 3994140"/>
              <a:gd name="connsiteX5385" fmla="*/ 5657180 w 6606361"/>
              <a:gd name="connsiteY5385" fmla="*/ 778420 h 3994140"/>
              <a:gd name="connsiteX5386" fmla="*/ 5657180 w 6606361"/>
              <a:gd name="connsiteY5386" fmla="*/ 781335 h 3994140"/>
              <a:gd name="connsiteX5387" fmla="*/ 5657180 w 6606361"/>
              <a:gd name="connsiteY5387" fmla="*/ 784251 h 3994140"/>
              <a:gd name="connsiteX5388" fmla="*/ 5657180 w 6606361"/>
              <a:gd name="connsiteY5388" fmla="*/ 787166 h 3994140"/>
              <a:gd name="connsiteX5389" fmla="*/ 5654264 w 6606361"/>
              <a:gd name="connsiteY5389" fmla="*/ 790082 h 3994140"/>
              <a:gd name="connsiteX5390" fmla="*/ 5648432 w 6606361"/>
              <a:gd name="connsiteY5390" fmla="*/ 792997 h 3994140"/>
              <a:gd name="connsiteX5391" fmla="*/ 5645516 w 6606361"/>
              <a:gd name="connsiteY5391" fmla="*/ 792997 h 3994140"/>
              <a:gd name="connsiteX5392" fmla="*/ 5639684 w 6606361"/>
              <a:gd name="connsiteY5392" fmla="*/ 792997 h 3994140"/>
              <a:gd name="connsiteX5393" fmla="*/ 5636767 w 6606361"/>
              <a:gd name="connsiteY5393" fmla="*/ 792997 h 3994140"/>
              <a:gd name="connsiteX5394" fmla="*/ 5633851 w 6606361"/>
              <a:gd name="connsiteY5394" fmla="*/ 792997 h 3994140"/>
              <a:gd name="connsiteX5395" fmla="*/ 5630935 w 6606361"/>
              <a:gd name="connsiteY5395" fmla="*/ 792997 h 3994140"/>
              <a:gd name="connsiteX5396" fmla="*/ 5625103 w 6606361"/>
              <a:gd name="connsiteY5396" fmla="*/ 790082 h 3994140"/>
              <a:gd name="connsiteX5397" fmla="*/ 5622187 w 6606361"/>
              <a:gd name="connsiteY5397" fmla="*/ 784251 h 3994140"/>
              <a:gd name="connsiteX5398" fmla="*/ 5622187 w 6606361"/>
              <a:gd name="connsiteY5398" fmla="*/ 778420 h 3994140"/>
              <a:gd name="connsiteX5399" fmla="*/ 5622187 w 6606361"/>
              <a:gd name="connsiteY5399" fmla="*/ 772589 h 3994140"/>
              <a:gd name="connsiteX5400" fmla="*/ 5622187 w 6606361"/>
              <a:gd name="connsiteY5400" fmla="*/ 769674 h 3994140"/>
              <a:gd name="connsiteX5401" fmla="*/ 5622187 w 6606361"/>
              <a:gd name="connsiteY5401" fmla="*/ 766758 h 3994140"/>
              <a:gd name="connsiteX5402" fmla="*/ 5622187 w 6606361"/>
              <a:gd name="connsiteY5402" fmla="*/ 758012 h 3994140"/>
              <a:gd name="connsiteX5403" fmla="*/ 5625103 w 6606361"/>
              <a:gd name="connsiteY5403" fmla="*/ 752181 h 3994140"/>
              <a:gd name="connsiteX5404" fmla="*/ 5628019 w 6606361"/>
              <a:gd name="connsiteY5404" fmla="*/ 749266 h 3994140"/>
              <a:gd name="connsiteX5405" fmla="*/ 765468 w 6606361"/>
              <a:gd name="connsiteY5405" fmla="*/ 746350 h 3994140"/>
              <a:gd name="connsiteX5406" fmla="*/ 766926 w 6606361"/>
              <a:gd name="connsiteY5406" fmla="*/ 749266 h 3994140"/>
              <a:gd name="connsiteX5407" fmla="*/ 771301 w 6606361"/>
              <a:gd name="connsiteY5407" fmla="*/ 753641 h 3994140"/>
              <a:gd name="connsiteX5408" fmla="*/ 769844 w 6606361"/>
              <a:gd name="connsiteY5408" fmla="*/ 749266 h 3994140"/>
              <a:gd name="connsiteX5409" fmla="*/ 743016 w 6606361"/>
              <a:gd name="connsiteY5409" fmla="*/ 711947 h 3994140"/>
              <a:gd name="connsiteX5410" fmla="*/ 734849 w 6606361"/>
              <a:gd name="connsiteY5410" fmla="*/ 717196 h 3994140"/>
              <a:gd name="connsiteX5411" fmla="*/ 708605 w 6606361"/>
              <a:gd name="connsiteY5411" fmla="*/ 740519 h 3994140"/>
              <a:gd name="connsiteX5412" fmla="*/ 704716 w 6606361"/>
              <a:gd name="connsiteY5412" fmla="*/ 747323 h 3994140"/>
              <a:gd name="connsiteX5413" fmla="*/ 705689 w 6606361"/>
              <a:gd name="connsiteY5413" fmla="*/ 746351 h 3994140"/>
              <a:gd name="connsiteX5414" fmla="*/ 708605 w 6606361"/>
              <a:gd name="connsiteY5414" fmla="*/ 743435 h 3994140"/>
              <a:gd name="connsiteX5415" fmla="*/ 711521 w 6606361"/>
              <a:gd name="connsiteY5415" fmla="*/ 740520 h 3994140"/>
              <a:gd name="connsiteX5416" fmla="*/ 717353 w 6606361"/>
              <a:gd name="connsiteY5416" fmla="*/ 734689 h 3994140"/>
              <a:gd name="connsiteX5417" fmla="*/ 723185 w 6606361"/>
              <a:gd name="connsiteY5417" fmla="*/ 728858 h 3994140"/>
              <a:gd name="connsiteX5418" fmla="*/ 729017 w 6606361"/>
              <a:gd name="connsiteY5418" fmla="*/ 723027 h 3994140"/>
              <a:gd name="connsiteX5419" fmla="*/ 734849 w 6606361"/>
              <a:gd name="connsiteY5419" fmla="*/ 717196 h 3994140"/>
              <a:gd name="connsiteX5420" fmla="*/ 740681 w 6606361"/>
              <a:gd name="connsiteY5420" fmla="*/ 714281 h 3994140"/>
              <a:gd name="connsiteX5421" fmla="*/ 746735 w 6606361"/>
              <a:gd name="connsiteY5421" fmla="*/ 709557 h 3994140"/>
              <a:gd name="connsiteX5422" fmla="*/ 752346 w 6606361"/>
              <a:gd name="connsiteY5422" fmla="*/ 737604 h 3994140"/>
              <a:gd name="connsiteX5423" fmla="*/ 752347 w 6606361"/>
              <a:gd name="connsiteY5423" fmla="*/ 737604 h 3994140"/>
              <a:gd name="connsiteX5424" fmla="*/ 746737 w 6606361"/>
              <a:gd name="connsiteY5424" fmla="*/ 709557 h 3994140"/>
              <a:gd name="connsiteX5425" fmla="*/ 911271 w 6606361"/>
              <a:gd name="connsiteY5425" fmla="*/ 706993 h 3994140"/>
              <a:gd name="connsiteX5426" fmla="*/ 906898 w 6606361"/>
              <a:gd name="connsiteY5426" fmla="*/ 708450 h 3994140"/>
              <a:gd name="connsiteX5427" fmla="*/ 909813 w 6606361"/>
              <a:gd name="connsiteY5427" fmla="*/ 708450 h 3994140"/>
              <a:gd name="connsiteX5428" fmla="*/ 924393 w 6606361"/>
              <a:gd name="connsiteY5428" fmla="*/ 693874 h 3994140"/>
              <a:gd name="connsiteX5429" fmla="*/ 921479 w 6606361"/>
              <a:gd name="connsiteY5429" fmla="*/ 696788 h 3994140"/>
              <a:gd name="connsiteX5430" fmla="*/ 921479 w 6606361"/>
              <a:gd name="connsiteY5430" fmla="*/ 699703 h 3994140"/>
              <a:gd name="connsiteX5431" fmla="*/ 845663 w 6606361"/>
              <a:gd name="connsiteY5431" fmla="*/ 693871 h 3994140"/>
              <a:gd name="connsiteX5432" fmla="*/ 845660 w 6606361"/>
              <a:gd name="connsiteY5432" fmla="*/ 693872 h 3994140"/>
              <a:gd name="connsiteX5433" fmla="*/ 842744 w 6606361"/>
              <a:gd name="connsiteY5433" fmla="*/ 696788 h 3994140"/>
              <a:gd name="connsiteX5434" fmla="*/ 924376 w 6606361"/>
              <a:gd name="connsiteY5434" fmla="*/ 693863 h 3994140"/>
              <a:gd name="connsiteX5435" fmla="*/ 924394 w 6606361"/>
              <a:gd name="connsiteY5435" fmla="*/ 693873 h 3994140"/>
              <a:gd name="connsiteX5436" fmla="*/ 924394 w 6606361"/>
              <a:gd name="connsiteY5436" fmla="*/ 693872 h 3994140"/>
              <a:gd name="connsiteX5437" fmla="*/ 775674 w 6606361"/>
              <a:gd name="connsiteY5437" fmla="*/ 690957 h 3994140"/>
              <a:gd name="connsiteX5438" fmla="*/ 775673 w 6606361"/>
              <a:gd name="connsiteY5438" fmla="*/ 690958 h 3994140"/>
              <a:gd name="connsiteX5439" fmla="*/ 787339 w 6606361"/>
              <a:gd name="connsiteY5439" fmla="*/ 690958 h 3994140"/>
              <a:gd name="connsiteX5440" fmla="*/ 801919 w 6606361"/>
              <a:gd name="connsiteY5440" fmla="*/ 699704 h 3994140"/>
              <a:gd name="connsiteX5441" fmla="*/ 804835 w 6606361"/>
              <a:gd name="connsiteY5441" fmla="*/ 702619 h 3994140"/>
              <a:gd name="connsiteX5442" fmla="*/ 816500 w 6606361"/>
              <a:gd name="connsiteY5442" fmla="*/ 702619 h 3994140"/>
              <a:gd name="connsiteX5443" fmla="*/ 820668 w 6606361"/>
              <a:gd name="connsiteY5443" fmla="*/ 701786 h 3994140"/>
              <a:gd name="connsiteX5444" fmla="*/ 801919 w 6606361"/>
              <a:gd name="connsiteY5444" fmla="*/ 699703 h 3994140"/>
              <a:gd name="connsiteX5445" fmla="*/ 796086 w 6606361"/>
              <a:gd name="connsiteY5445" fmla="*/ 693872 h 3994140"/>
              <a:gd name="connsiteX5446" fmla="*/ 790255 w 6606361"/>
              <a:gd name="connsiteY5446" fmla="*/ 690957 h 3994140"/>
              <a:gd name="connsiteX5447" fmla="*/ 784422 w 6606361"/>
              <a:gd name="connsiteY5447" fmla="*/ 690957 h 3994140"/>
              <a:gd name="connsiteX5448" fmla="*/ 778591 w 6606361"/>
              <a:gd name="connsiteY5448" fmla="*/ 690957 h 3994140"/>
              <a:gd name="connsiteX5449" fmla="*/ 5237265 w 6606361"/>
              <a:gd name="connsiteY5449" fmla="*/ 682211 h 3994140"/>
              <a:gd name="connsiteX5450" fmla="*/ 5240182 w 6606361"/>
              <a:gd name="connsiteY5450" fmla="*/ 685127 h 3994140"/>
              <a:gd name="connsiteX5451" fmla="*/ 5246014 w 6606361"/>
              <a:gd name="connsiteY5451" fmla="*/ 690957 h 3994140"/>
              <a:gd name="connsiteX5452" fmla="*/ 5248930 w 6606361"/>
              <a:gd name="connsiteY5452" fmla="*/ 696788 h 3994140"/>
              <a:gd name="connsiteX5453" fmla="*/ 5248930 w 6606361"/>
              <a:gd name="connsiteY5453" fmla="*/ 702619 h 3994140"/>
              <a:gd name="connsiteX5454" fmla="*/ 5251846 w 6606361"/>
              <a:gd name="connsiteY5454" fmla="*/ 708450 h 3994140"/>
              <a:gd name="connsiteX5455" fmla="*/ 5251846 w 6606361"/>
              <a:gd name="connsiteY5455" fmla="*/ 714281 h 3994140"/>
              <a:gd name="connsiteX5456" fmla="*/ 5254762 w 6606361"/>
              <a:gd name="connsiteY5456" fmla="*/ 717196 h 3994140"/>
              <a:gd name="connsiteX5457" fmla="*/ 5257678 w 6606361"/>
              <a:gd name="connsiteY5457" fmla="*/ 720112 h 3994140"/>
              <a:gd name="connsiteX5458" fmla="*/ 5260594 w 6606361"/>
              <a:gd name="connsiteY5458" fmla="*/ 725943 h 3994140"/>
              <a:gd name="connsiteX5459" fmla="*/ 5263510 w 6606361"/>
              <a:gd name="connsiteY5459" fmla="*/ 734689 h 3994140"/>
              <a:gd name="connsiteX5460" fmla="*/ 5263510 w 6606361"/>
              <a:gd name="connsiteY5460" fmla="*/ 743435 h 3994140"/>
              <a:gd name="connsiteX5461" fmla="*/ 5266426 w 6606361"/>
              <a:gd name="connsiteY5461" fmla="*/ 746351 h 3994140"/>
              <a:gd name="connsiteX5462" fmla="*/ 5266426 w 6606361"/>
              <a:gd name="connsiteY5462" fmla="*/ 749266 h 3994140"/>
              <a:gd name="connsiteX5463" fmla="*/ 5263510 w 6606361"/>
              <a:gd name="connsiteY5463" fmla="*/ 746351 h 3994140"/>
              <a:gd name="connsiteX5464" fmla="*/ 5257678 w 6606361"/>
              <a:gd name="connsiteY5464" fmla="*/ 746351 h 3994140"/>
              <a:gd name="connsiteX5465" fmla="*/ 5248930 w 6606361"/>
              <a:gd name="connsiteY5465" fmla="*/ 746351 h 3994140"/>
              <a:gd name="connsiteX5466" fmla="*/ 5243098 w 6606361"/>
              <a:gd name="connsiteY5466" fmla="*/ 746351 h 3994140"/>
              <a:gd name="connsiteX5467" fmla="*/ 5237265 w 6606361"/>
              <a:gd name="connsiteY5467" fmla="*/ 749266 h 3994140"/>
              <a:gd name="connsiteX5468" fmla="*/ 5231433 w 6606361"/>
              <a:gd name="connsiteY5468" fmla="*/ 749266 h 3994140"/>
              <a:gd name="connsiteX5469" fmla="*/ 5228517 w 6606361"/>
              <a:gd name="connsiteY5469" fmla="*/ 749266 h 3994140"/>
              <a:gd name="connsiteX5470" fmla="*/ 5219769 w 6606361"/>
              <a:gd name="connsiteY5470" fmla="*/ 749266 h 3994140"/>
              <a:gd name="connsiteX5471" fmla="*/ 5211021 w 6606361"/>
              <a:gd name="connsiteY5471" fmla="*/ 746351 h 3994140"/>
              <a:gd name="connsiteX5472" fmla="*/ 5202272 w 6606361"/>
              <a:gd name="connsiteY5472" fmla="*/ 743435 h 3994140"/>
              <a:gd name="connsiteX5473" fmla="*/ 5199356 w 6606361"/>
              <a:gd name="connsiteY5473" fmla="*/ 740520 h 3994140"/>
              <a:gd name="connsiteX5474" fmla="*/ 5193524 w 6606361"/>
              <a:gd name="connsiteY5474" fmla="*/ 737604 h 3994140"/>
              <a:gd name="connsiteX5475" fmla="*/ 5193524 w 6606361"/>
              <a:gd name="connsiteY5475" fmla="*/ 728858 h 3994140"/>
              <a:gd name="connsiteX5476" fmla="*/ 5193524 w 6606361"/>
              <a:gd name="connsiteY5476" fmla="*/ 725943 h 3994140"/>
              <a:gd name="connsiteX5477" fmla="*/ 5196440 w 6606361"/>
              <a:gd name="connsiteY5477" fmla="*/ 723027 h 3994140"/>
              <a:gd name="connsiteX5478" fmla="*/ 5199356 w 6606361"/>
              <a:gd name="connsiteY5478" fmla="*/ 720112 h 3994140"/>
              <a:gd name="connsiteX5479" fmla="*/ 5202272 w 6606361"/>
              <a:gd name="connsiteY5479" fmla="*/ 720112 h 3994140"/>
              <a:gd name="connsiteX5480" fmla="*/ 5205189 w 6606361"/>
              <a:gd name="connsiteY5480" fmla="*/ 720112 h 3994140"/>
              <a:gd name="connsiteX5481" fmla="*/ 5208105 w 6606361"/>
              <a:gd name="connsiteY5481" fmla="*/ 717196 h 3994140"/>
              <a:gd name="connsiteX5482" fmla="*/ 5211021 w 6606361"/>
              <a:gd name="connsiteY5482" fmla="*/ 714281 h 3994140"/>
              <a:gd name="connsiteX5483" fmla="*/ 5216853 w 6606361"/>
              <a:gd name="connsiteY5483" fmla="*/ 711365 h 3994140"/>
              <a:gd name="connsiteX5484" fmla="*/ 5219769 w 6606361"/>
              <a:gd name="connsiteY5484" fmla="*/ 708450 h 3994140"/>
              <a:gd name="connsiteX5485" fmla="*/ 5225601 w 6606361"/>
              <a:gd name="connsiteY5485" fmla="*/ 708450 h 3994140"/>
              <a:gd name="connsiteX5486" fmla="*/ 5228517 w 6606361"/>
              <a:gd name="connsiteY5486" fmla="*/ 708450 h 3994140"/>
              <a:gd name="connsiteX5487" fmla="*/ 5231433 w 6606361"/>
              <a:gd name="connsiteY5487" fmla="*/ 685127 h 3994140"/>
              <a:gd name="connsiteX5488" fmla="*/ 859270 w 6606361"/>
              <a:gd name="connsiteY5488" fmla="*/ 672492 h 3994140"/>
              <a:gd name="connsiteX5489" fmla="*/ 857324 w 6606361"/>
              <a:gd name="connsiteY5489" fmla="*/ 673464 h 3994140"/>
              <a:gd name="connsiteX5490" fmla="*/ 854409 w 6606361"/>
              <a:gd name="connsiteY5490" fmla="*/ 679295 h 3994140"/>
              <a:gd name="connsiteX5491" fmla="*/ 851492 w 6606361"/>
              <a:gd name="connsiteY5491" fmla="*/ 682211 h 3994140"/>
              <a:gd name="connsiteX5492" fmla="*/ 851492 w 6606361"/>
              <a:gd name="connsiteY5492" fmla="*/ 685126 h 3994140"/>
              <a:gd name="connsiteX5493" fmla="*/ 851492 w 6606361"/>
              <a:gd name="connsiteY5493" fmla="*/ 688043 h 3994140"/>
              <a:gd name="connsiteX5494" fmla="*/ 851493 w 6606361"/>
              <a:gd name="connsiteY5494" fmla="*/ 688042 h 3994140"/>
              <a:gd name="connsiteX5495" fmla="*/ 851493 w 6606361"/>
              <a:gd name="connsiteY5495" fmla="*/ 685127 h 3994140"/>
              <a:gd name="connsiteX5496" fmla="*/ 854409 w 6606361"/>
              <a:gd name="connsiteY5496" fmla="*/ 679296 h 3994140"/>
              <a:gd name="connsiteX5497" fmla="*/ 857325 w 6606361"/>
              <a:gd name="connsiteY5497" fmla="*/ 676380 h 3994140"/>
              <a:gd name="connsiteX5498" fmla="*/ 863157 w 6606361"/>
              <a:gd name="connsiteY5498" fmla="*/ 670549 h 3994140"/>
              <a:gd name="connsiteX5499" fmla="*/ 863155 w 6606361"/>
              <a:gd name="connsiteY5499" fmla="*/ 670550 h 3994140"/>
              <a:gd name="connsiteX5500" fmla="*/ 866073 w 6606361"/>
              <a:gd name="connsiteY5500" fmla="*/ 670550 h 3994140"/>
              <a:gd name="connsiteX5501" fmla="*/ 866075 w 6606361"/>
              <a:gd name="connsiteY5501" fmla="*/ 670549 h 3994140"/>
              <a:gd name="connsiteX5502" fmla="*/ 5318916 w 6606361"/>
              <a:gd name="connsiteY5502" fmla="*/ 588917 h 3994140"/>
              <a:gd name="connsiteX5503" fmla="*/ 5321832 w 6606361"/>
              <a:gd name="connsiteY5503" fmla="*/ 588917 h 3994140"/>
              <a:gd name="connsiteX5504" fmla="*/ 5324748 w 6606361"/>
              <a:gd name="connsiteY5504" fmla="*/ 588917 h 3994140"/>
              <a:gd name="connsiteX5505" fmla="*/ 5327664 w 6606361"/>
              <a:gd name="connsiteY5505" fmla="*/ 588917 h 3994140"/>
              <a:gd name="connsiteX5506" fmla="*/ 5330580 w 6606361"/>
              <a:gd name="connsiteY5506" fmla="*/ 591833 h 3994140"/>
              <a:gd name="connsiteX5507" fmla="*/ 5333496 w 6606361"/>
              <a:gd name="connsiteY5507" fmla="*/ 600579 h 3994140"/>
              <a:gd name="connsiteX5508" fmla="*/ 5336412 w 6606361"/>
              <a:gd name="connsiteY5508" fmla="*/ 603495 h 3994140"/>
              <a:gd name="connsiteX5509" fmla="*/ 5345160 w 6606361"/>
              <a:gd name="connsiteY5509" fmla="*/ 612241 h 3994140"/>
              <a:gd name="connsiteX5510" fmla="*/ 5353909 w 6606361"/>
              <a:gd name="connsiteY5510" fmla="*/ 626818 h 3994140"/>
              <a:gd name="connsiteX5511" fmla="*/ 5359741 w 6606361"/>
              <a:gd name="connsiteY5511" fmla="*/ 638480 h 3994140"/>
              <a:gd name="connsiteX5512" fmla="*/ 5362657 w 6606361"/>
              <a:gd name="connsiteY5512" fmla="*/ 650141 h 3994140"/>
              <a:gd name="connsiteX5513" fmla="*/ 5362657 w 6606361"/>
              <a:gd name="connsiteY5513" fmla="*/ 653057 h 3994140"/>
              <a:gd name="connsiteX5514" fmla="*/ 5362657 w 6606361"/>
              <a:gd name="connsiteY5514" fmla="*/ 658888 h 3994140"/>
              <a:gd name="connsiteX5515" fmla="*/ 5365573 w 6606361"/>
              <a:gd name="connsiteY5515" fmla="*/ 664718 h 3994140"/>
              <a:gd name="connsiteX5516" fmla="*/ 5368489 w 6606361"/>
              <a:gd name="connsiteY5516" fmla="*/ 670549 h 3994140"/>
              <a:gd name="connsiteX5517" fmla="*/ 5371405 w 6606361"/>
              <a:gd name="connsiteY5517" fmla="*/ 673465 h 3994140"/>
              <a:gd name="connsiteX5518" fmla="*/ 5371405 w 6606361"/>
              <a:gd name="connsiteY5518" fmla="*/ 676380 h 3994140"/>
              <a:gd name="connsiteX5519" fmla="*/ 5371405 w 6606361"/>
              <a:gd name="connsiteY5519" fmla="*/ 682211 h 3994140"/>
              <a:gd name="connsiteX5520" fmla="*/ 5371405 w 6606361"/>
              <a:gd name="connsiteY5520" fmla="*/ 690957 h 3994140"/>
              <a:gd name="connsiteX5521" fmla="*/ 5371405 w 6606361"/>
              <a:gd name="connsiteY5521" fmla="*/ 699704 h 3994140"/>
              <a:gd name="connsiteX5522" fmla="*/ 5368489 w 6606361"/>
              <a:gd name="connsiteY5522" fmla="*/ 708450 h 3994140"/>
              <a:gd name="connsiteX5523" fmla="*/ 5365573 w 6606361"/>
              <a:gd name="connsiteY5523" fmla="*/ 717196 h 3994140"/>
              <a:gd name="connsiteX5524" fmla="*/ 5362657 w 6606361"/>
              <a:gd name="connsiteY5524" fmla="*/ 720112 h 3994140"/>
              <a:gd name="connsiteX5525" fmla="*/ 5362657 w 6606361"/>
              <a:gd name="connsiteY5525" fmla="*/ 723027 h 3994140"/>
              <a:gd name="connsiteX5526" fmla="*/ 5365573 w 6606361"/>
              <a:gd name="connsiteY5526" fmla="*/ 725942 h 3994140"/>
              <a:gd name="connsiteX5527" fmla="*/ 5368489 w 6606361"/>
              <a:gd name="connsiteY5527" fmla="*/ 728858 h 3994140"/>
              <a:gd name="connsiteX5528" fmla="*/ 5374321 w 6606361"/>
              <a:gd name="connsiteY5528" fmla="*/ 731773 h 3994140"/>
              <a:gd name="connsiteX5529" fmla="*/ 5377237 w 6606361"/>
              <a:gd name="connsiteY5529" fmla="*/ 734689 h 3994140"/>
              <a:gd name="connsiteX5530" fmla="*/ 5383069 w 6606361"/>
              <a:gd name="connsiteY5530" fmla="*/ 734689 h 3994140"/>
              <a:gd name="connsiteX5531" fmla="*/ 5385985 w 6606361"/>
              <a:gd name="connsiteY5531" fmla="*/ 734689 h 3994140"/>
              <a:gd name="connsiteX5532" fmla="*/ 5388901 w 6606361"/>
              <a:gd name="connsiteY5532" fmla="*/ 731773 h 3994140"/>
              <a:gd name="connsiteX5533" fmla="*/ 5391817 w 6606361"/>
              <a:gd name="connsiteY5533" fmla="*/ 731773 h 3994140"/>
              <a:gd name="connsiteX5534" fmla="*/ 5394734 w 6606361"/>
              <a:gd name="connsiteY5534" fmla="*/ 728858 h 3994140"/>
              <a:gd name="connsiteX5535" fmla="*/ 5397650 w 6606361"/>
              <a:gd name="connsiteY5535" fmla="*/ 728858 h 3994140"/>
              <a:gd name="connsiteX5536" fmla="*/ 5400566 w 6606361"/>
              <a:gd name="connsiteY5536" fmla="*/ 731773 h 3994140"/>
              <a:gd name="connsiteX5537" fmla="*/ 5400566 w 6606361"/>
              <a:gd name="connsiteY5537" fmla="*/ 734689 h 3994140"/>
              <a:gd name="connsiteX5538" fmla="*/ 5400566 w 6606361"/>
              <a:gd name="connsiteY5538" fmla="*/ 743435 h 3994140"/>
              <a:gd name="connsiteX5539" fmla="*/ 5400566 w 6606361"/>
              <a:gd name="connsiteY5539" fmla="*/ 749266 h 3994140"/>
              <a:gd name="connsiteX5540" fmla="*/ 5403482 w 6606361"/>
              <a:gd name="connsiteY5540" fmla="*/ 755097 h 3994140"/>
              <a:gd name="connsiteX5541" fmla="*/ 5406398 w 6606361"/>
              <a:gd name="connsiteY5541" fmla="*/ 758012 h 3994140"/>
              <a:gd name="connsiteX5542" fmla="*/ 5409314 w 6606361"/>
              <a:gd name="connsiteY5542" fmla="*/ 758012 h 3994140"/>
              <a:gd name="connsiteX5543" fmla="*/ 5412230 w 6606361"/>
              <a:gd name="connsiteY5543" fmla="*/ 755097 h 3994140"/>
              <a:gd name="connsiteX5544" fmla="*/ 5415146 w 6606361"/>
              <a:gd name="connsiteY5544" fmla="*/ 752181 h 3994140"/>
              <a:gd name="connsiteX5545" fmla="*/ 5418062 w 6606361"/>
              <a:gd name="connsiteY5545" fmla="*/ 749266 h 3994140"/>
              <a:gd name="connsiteX5546" fmla="*/ 5423894 w 6606361"/>
              <a:gd name="connsiteY5546" fmla="*/ 743435 h 3994140"/>
              <a:gd name="connsiteX5547" fmla="*/ 5423894 w 6606361"/>
              <a:gd name="connsiteY5547" fmla="*/ 740520 h 3994140"/>
              <a:gd name="connsiteX5548" fmla="*/ 5426810 w 6606361"/>
              <a:gd name="connsiteY5548" fmla="*/ 737604 h 3994140"/>
              <a:gd name="connsiteX5549" fmla="*/ 5429726 w 6606361"/>
              <a:gd name="connsiteY5549" fmla="*/ 728858 h 3994140"/>
              <a:gd name="connsiteX5550" fmla="*/ 5432643 w 6606361"/>
              <a:gd name="connsiteY5550" fmla="*/ 725942 h 3994140"/>
              <a:gd name="connsiteX5551" fmla="*/ 5432643 w 6606361"/>
              <a:gd name="connsiteY5551" fmla="*/ 723027 h 3994140"/>
              <a:gd name="connsiteX5552" fmla="*/ 5435559 w 6606361"/>
              <a:gd name="connsiteY5552" fmla="*/ 725942 h 3994140"/>
              <a:gd name="connsiteX5553" fmla="*/ 5435559 w 6606361"/>
              <a:gd name="connsiteY5553" fmla="*/ 728858 h 3994140"/>
              <a:gd name="connsiteX5554" fmla="*/ 5438475 w 6606361"/>
              <a:gd name="connsiteY5554" fmla="*/ 731773 h 3994140"/>
              <a:gd name="connsiteX5555" fmla="*/ 5444307 w 6606361"/>
              <a:gd name="connsiteY5555" fmla="*/ 781336 h 3994140"/>
              <a:gd name="connsiteX5556" fmla="*/ 5450139 w 6606361"/>
              <a:gd name="connsiteY5556" fmla="*/ 787166 h 3994140"/>
              <a:gd name="connsiteX5557" fmla="*/ 5455971 w 6606361"/>
              <a:gd name="connsiteY5557" fmla="*/ 790082 h 3994140"/>
              <a:gd name="connsiteX5558" fmla="*/ 5458887 w 6606361"/>
              <a:gd name="connsiteY5558" fmla="*/ 792997 h 3994140"/>
              <a:gd name="connsiteX5559" fmla="*/ 5464719 w 6606361"/>
              <a:gd name="connsiteY5559" fmla="*/ 790082 h 3994140"/>
              <a:gd name="connsiteX5560" fmla="*/ 5467635 w 6606361"/>
              <a:gd name="connsiteY5560" fmla="*/ 787166 h 3994140"/>
              <a:gd name="connsiteX5561" fmla="*/ 5470551 w 6606361"/>
              <a:gd name="connsiteY5561" fmla="*/ 784251 h 3994140"/>
              <a:gd name="connsiteX5562" fmla="*/ 5470551 w 6606361"/>
              <a:gd name="connsiteY5562" fmla="*/ 781336 h 3994140"/>
              <a:gd name="connsiteX5563" fmla="*/ 5476384 w 6606361"/>
              <a:gd name="connsiteY5563" fmla="*/ 763843 h 3994140"/>
              <a:gd name="connsiteX5564" fmla="*/ 5482216 w 6606361"/>
              <a:gd name="connsiteY5564" fmla="*/ 752181 h 3994140"/>
              <a:gd name="connsiteX5565" fmla="*/ 5485132 w 6606361"/>
              <a:gd name="connsiteY5565" fmla="*/ 743435 h 3994140"/>
              <a:gd name="connsiteX5566" fmla="*/ 5490964 w 6606361"/>
              <a:gd name="connsiteY5566" fmla="*/ 737604 h 3994140"/>
              <a:gd name="connsiteX5567" fmla="*/ 5493880 w 6606361"/>
              <a:gd name="connsiteY5567" fmla="*/ 734689 h 3994140"/>
              <a:gd name="connsiteX5568" fmla="*/ 5488048 w 6606361"/>
              <a:gd name="connsiteY5568" fmla="*/ 690957 h 3994140"/>
              <a:gd name="connsiteX5569" fmla="*/ 5490964 w 6606361"/>
              <a:gd name="connsiteY5569" fmla="*/ 690957 h 3994140"/>
              <a:gd name="connsiteX5570" fmla="*/ 5496796 w 6606361"/>
              <a:gd name="connsiteY5570" fmla="*/ 690957 h 3994140"/>
              <a:gd name="connsiteX5571" fmla="*/ 5502628 w 6606361"/>
              <a:gd name="connsiteY5571" fmla="*/ 693873 h 3994140"/>
              <a:gd name="connsiteX5572" fmla="*/ 5508460 w 6606361"/>
              <a:gd name="connsiteY5572" fmla="*/ 696788 h 3994140"/>
              <a:gd name="connsiteX5573" fmla="*/ 5517209 w 6606361"/>
              <a:gd name="connsiteY5573" fmla="*/ 696788 h 3994140"/>
              <a:gd name="connsiteX5574" fmla="*/ 5523041 w 6606361"/>
              <a:gd name="connsiteY5574" fmla="*/ 696788 h 3994140"/>
              <a:gd name="connsiteX5575" fmla="*/ 5528873 w 6606361"/>
              <a:gd name="connsiteY5575" fmla="*/ 693873 h 3994140"/>
              <a:gd name="connsiteX5576" fmla="*/ 5531789 w 6606361"/>
              <a:gd name="connsiteY5576" fmla="*/ 728858 h 3994140"/>
              <a:gd name="connsiteX5577" fmla="*/ 5534705 w 6606361"/>
              <a:gd name="connsiteY5577" fmla="*/ 725942 h 3994140"/>
              <a:gd name="connsiteX5578" fmla="*/ 5537621 w 6606361"/>
              <a:gd name="connsiteY5578" fmla="*/ 725942 h 3994140"/>
              <a:gd name="connsiteX5579" fmla="*/ 5540537 w 6606361"/>
              <a:gd name="connsiteY5579" fmla="*/ 728858 h 3994140"/>
              <a:gd name="connsiteX5580" fmla="*/ 5546369 w 6606361"/>
              <a:gd name="connsiteY5580" fmla="*/ 731773 h 3994140"/>
              <a:gd name="connsiteX5581" fmla="*/ 5549285 w 6606361"/>
              <a:gd name="connsiteY5581" fmla="*/ 734689 h 3994140"/>
              <a:gd name="connsiteX5582" fmla="*/ 5552201 w 6606361"/>
              <a:gd name="connsiteY5582" fmla="*/ 737604 h 3994140"/>
              <a:gd name="connsiteX5583" fmla="*/ 5552201 w 6606361"/>
              <a:gd name="connsiteY5583" fmla="*/ 743435 h 3994140"/>
              <a:gd name="connsiteX5584" fmla="*/ 5552201 w 6606361"/>
              <a:gd name="connsiteY5584" fmla="*/ 749266 h 3994140"/>
              <a:gd name="connsiteX5585" fmla="*/ 5549285 w 6606361"/>
              <a:gd name="connsiteY5585" fmla="*/ 752181 h 3994140"/>
              <a:gd name="connsiteX5586" fmla="*/ 5546369 w 6606361"/>
              <a:gd name="connsiteY5586" fmla="*/ 755097 h 3994140"/>
              <a:gd name="connsiteX5587" fmla="*/ 5543453 w 6606361"/>
              <a:gd name="connsiteY5587" fmla="*/ 755097 h 3994140"/>
              <a:gd name="connsiteX5588" fmla="*/ 5540537 w 6606361"/>
              <a:gd name="connsiteY5588" fmla="*/ 755097 h 3994140"/>
              <a:gd name="connsiteX5589" fmla="*/ 5537621 w 6606361"/>
              <a:gd name="connsiteY5589" fmla="*/ 755097 h 3994140"/>
              <a:gd name="connsiteX5590" fmla="*/ 5528873 w 6606361"/>
              <a:gd name="connsiteY5590" fmla="*/ 760928 h 3994140"/>
              <a:gd name="connsiteX5591" fmla="*/ 5525957 w 6606361"/>
              <a:gd name="connsiteY5591" fmla="*/ 763843 h 3994140"/>
              <a:gd name="connsiteX5592" fmla="*/ 5525957 w 6606361"/>
              <a:gd name="connsiteY5592" fmla="*/ 769674 h 3994140"/>
              <a:gd name="connsiteX5593" fmla="*/ 5525957 w 6606361"/>
              <a:gd name="connsiteY5593" fmla="*/ 775505 h 3994140"/>
              <a:gd name="connsiteX5594" fmla="*/ 5528873 w 6606361"/>
              <a:gd name="connsiteY5594" fmla="*/ 781336 h 3994140"/>
              <a:gd name="connsiteX5595" fmla="*/ 5534705 w 6606361"/>
              <a:gd name="connsiteY5595" fmla="*/ 784251 h 3994140"/>
              <a:gd name="connsiteX5596" fmla="*/ 5537621 w 6606361"/>
              <a:gd name="connsiteY5596" fmla="*/ 787166 h 3994140"/>
              <a:gd name="connsiteX5597" fmla="*/ 5543453 w 6606361"/>
              <a:gd name="connsiteY5597" fmla="*/ 790082 h 3994140"/>
              <a:gd name="connsiteX5598" fmla="*/ 5546369 w 6606361"/>
              <a:gd name="connsiteY5598" fmla="*/ 792997 h 3994140"/>
              <a:gd name="connsiteX5599" fmla="*/ 5549285 w 6606361"/>
              <a:gd name="connsiteY5599" fmla="*/ 801744 h 3994140"/>
              <a:gd name="connsiteX5600" fmla="*/ 5552201 w 6606361"/>
              <a:gd name="connsiteY5600" fmla="*/ 810490 h 3994140"/>
              <a:gd name="connsiteX5601" fmla="*/ 5552201 w 6606361"/>
              <a:gd name="connsiteY5601" fmla="*/ 816321 h 3994140"/>
              <a:gd name="connsiteX5602" fmla="*/ 5549285 w 6606361"/>
              <a:gd name="connsiteY5602" fmla="*/ 825067 h 3994140"/>
              <a:gd name="connsiteX5603" fmla="*/ 5549285 w 6606361"/>
              <a:gd name="connsiteY5603" fmla="*/ 830898 h 3994140"/>
              <a:gd name="connsiteX5604" fmla="*/ 5546369 w 6606361"/>
              <a:gd name="connsiteY5604" fmla="*/ 833813 h 3994140"/>
              <a:gd name="connsiteX5605" fmla="*/ 5540537 w 6606361"/>
              <a:gd name="connsiteY5605" fmla="*/ 836729 h 3994140"/>
              <a:gd name="connsiteX5606" fmla="*/ 5537621 w 6606361"/>
              <a:gd name="connsiteY5606" fmla="*/ 842560 h 3994140"/>
              <a:gd name="connsiteX5607" fmla="*/ 5534705 w 6606361"/>
              <a:gd name="connsiteY5607" fmla="*/ 848391 h 3994140"/>
              <a:gd name="connsiteX5608" fmla="*/ 5531789 w 6606361"/>
              <a:gd name="connsiteY5608" fmla="*/ 854221 h 3994140"/>
              <a:gd name="connsiteX5609" fmla="*/ 5528873 w 6606361"/>
              <a:gd name="connsiteY5609" fmla="*/ 860052 h 3994140"/>
              <a:gd name="connsiteX5610" fmla="*/ 5525957 w 6606361"/>
              <a:gd name="connsiteY5610" fmla="*/ 865883 h 3994140"/>
              <a:gd name="connsiteX5611" fmla="*/ 5523041 w 6606361"/>
              <a:gd name="connsiteY5611" fmla="*/ 865883 h 3994140"/>
              <a:gd name="connsiteX5612" fmla="*/ 5520125 w 6606361"/>
              <a:gd name="connsiteY5612" fmla="*/ 868799 h 3994140"/>
              <a:gd name="connsiteX5613" fmla="*/ 5514293 w 6606361"/>
              <a:gd name="connsiteY5613" fmla="*/ 871714 h 3994140"/>
              <a:gd name="connsiteX5614" fmla="*/ 5508460 w 6606361"/>
              <a:gd name="connsiteY5614" fmla="*/ 871714 h 3994140"/>
              <a:gd name="connsiteX5615" fmla="*/ 5499712 w 6606361"/>
              <a:gd name="connsiteY5615" fmla="*/ 871714 h 3994140"/>
              <a:gd name="connsiteX5616" fmla="*/ 5490964 w 6606361"/>
              <a:gd name="connsiteY5616" fmla="*/ 865883 h 3994140"/>
              <a:gd name="connsiteX5617" fmla="*/ 5482216 w 6606361"/>
              <a:gd name="connsiteY5617" fmla="*/ 883376 h 3994140"/>
              <a:gd name="connsiteX5618" fmla="*/ 5479300 w 6606361"/>
              <a:gd name="connsiteY5618" fmla="*/ 880460 h 3994140"/>
              <a:gd name="connsiteX5619" fmla="*/ 5473468 w 6606361"/>
              <a:gd name="connsiteY5619" fmla="*/ 880460 h 3994140"/>
              <a:gd name="connsiteX5620" fmla="*/ 5467635 w 6606361"/>
              <a:gd name="connsiteY5620" fmla="*/ 877545 h 3994140"/>
              <a:gd name="connsiteX5621" fmla="*/ 5458887 w 6606361"/>
              <a:gd name="connsiteY5621" fmla="*/ 877545 h 3994140"/>
              <a:gd name="connsiteX5622" fmla="*/ 5450139 w 6606361"/>
              <a:gd name="connsiteY5622" fmla="*/ 874629 h 3994140"/>
              <a:gd name="connsiteX5623" fmla="*/ 5444307 w 6606361"/>
              <a:gd name="connsiteY5623" fmla="*/ 874629 h 3994140"/>
              <a:gd name="connsiteX5624" fmla="*/ 5438475 w 6606361"/>
              <a:gd name="connsiteY5624" fmla="*/ 877545 h 3994140"/>
              <a:gd name="connsiteX5625" fmla="*/ 5435559 w 6606361"/>
              <a:gd name="connsiteY5625" fmla="*/ 877545 h 3994140"/>
              <a:gd name="connsiteX5626" fmla="*/ 5432643 w 6606361"/>
              <a:gd name="connsiteY5626" fmla="*/ 874629 h 3994140"/>
              <a:gd name="connsiteX5627" fmla="*/ 5426810 w 6606361"/>
              <a:gd name="connsiteY5627" fmla="*/ 874629 h 3994140"/>
              <a:gd name="connsiteX5628" fmla="*/ 5420978 w 6606361"/>
              <a:gd name="connsiteY5628" fmla="*/ 874629 h 3994140"/>
              <a:gd name="connsiteX5629" fmla="*/ 5415146 w 6606361"/>
              <a:gd name="connsiteY5629" fmla="*/ 871714 h 3994140"/>
              <a:gd name="connsiteX5630" fmla="*/ 5409314 w 6606361"/>
              <a:gd name="connsiteY5630" fmla="*/ 871714 h 3994140"/>
              <a:gd name="connsiteX5631" fmla="*/ 5403482 w 6606361"/>
              <a:gd name="connsiteY5631" fmla="*/ 871714 h 3994140"/>
              <a:gd name="connsiteX5632" fmla="*/ 5400566 w 6606361"/>
              <a:gd name="connsiteY5632" fmla="*/ 874629 h 3994140"/>
              <a:gd name="connsiteX5633" fmla="*/ 5397650 w 6606361"/>
              <a:gd name="connsiteY5633" fmla="*/ 874629 h 3994140"/>
              <a:gd name="connsiteX5634" fmla="*/ 5397650 w 6606361"/>
              <a:gd name="connsiteY5634" fmla="*/ 880460 h 3994140"/>
              <a:gd name="connsiteX5635" fmla="*/ 5441391 w 6606361"/>
              <a:gd name="connsiteY5635" fmla="*/ 903784 h 3994140"/>
              <a:gd name="connsiteX5636" fmla="*/ 5444307 w 6606361"/>
              <a:gd name="connsiteY5636" fmla="*/ 900868 h 3994140"/>
              <a:gd name="connsiteX5637" fmla="*/ 5447223 w 6606361"/>
              <a:gd name="connsiteY5637" fmla="*/ 900868 h 3994140"/>
              <a:gd name="connsiteX5638" fmla="*/ 5450139 w 6606361"/>
              <a:gd name="connsiteY5638" fmla="*/ 903784 h 3994140"/>
              <a:gd name="connsiteX5639" fmla="*/ 5450139 w 6606361"/>
              <a:gd name="connsiteY5639" fmla="*/ 906699 h 3994140"/>
              <a:gd name="connsiteX5640" fmla="*/ 5447223 w 6606361"/>
              <a:gd name="connsiteY5640" fmla="*/ 909615 h 3994140"/>
              <a:gd name="connsiteX5641" fmla="*/ 5444307 w 6606361"/>
              <a:gd name="connsiteY5641" fmla="*/ 918361 h 3994140"/>
              <a:gd name="connsiteX5642" fmla="*/ 5441391 w 6606361"/>
              <a:gd name="connsiteY5642" fmla="*/ 924192 h 3994140"/>
              <a:gd name="connsiteX5643" fmla="*/ 5429726 w 6606361"/>
              <a:gd name="connsiteY5643" fmla="*/ 935854 h 3994140"/>
              <a:gd name="connsiteX5644" fmla="*/ 5420978 w 6606361"/>
              <a:gd name="connsiteY5644" fmla="*/ 953346 h 3994140"/>
              <a:gd name="connsiteX5645" fmla="*/ 5418062 w 6606361"/>
              <a:gd name="connsiteY5645" fmla="*/ 976670 h 3994140"/>
              <a:gd name="connsiteX5646" fmla="*/ 5418062 w 6606361"/>
              <a:gd name="connsiteY5646" fmla="*/ 982500 h 3994140"/>
              <a:gd name="connsiteX5647" fmla="*/ 5418062 w 6606361"/>
              <a:gd name="connsiteY5647" fmla="*/ 999993 h 3994140"/>
              <a:gd name="connsiteX5648" fmla="*/ 5412230 w 6606361"/>
              <a:gd name="connsiteY5648" fmla="*/ 1014570 h 3994140"/>
              <a:gd name="connsiteX5649" fmla="*/ 5406398 w 6606361"/>
              <a:gd name="connsiteY5649" fmla="*/ 1023316 h 3994140"/>
              <a:gd name="connsiteX5650" fmla="*/ 5403482 w 6606361"/>
              <a:gd name="connsiteY5650" fmla="*/ 1020401 h 3994140"/>
              <a:gd name="connsiteX5651" fmla="*/ 5400566 w 6606361"/>
              <a:gd name="connsiteY5651" fmla="*/ 1020401 h 3994140"/>
              <a:gd name="connsiteX5652" fmla="*/ 5394734 w 6606361"/>
              <a:gd name="connsiteY5652" fmla="*/ 1017486 h 3994140"/>
              <a:gd name="connsiteX5653" fmla="*/ 5388901 w 6606361"/>
              <a:gd name="connsiteY5653" fmla="*/ 1014570 h 3994140"/>
              <a:gd name="connsiteX5654" fmla="*/ 5380153 w 6606361"/>
              <a:gd name="connsiteY5654" fmla="*/ 1014570 h 3994140"/>
              <a:gd name="connsiteX5655" fmla="*/ 5374321 w 6606361"/>
              <a:gd name="connsiteY5655" fmla="*/ 1011655 h 3994140"/>
              <a:gd name="connsiteX5656" fmla="*/ 5371405 w 6606361"/>
              <a:gd name="connsiteY5656" fmla="*/ 1014570 h 3994140"/>
              <a:gd name="connsiteX5657" fmla="*/ 5368489 w 6606361"/>
              <a:gd name="connsiteY5657" fmla="*/ 1014570 h 3994140"/>
              <a:gd name="connsiteX5658" fmla="*/ 5365573 w 6606361"/>
              <a:gd name="connsiteY5658" fmla="*/ 1014570 h 3994140"/>
              <a:gd name="connsiteX5659" fmla="*/ 5365573 w 6606361"/>
              <a:gd name="connsiteY5659" fmla="*/ 1017486 h 3994140"/>
              <a:gd name="connsiteX5660" fmla="*/ 5362657 w 6606361"/>
              <a:gd name="connsiteY5660" fmla="*/ 1020401 h 3994140"/>
              <a:gd name="connsiteX5661" fmla="*/ 5362657 w 6606361"/>
              <a:gd name="connsiteY5661" fmla="*/ 1023316 h 3994140"/>
              <a:gd name="connsiteX5662" fmla="*/ 5365573 w 6606361"/>
              <a:gd name="connsiteY5662" fmla="*/ 1029147 h 3994140"/>
              <a:gd name="connsiteX5663" fmla="*/ 5362657 w 6606361"/>
              <a:gd name="connsiteY5663" fmla="*/ 1032063 h 3994140"/>
              <a:gd name="connsiteX5664" fmla="*/ 5362657 w 6606361"/>
              <a:gd name="connsiteY5664" fmla="*/ 1034978 h 3994140"/>
              <a:gd name="connsiteX5665" fmla="*/ 5359741 w 6606361"/>
              <a:gd name="connsiteY5665" fmla="*/ 1037894 h 3994140"/>
              <a:gd name="connsiteX5666" fmla="*/ 5353909 w 6606361"/>
              <a:gd name="connsiteY5666" fmla="*/ 1043724 h 3994140"/>
              <a:gd name="connsiteX5667" fmla="*/ 5348076 w 6606361"/>
              <a:gd name="connsiteY5667" fmla="*/ 1049555 h 3994140"/>
              <a:gd name="connsiteX5668" fmla="*/ 5339328 w 6606361"/>
              <a:gd name="connsiteY5668" fmla="*/ 1052471 h 3994140"/>
              <a:gd name="connsiteX5669" fmla="*/ 5333496 w 6606361"/>
              <a:gd name="connsiteY5669" fmla="*/ 1055386 h 3994140"/>
              <a:gd name="connsiteX5670" fmla="*/ 5324748 w 6606361"/>
              <a:gd name="connsiteY5670" fmla="*/ 1069963 h 3994140"/>
              <a:gd name="connsiteX5671" fmla="*/ 5310167 w 6606361"/>
              <a:gd name="connsiteY5671" fmla="*/ 1087456 h 3994140"/>
              <a:gd name="connsiteX5672" fmla="*/ 5295587 w 6606361"/>
              <a:gd name="connsiteY5672" fmla="*/ 1110779 h 3994140"/>
              <a:gd name="connsiteX5673" fmla="*/ 5286839 w 6606361"/>
              <a:gd name="connsiteY5673" fmla="*/ 1131187 h 3994140"/>
              <a:gd name="connsiteX5674" fmla="*/ 5283923 w 6606361"/>
              <a:gd name="connsiteY5674" fmla="*/ 1148680 h 3994140"/>
              <a:gd name="connsiteX5675" fmla="*/ 5283923 w 6606361"/>
              <a:gd name="connsiteY5675" fmla="*/ 1151595 h 3994140"/>
              <a:gd name="connsiteX5676" fmla="*/ 5283923 w 6606361"/>
              <a:gd name="connsiteY5676" fmla="*/ 1154511 h 3994140"/>
              <a:gd name="connsiteX5677" fmla="*/ 5286839 w 6606361"/>
              <a:gd name="connsiteY5677" fmla="*/ 1160342 h 3994140"/>
              <a:gd name="connsiteX5678" fmla="*/ 5286839 w 6606361"/>
              <a:gd name="connsiteY5678" fmla="*/ 1169088 h 3994140"/>
              <a:gd name="connsiteX5679" fmla="*/ 5289755 w 6606361"/>
              <a:gd name="connsiteY5679" fmla="*/ 1174919 h 3994140"/>
              <a:gd name="connsiteX5680" fmla="*/ 5295587 w 6606361"/>
              <a:gd name="connsiteY5680" fmla="*/ 1183665 h 3994140"/>
              <a:gd name="connsiteX5681" fmla="*/ 5301419 w 6606361"/>
              <a:gd name="connsiteY5681" fmla="*/ 1186581 h 3994140"/>
              <a:gd name="connsiteX5682" fmla="*/ 5310167 w 6606361"/>
              <a:gd name="connsiteY5682" fmla="*/ 1189496 h 3994140"/>
              <a:gd name="connsiteX5683" fmla="*/ 5321832 w 6606361"/>
              <a:gd name="connsiteY5683" fmla="*/ 1186581 h 3994140"/>
              <a:gd name="connsiteX5684" fmla="*/ 5324748 w 6606361"/>
              <a:gd name="connsiteY5684" fmla="*/ 1189496 h 3994140"/>
              <a:gd name="connsiteX5685" fmla="*/ 5327664 w 6606361"/>
              <a:gd name="connsiteY5685" fmla="*/ 1195327 h 3994140"/>
              <a:gd name="connsiteX5686" fmla="*/ 5330580 w 6606361"/>
              <a:gd name="connsiteY5686" fmla="*/ 1201158 h 3994140"/>
              <a:gd name="connsiteX5687" fmla="*/ 5333496 w 6606361"/>
              <a:gd name="connsiteY5687" fmla="*/ 1212820 h 3994140"/>
              <a:gd name="connsiteX5688" fmla="*/ 5339328 w 6606361"/>
              <a:gd name="connsiteY5688" fmla="*/ 1212820 h 3994140"/>
              <a:gd name="connsiteX5689" fmla="*/ 5342244 w 6606361"/>
              <a:gd name="connsiteY5689" fmla="*/ 1215735 h 3994140"/>
              <a:gd name="connsiteX5690" fmla="*/ 5350992 w 6606361"/>
              <a:gd name="connsiteY5690" fmla="*/ 1221566 h 3994140"/>
              <a:gd name="connsiteX5691" fmla="*/ 5356825 w 6606361"/>
              <a:gd name="connsiteY5691" fmla="*/ 1230312 h 3994140"/>
              <a:gd name="connsiteX5692" fmla="*/ 5362657 w 6606361"/>
              <a:gd name="connsiteY5692" fmla="*/ 1239058 h 3994140"/>
              <a:gd name="connsiteX5693" fmla="*/ 5371405 w 6606361"/>
              <a:gd name="connsiteY5693" fmla="*/ 1253636 h 3994140"/>
              <a:gd name="connsiteX5694" fmla="*/ 5371405 w 6606361"/>
              <a:gd name="connsiteY5694" fmla="*/ 1256551 h 3994140"/>
              <a:gd name="connsiteX5695" fmla="*/ 5374321 w 6606361"/>
              <a:gd name="connsiteY5695" fmla="*/ 1271128 h 3994140"/>
              <a:gd name="connsiteX5696" fmla="*/ 5385985 w 6606361"/>
              <a:gd name="connsiteY5696" fmla="*/ 1285705 h 3994140"/>
              <a:gd name="connsiteX5697" fmla="*/ 5400566 w 6606361"/>
              <a:gd name="connsiteY5697" fmla="*/ 1300282 h 3994140"/>
              <a:gd name="connsiteX5698" fmla="*/ 5423894 w 6606361"/>
              <a:gd name="connsiteY5698" fmla="*/ 1306113 h 3994140"/>
              <a:gd name="connsiteX5699" fmla="*/ 5429726 w 6606361"/>
              <a:gd name="connsiteY5699" fmla="*/ 1306113 h 3994140"/>
              <a:gd name="connsiteX5700" fmla="*/ 5447223 w 6606361"/>
              <a:gd name="connsiteY5700" fmla="*/ 1303198 h 3994140"/>
              <a:gd name="connsiteX5701" fmla="*/ 5464719 w 6606361"/>
              <a:gd name="connsiteY5701" fmla="*/ 1303198 h 3994140"/>
              <a:gd name="connsiteX5702" fmla="*/ 5482216 w 6606361"/>
              <a:gd name="connsiteY5702" fmla="*/ 1306113 h 3994140"/>
              <a:gd name="connsiteX5703" fmla="*/ 5485132 w 6606361"/>
              <a:gd name="connsiteY5703" fmla="*/ 1306113 h 3994140"/>
              <a:gd name="connsiteX5704" fmla="*/ 5488048 w 6606361"/>
              <a:gd name="connsiteY5704" fmla="*/ 1306113 h 3994140"/>
              <a:gd name="connsiteX5705" fmla="*/ 5490964 w 6606361"/>
              <a:gd name="connsiteY5705" fmla="*/ 1309029 h 3994140"/>
              <a:gd name="connsiteX5706" fmla="*/ 5496796 w 6606361"/>
              <a:gd name="connsiteY5706" fmla="*/ 1311944 h 3994140"/>
              <a:gd name="connsiteX5707" fmla="*/ 5499712 w 6606361"/>
              <a:gd name="connsiteY5707" fmla="*/ 1317775 h 3994140"/>
              <a:gd name="connsiteX5708" fmla="*/ 5505544 w 6606361"/>
              <a:gd name="connsiteY5708" fmla="*/ 1323606 h 3994140"/>
              <a:gd name="connsiteX5709" fmla="*/ 5508460 w 6606361"/>
              <a:gd name="connsiteY5709" fmla="*/ 1332352 h 3994140"/>
              <a:gd name="connsiteX5710" fmla="*/ 5508460 w 6606361"/>
              <a:gd name="connsiteY5710" fmla="*/ 1346929 h 3994140"/>
              <a:gd name="connsiteX5711" fmla="*/ 5508460 w 6606361"/>
              <a:gd name="connsiteY5711" fmla="*/ 1349845 h 3994140"/>
              <a:gd name="connsiteX5712" fmla="*/ 5511376 w 6606361"/>
              <a:gd name="connsiteY5712" fmla="*/ 1352760 h 3994140"/>
              <a:gd name="connsiteX5713" fmla="*/ 5511376 w 6606361"/>
              <a:gd name="connsiteY5713" fmla="*/ 1361507 h 3994140"/>
              <a:gd name="connsiteX5714" fmla="*/ 5514293 w 6606361"/>
              <a:gd name="connsiteY5714" fmla="*/ 1367337 h 3994140"/>
              <a:gd name="connsiteX5715" fmla="*/ 5517209 w 6606361"/>
              <a:gd name="connsiteY5715" fmla="*/ 1376084 h 3994140"/>
              <a:gd name="connsiteX5716" fmla="*/ 5520125 w 6606361"/>
              <a:gd name="connsiteY5716" fmla="*/ 1378999 h 3994140"/>
              <a:gd name="connsiteX5717" fmla="*/ 5520125 w 6606361"/>
              <a:gd name="connsiteY5717" fmla="*/ 1381915 h 3994140"/>
              <a:gd name="connsiteX5718" fmla="*/ 5520125 w 6606361"/>
              <a:gd name="connsiteY5718" fmla="*/ 1384830 h 3994140"/>
              <a:gd name="connsiteX5719" fmla="*/ 5520125 w 6606361"/>
              <a:gd name="connsiteY5719" fmla="*/ 1387745 h 3994140"/>
              <a:gd name="connsiteX5720" fmla="*/ 5520125 w 6606361"/>
              <a:gd name="connsiteY5720" fmla="*/ 1390661 h 3994140"/>
              <a:gd name="connsiteX5721" fmla="*/ 5523041 w 6606361"/>
              <a:gd name="connsiteY5721" fmla="*/ 1396492 h 3994140"/>
              <a:gd name="connsiteX5722" fmla="*/ 5528873 w 6606361"/>
              <a:gd name="connsiteY5722" fmla="*/ 1399407 h 3994140"/>
              <a:gd name="connsiteX5723" fmla="*/ 5534705 w 6606361"/>
              <a:gd name="connsiteY5723" fmla="*/ 1402323 h 3994140"/>
              <a:gd name="connsiteX5724" fmla="*/ 5537621 w 6606361"/>
              <a:gd name="connsiteY5724" fmla="*/ 1405238 h 3994140"/>
              <a:gd name="connsiteX5725" fmla="*/ 5537621 w 6606361"/>
              <a:gd name="connsiteY5725" fmla="*/ 1408153 h 3994140"/>
              <a:gd name="connsiteX5726" fmla="*/ 5540537 w 6606361"/>
              <a:gd name="connsiteY5726" fmla="*/ 1413984 h 3994140"/>
              <a:gd name="connsiteX5727" fmla="*/ 5543453 w 6606361"/>
              <a:gd name="connsiteY5727" fmla="*/ 1419815 h 3994140"/>
              <a:gd name="connsiteX5728" fmla="*/ 5546369 w 6606361"/>
              <a:gd name="connsiteY5728" fmla="*/ 1425646 h 3994140"/>
              <a:gd name="connsiteX5729" fmla="*/ 5546369 w 6606361"/>
              <a:gd name="connsiteY5729" fmla="*/ 1428561 h 3994140"/>
              <a:gd name="connsiteX5730" fmla="*/ 5549285 w 6606361"/>
              <a:gd name="connsiteY5730" fmla="*/ 1431477 h 3994140"/>
              <a:gd name="connsiteX5731" fmla="*/ 5552201 w 6606361"/>
              <a:gd name="connsiteY5731" fmla="*/ 1434392 h 3994140"/>
              <a:gd name="connsiteX5732" fmla="*/ 5555118 w 6606361"/>
              <a:gd name="connsiteY5732" fmla="*/ 1437308 h 3994140"/>
              <a:gd name="connsiteX5733" fmla="*/ 5558034 w 6606361"/>
              <a:gd name="connsiteY5733" fmla="*/ 1440223 h 3994140"/>
              <a:gd name="connsiteX5734" fmla="*/ 5563866 w 6606361"/>
              <a:gd name="connsiteY5734" fmla="*/ 1440223 h 3994140"/>
              <a:gd name="connsiteX5735" fmla="*/ 5569698 w 6606361"/>
              <a:gd name="connsiteY5735" fmla="*/ 1437308 h 3994140"/>
              <a:gd name="connsiteX5736" fmla="*/ 5575530 w 6606361"/>
              <a:gd name="connsiteY5736" fmla="*/ 1431477 h 3994140"/>
              <a:gd name="connsiteX5737" fmla="*/ 5578446 w 6606361"/>
              <a:gd name="connsiteY5737" fmla="*/ 1428561 h 3994140"/>
              <a:gd name="connsiteX5738" fmla="*/ 5581362 w 6606361"/>
              <a:gd name="connsiteY5738" fmla="*/ 1422731 h 3994140"/>
              <a:gd name="connsiteX5739" fmla="*/ 5587194 w 6606361"/>
              <a:gd name="connsiteY5739" fmla="*/ 1416900 h 3994140"/>
              <a:gd name="connsiteX5740" fmla="*/ 5590110 w 6606361"/>
              <a:gd name="connsiteY5740" fmla="*/ 1408153 h 3994140"/>
              <a:gd name="connsiteX5741" fmla="*/ 5590110 w 6606361"/>
              <a:gd name="connsiteY5741" fmla="*/ 1396492 h 3994140"/>
              <a:gd name="connsiteX5742" fmla="*/ 5587194 w 6606361"/>
              <a:gd name="connsiteY5742" fmla="*/ 1393576 h 3994140"/>
              <a:gd name="connsiteX5743" fmla="*/ 5581362 w 6606361"/>
              <a:gd name="connsiteY5743" fmla="*/ 1387745 h 3994140"/>
              <a:gd name="connsiteX5744" fmla="*/ 5578446 w 6606361"/>
              <a:gd name="connsiteY5744" fmla="*/ 1381915 h 3994140"/>
              <a:gd name="connsiteX5745" fmla="*/ 5575530 w 6606361"/>
              <a:gd name="connsiteY5745" fmla="*/ 1376084 h 3994140"/>
              <a:gd name="connsiteX5746" fmla="*/ 5575530 w 6606361"/>
              <a:gd name="connsiteY5746" fmla="*/ 1367337 h 3994140"/>
              <a:gd name="connsiteX5747" fmla="*/ 5575530 w 6606361"/>
              <a:gd name="connsiteY5747" fmla="*/ 1364422 h 3994140"/>
              <a:gd name="connsiteX5748" fmla="*/ 5575530 w 6606361"/>
              <a:gd name="connsiteY5748" fmla="*/ 1361507 h 3994140"/>
              <a:gd name="connsiteX5749" fmla="*/ 5575530 w 6606361"/>
              <a:gd name="connsiteY5749" fmla="*/ 1352760 h 3994140"/>
              <a:gd name="connsiteX5750" fmla="*/ 5575530 w 6606361"/>
              <a:gd name="connsiteY5750" fmla="*/ 1346929 h 3994140"/>
              <a:gd name="connsiteX5751" fmla="*/ 5575530 w 6606361"/>
              <a:gd name="connsiteY5751" fmla="*/ 1338183 h 3994140"/>
              <a:gd name="connsiteX5752" fmla="*/ 5575530 w 6606361"/>
              <a:gd name="connsiteY5752" fmla="*/ 1332352 h 3994140"/>
              <a:gd name="connsiteX5753" fmla="*/ 5575530 w 6606361"/>
              <a:gd name="connsiteY5753" fmla="*/ 1326521 h 3994140"/>
              <a:gd name="connsiteX5754" fmla="*/ 5572614 w 6606361"/>
              <a:gd name="connsiteY5754" fmla="*/ 1323606 h 3994140"/>
              <a:gd name="connsiteX5755" fmla="*/ 5578446 w 6606361"/>
              <a:gd name="connsiteY5755" fmla="*/ 1320690 h 3994140"/>
              <a:gd name="connsiteX5756" fmla="*/ 5584278 w 6606361"/>
              <a:gd name="connsiteY5756" fmla="*/ 1317775 h 3994140"/>
              <a:gd name="connsiteX5757" fmla="*/ 5590110 w 6606361"/>
              <a:gd name="connsiteY5757" fmla="*/ 1311944 h 3994140"/>
              <a:gd name="connsiteX5758" fmla="*/ 5595942 w 6606361"/>
              <a:gd name="connsiteY5758" fmla="*/ 1303198 h 3994140"/>
              <a:gd name="connsiteX5759" fmla="*/ 5598858 w 6606361"/>
              <a:gd name="connsiteY5759" fmla="*/ 1294452 h 3994140"/>
              <a:gd name="connsiteX5760" fmla="*/ 5601774 w 6606361"/>
              <a:gd name="connsiteY5760" fmla="*/ 1294452 h 3994140"/>
              <a:gd name="connsiteX5761" fmla="*/ 5604691 w 6606361"/>
              <a:gd name="connsiteY5761" fmla="*/ 1291536 h 3994140"/>
              <a:gd name="connsiteX5762" fmla="*/ 5607607 w 6606361"/>
              <a:gd name="connsiteY5762" fmla="*/ 1291536 h 3994140"/>
              <a:gd name="connsiteX5763" fmla="*/ 5610523 w 6606361"/>
              <a:gd name="connsiteY5763" fmla="*/ 1285705 h 3994140"/>
              <a:gd name="connsiteX5764" fmla="*/ 5613439 w 6606361"/>
              <a:gd name="connsiteY5764" fmla="*/ 1279874 h 3994140"/>
              <a:gd name="connsiteX5765" fmla="*/ 5616355 w 6606361"/>
              <a:gd name="connsiteY5765" fmla="*/ 1274044 h 3994140"/>
              <a:gd name="connsiteX5766" fmla="*/ 5616355 w 6606361"/>
              <a:gd name="connsiteY5766" fmla="*/ 1262382 h 3994140"/>
              <a:gd name="connsiteX5767" fmla="*/ 5613439 w 6606361"/>
              <a:gd name="connsiteY5767" fmla="*/ 1256551 h 3994140"/>
              <a:gd name="connsiteX5768" fmla="*/ 5610523 w 6606361"/>
              <a:gd name="connsiteY5768" fmla="*/ 1239058 h 3994140"/>
              <a:gd name="connsiteX5769" fmla="*/ 5604691 w 6606361"/>
              <a:gd name="connsiteY5769" fmla="*/ 1215735 h 3994140"/>
              <a:gd name="connsiteX5770" fmla="*/ 5598858 w 6606361"/>
              <a:gd name="connsiteY5770" fmla="*/ 1195327 h 3994140"/>
              <a:gd name="connsiteX5771" fmla="*/ 5593027 w 6606361"/>
              <a:gd name="connsiteY5771" fmla="*/ 1183665 h 3994140"/>
              <a:gd name="connsiteX5772" fmla="*/ 5595942 w 6606361"/>
              <a:gd name="connsiteY5772" fmla="*/ 1174919 h 3994140"/>
              <a:gd name="connsiteX5773" fmla="*/ 5601774 w 6606361"/>
              <a:gd name="connsiteY5773" fmla="*/ 1154511 h 3994140"/>
              <a:gd name="connsiteX5774" fmla="*/ 5610523 w 6606361"/>
              <a:gd name="connsiteY5774" fmla="*/ 1122441 h 3994140"/>
              <a:gd name="connsiteX5775" fmla="*/ 5610523 w 6606361"/>
              <a:gd name="connsiteY5775" fmla="*/ 1116610 h 3994140"/>
              <a:gd name="connsiteX5776" fmla="*/ 5610523 w 6606361"/>
              <a:gd name="connsiteY5776" fmla="*/ 1110779 h 3994140"/>
              <a:gd name="connsiteX5777" fmla="*/ 5607607 w 6606361"/>
              <a:gd name="connsiteY5777" fmla="*/ 1104949 h 3994140"/>
              <a:gd name="connsiteX5778" fmla="*/ 5604691 w 6606361"/>
              <a:gd name="connsiteY5778" fmla="*/ 1096202 h 3994140"/>
              <a:gd name="connsiteX5779" fmla="*/ 5598858 w 6606361"/>
              <a:gd name="connsiteY5779" fmla="*/ 1090371 h 3994140"/>
              <a:gd name="connsiteX5780" fmla="*/ 5598858 w 6606361"/>
              <a:gd name="connsiteY5780" fmla="*/ 1087456 h 3994140"/>
              <a:gd name="connsiteX5781" fmla="*/ 5598858 w 6606361"/>
              <a:gd name="connsiteY5781" fmla="*/ 1084541 h 3994140"/>
              <a:gd name="connsiteX5782" fmla="*/ 5598858 w 6606361"/>
              <a:gd name="connsiteY5782" fmla="*/ 1078710 h 3994140"/>
              <a:gd name="connsiteX5783" fmla="*/ 5598858 w 6606361"/>
              <a:gd name="connsiteY5783" fmla="*/ 1072879 h 3994140"/>
              <a:gd name="connsiteX5784" fmla="*/ 5598858 w 6606361"/>
              <a:gd name="connsiteY5784" fmla="*/ 1067048 h 3994140"/>
              <a:gd name="connsiteX5785" fmla="*/ 5601774 w 6606361"/>
              <a:gd name="connsiteY5785" fmla="*/ 1064132 h 3994140"/>
              <a:gd name="connsiteX5786" fmla="*/ 5604691 w 6606361"/>
              <a:gd name="connsiteY5786" fmla="*/ 1061217 h 3994140"/>
              <a:gd name="connsiteX5787" fmla="*/ 5604691 w 6606361"/>
              <a:gd name="connsiteY5787" fmla="*/ 1055386 h 3994140"/>
              <a:gd name="connsiteX5788" fmla="*/ 5604691 w 6606361"/>
              <a:gd name="connsiteY5788" fmla="*/ 1052471 h 3994140"/>
              <a:gd name="connsiteX5789" fmla="*/ 5607607 w 6606361"/>
              <a:gd name="connsiteY5789" fmla="*/ 1046640 h 3994140"/>
              <a:gd name="connsiteX5790" fmla="*/ 5610523 w 6606361"/>
              <a:gd name="connsiteY5790" fmla="*/ 1043724 h 3994140"/>
              <a:gd name="connsiteX5791" fmla="*/ 5616355 w 6606361"/>
              <a:gd name="connsiteY5791" fmla="*/ 1037894 h 3994140"/>
              <a:gd name="connsiteX5792" fmla="*/ 5619271 w 6606361"/>
              <a:gd name="connsiteY5792" fmla="*/ 1037894 h 3994140"/>
              <a:gd name="connsiteX5793" fmla="*/ 5628019 w 6606361"/>
              <a:gd name="connsiteY5793" fmla="*/ 1037894 h 3994140"/>
              <a:gd name="connsiteX5794" fmla="*/ 5633851 w 6606361"/>
              <a:gd name="connsiteY5794" fmla="*/ 1040809 h 3994140"/>
              <a:gd name="connsiteX5795" fmla="*/ 5692173 w 6606361"/>
              <a:gd name="connsiteY5795" fmla="*/ 1043724 h 3994140"/>
              <a:gd name="connsiteX5796" fmla="*/ 5698005 w 6606361"/>
              <a:gd name="connsiteY5796" fmla="*/ 1043724 h 3994140"/>
              <a:gd name="connsiteX5797" fmla="*/ 5703837 w 6606361"/>
              <a:gd name="connsiteY5797" fmla="*/ 1043724 h 3994140"/>
              <a:gd name="connsiteX5798" fmla="*/ 5709669 w 6606361"/>
              <a:gd name="connsiteY5798" fmla="*/ 1046640 h 3994140"/>
              <a:gd name="connsiteX5799" fmla="*/ 5715501 w 6606361"/>
              <a:gd name="connsiteY5799" fmla="*/ 1049555 h 3994140"/>
              <a:gd name="connsiteX5800" fmla="*/ 5721334 w 6606361"/>
              <a:gd name="connsiteY5800" fmla="*/ 1055386 h 3994140"/>
              <a:gd name="connsiteX5801" fmla="*/ 5727166 w 6606361"/>
              <a:gd name="connsiteY5801" fmla="*/ 1064132 h 3994140"/>
              <a:gd name="connsiteX5802" fmla="*/ 5730082 w 6606361"/>
              <a:gd name="connsiteY5802" fmla="*/ 1064132 h 3994140"/>
              <a:gd name="connsiteX5803" fmla="*/ 5732998 w 6606361"/>
              <a:gd name="connsiteY5803" fmla="*/ 1067048 h 3994140"/>
              <a:gd name="connsiteX5804" fmla="*/ 5735914 w 6606361"/>
              <a:gd name="connsiteY5804" fmla="*/ 1072879 h 3994140"/>
              <a:gd name="connsiteX5805" fmla="*/ 5741746 w 6606361"/>
              <a:gd name="connsiteY5805" fmla="*/ 1075794 h 3994140"/>
              <a:gd name="connsiteX5806" fmla="*/ 5747578 w 6606361"/>
              <a:gd name="connsiteY5806" fmla="*/ 1081625 h 3994140"/>
              <a:gd name="connsiteX5807" fmla="*/ 5753410 w 6606361"/>
              <a:gd name="connsiteY5807" fmla="*/ 1084541 h 3994140"/>
              <a:gd name="connsiteX5808" fmla="*/ 5759242 w 6606361"/>
              <a:gd name="connsiteY5808" fmla="*/ 1087456 h 3994140"/>
              <a:gd name="connsiteX5809" fmla="*/ 5762159 w 6606361"/>
              <a:gd name="connsiteY5809" fmla="*/ 1090371 h 3994140"/>
              <a:gd name="connsiteX5810" fmla="*/ 5762159 w 6606361"/>
              <a:gd name="connsiteY5810" fmla="*/ 1096202 h 3994140"/>
              <a:gd name="connsiteX5811" fmla="*/ 5762159 w 6606361"/>
              <a:gd name="connsiteY5811" fmla="*/ 1099118 h 3994140"/>
              <a:gd name="connsiteX5812" fmla="*/ 5759242 w 6606361"/>
              <a:gd name="connsiteY5812" fmla="*/ 1104949 h 3994140"/>
              <a:gd name="connsiteX5813" fmla="*/ 5767991 w 6606361"/>
              <a:gd name="connsiteY5813" fmla="*/ 1122441 h 3994140"/>
              <a:gd name="connsiteX5814" fmla="*/ 5765075 w 6606361"/>
              <a:gd name="connsiteY5814" fmla="*/ 1128272 h 3994140"/>
              <a:gd name="connsiteX5815" fmla="*/ 5762159 w 6606361"/>
              <a:gd name="connsiteY5815" fmla="*/ 1139934 h 3994140"/>
              <a:gd name="connsiteX5816" fmla="*/ 5762159 w 6606361"/>
              <a:gd name="connsiteY5816" fmla="*/ 1154511 h 3994140"/>
              <a:gd name="connsiteX5817" fmla="*/ 5767991 w 6606361"/>
              <a:gd name="connsiteY5817" fmla="*/ 1169088 h 3994140"/>
              <a:gd name="connsiteX5818" fmla="*/ 5770907 w 6606361"/>
              <a:gd name="connsiteY5818" fmla="*/ 1172003 h 3994140"/>
              <a:gd name="connsiteX5819" fmla="*/ 5773823 w 6606361"/>
              <a:gd name="connsiteY5819" fmla="*/ 1177834 h 3994140"/>
              <a:gd name="connsiteX5820" fmla="*/ 5782571 w 6606361"/>
              <a:gd name="connsiteY5820" fmla="*/ 1183665 h 3994140"/>
              <a:gd name="connsiteX5821" fmla="*/ 5797152 w 6606361"/>
              <a:gd name="connsiteY5821" fmla="*/ 1183665 h 3994140"/>
              <a:gd name="connsiteX5822" fmla="*/ 5814648 w 6606361"/>
              <a:gd name="connsiteY5822" fmla="*/ 1177834 h 3994140"/>
              <a:gd name="connsiteX5823" fmla="*/ 5820480 w 6606361"/>
              <a:gd name="connsiteY5823" fmla="*/ 1177834 h 3994140"/>
              <a:gd name="connsiteX5824" fmla="*/ 5829228 w 6606361"/>
              <a:gd name="connsiteY5824" fmla="*/ 1172003 h 3994140"/>
              <a:gd name="connsiteX5825" fmla="*/ 5837976 w 6606361"/>
              <a:gd name="connsiteY5825" fmla="*/ 1163257 h 3994140"/>
              <a:gd name="connsiteX5826" fmla="*/ 5843809 w 6606361"/>
              <a:gd name="connsiteY5826" fmla="*/ 1151595 h 3994140"/>
              <a:gd name="connsiteX5827" fmla="*/ 5840892 w 6606361"/>
              <a:gd name="connsiteY5827" fmla="*/ 1131187 h 3994140"/>
              <a:gd name="connsiteX5828" fmla="*/ 5843809 w 6606361"/>
              <a:gd name="connsiteY5828" fmla="*/ 1131187 h 3994140"/>
              <a:gd name="connsiteX5829" fmla="*/ 5843809 w 6606361"/>
              <a:gd name="connsiteY5829" fmla="*/ 1128272 h 3994140"/>
              <a:gd name="connsiteX5830" fmla="*/ 5846725 w 6606361"/>
              <a:gd name="connsiteY5830" fmla="*/ 1128272 h 3994140"/>
              <a:gd name="connsiteX5831" fmla="*/ 5852557 w 6606361"/>
              <a:gd name="connsiteY5831" fmla="*/ 1128272 h 3994140"/>
              <a:gd name="connsiteX5832" fmla="*/ 5855473 w 6606361"/>
              <a:gd name="connsiteY5832" fmla="*/ 1131187 h 3994140"/>
              <a:gd name="connsiteX5833" fmla="*/ 5861305 w 6606361"/>
              <a:gd name="connsiteY5833" fmla="*/ 1134103 h 3994140"/>
              <a:gd name="connsiteX5834" fmla="*/ 5864221 w 6606361"/>
              <a:gd name="connsiteY5834" fmla="*/ 1139934 h 3994140"/>
              <a:gd name="connsiteX5835" fmla="*/ 5870053 w 6606361"/>
              <a:gd name="connsiteY5835" fmla="*/ 1148680 h 3994140"/>
              <a:gd name="connsiteX5836" fmla="*/ 5872969 w 6606361"/>
              <a:gd name="connsiteY5836" fmla="*/ 1163257 h 3994140"/>
              <a:gd name="connsiteX5837" fmla="*/ 5875885 w 6606361"/>
              <a:gd name="connsiteY5837" fmla="*/ 1169088 h 3994140"/>
              <a:gd name="connsiteX5838" fmla="*/ 5884634 w 6606361"/>
              <a:gd name="connsiteY5838" fmla="*/ 1183665 h 3994140"/>
              <a:gd name="connsiteX5839" fmla="*/ 5896298 w 6606361"/>
              <a:gd name="connsiteY5839" fmla="*/ 1204073 h 3994140"/>
              <a:gd name="connsiteX5840" fmla="*/ 5905046 w 6606361"/>
              <a:gd name="connsiteY5840" fmla="*/ 1224481 h 3994140"/>
              <a:gd name="connsiteX5841" fmla="*/ 5913794 w 6606361"/>
              <a:gd name="connsiteY5841" fmla="*/ 1241974 h 3994140"/>
              <a:gd name="connsiteX5842" fmla="*/ 5916710 w 6606361"/>
              <a:gd name="connsiteY5842" fmla="*/ 1253636 h 3994140"/>
              <a:gd name="connsiteX5843" fmla="*/ 5916710 w 6606361"/>
              <a:gd name="connsiteY5843" fmla="*/ 1250720 h 3994140"/>
              <a:gd name="connsiteX5844" fmla="*/ 5916710 w 6606361"/>
              <a:gd name="connsiteY5844" fmla="*/ 1247805 h 3994140"/>
              <a:gd name="connsiteX5845" fmla="*/ 5919626 w 6606361"/>
              <a:gd name="connsiteY5845" fmla="*/ 1253636 h 3994140"/>
              <a:gd name="connsiteX5846" fmla="*/ 5925459 w 6606361"/>
              <a:gd name="connsiteY5846" fmla="*/ 1271128 h 3994140"/>
              <a:gd name="connsiteX5847" fmla="*/ 5931291 w 6606361"/>
              <a:gd name="connsiteY5847" fmla="*/ 1294452 h 3994140"/>
              <a:gd name="connsiteX5848" fmla="*/ 5940039 w 6606361"/>
              <a:gd name="connsiteY5848" fmla="*/ 1317775 h 3994140"/>
              <a:gd name="connsiteX5849" fmla="*/ 5942955 w 6606361"/>
              <a:gd name="connsiteY5849" fmla="*/ 1320690 h 3994140"/>
              <a:gd name="connsiteX5850" fmla="*/ 5945871 w 6606361"/>
              <a:gd name="connsiteY5850" fmla="*/ 1320690 h 3994140"/>
              <a:gd name="connsiteX5851" fmla="*/ 5948787 w 6606361"/>
              <a:gd name="connsiteY5851" fmla="*/ 1323606 h 3994140"/>
              <a:gd name="connsiteX5852" fmla="*/ 5951703 w 6606361"/>
              <a:gd name="connsiteY5852" fmla="*/ 1320690 h 3994140"/>
              <a:gd name="connsiteX5853" fmla="*/ 5957536 w 6606361"/>
              <a:gd name="connsiteY5853" fmla="*/ 1317775 h 3994140"/>
              <a:gd name="connsiteX5854" fmla="*/ 5983780 w 6606361"/>
              <a:gd name="connsiteY5854" fmla="*/ 1317775 h 3994140"/>
              <a:gd name="connsiteX5855" fmla="*/ 5986696 w 6606361"/>
              <a:gd name="connsiteY5855" fmla="*/ 1317775 h 3994140"/>
              <a:gd name="connsiteX5856" fmla="*/ 5986696 w 6606361"/>
              <a:gd name="connsiteY5856" fmla="*/ 1320690 h 3994140"/>
              <a:gd name="connsiteX5857" fmla="*/ 5989612 w 6606361"/>
              <a:gd name="connsiteY5857" fmla="*/ 1323606 h 3994140"/>
              <a:gd name="connsiteX5858" fmla="*/ 5992528 w 6606361"/>
              <a:gd name="connsiteY5858" fmla="*/ 1332352 h 3994140"/>
              <a:gd name="connsiteX5859" fmla="*/ 5995444 w 6606361"/>
              <a:gd name="connsiteY5859" fmla="*/ 1344014 h 3994140"/>
              <a:gd name="connsiteX5860" fmla="*/ 6001276 w 6606361"/>
              <a:gd name="connsiteY5860" fmla="*/ 1344014 h 3994140"/>
              <a:gd name="connsiteX5861" fmla="*/ 6004193 w 6606361"/>
              <a:gd name="connsiteY5861" fmla="*/ 1346929 h 3994140"/>
              <a:gd name="connsiteX5862" fmla="*/ 6010025 w 6606361"/>
              <a:gd name="connsiteY5862" fmla="*/ 1352760 h 3994140"/>
              <a:gd name="connsiteX5863" fmla="*/ 6015857 w 6606361"/>
              <a:gd name="connsiteY5863" fmla="*/ 1361507 h 3994140"/>
              <a:gd name="connsiteX5864" fmla="*/ 6018773 w 6606361"/>
              <a:gd name="connsiteY5864" fmla="*/ 1376084 h 3994140"/>
              <a:gd name="connsiteX5865" fmla="*/ 6018773 w 6606361"/>
              <a:gd name="connsiteY5865" fmla="*/ 1393576 h 3994140"/>
              <a:gd name="connsiteX5866" fmla="*/ 6012941 w 6606361"/>
              <a:gd name="connsiteY5866" fmla="*/ 1408153 h 3994140"/>
              <a:gd name="connsiteX5867" fmla="*/ 6001276 w 6606361"/>
              <a:gd name="connsiteY5867" fmla="*/ 1416900 h 3994140"/>
              <a:gd name="connsiteX5868" fmla="*/ 5998360 w 6606361"/>
              <a:gd name="connsiteY5868" fmla="*/ 1413984 h 3994140"/>
              <a:gd name="connsiteX5869" fmla="*/ 5992528 w 6606361"/>
              <a:gd name="connsiteY5869" fmla="*/ 1413984 h 3994140"/>
              <a:gd name="connsiteX5870" fmla="*/ 5986696 w 6606361"/>
              <a:gd name="connsiteY5870" fmla="*/ 1416900 h 3994140"/>
              <a:gd name="connsiteX5871" fmla="*/ 5980864 w 6606361"/>
              <a:gd name="connsiteY5871" fmla="*/ 1419815 h 3994140"/>
              <a:gd name="connsiteX5872" fmla="*/ 5975032 w 6606361"/>
              <a:gd name="connsiteY5872" fmla="*/ 1425646 h 3994140"/>
              <a:gd name="connsiteX5873" fmla="*/ 5969200 w 6606361"/>
              <a:gd name="connsiteY5873" fmla="*/ 1434392 h 3994140"/>
              <a:gd name="connsiteX5874" fmla="*/ 5969200 w 6606361"/>
              <a:gd name="connsiteY5874" fmla="*/ 1437308 h 3994140"/>
              <a:gd name="connsiteX5875" fmla="*/ 5969200 w 6606361"/>
              <a:gd name="connsiteY5875" fmla="*/ 1440223 h 3994140"/>
              <a:gd name="connsiteX5876" fmla="*/ 5966284 w 6606361"/>
              <a:gd name="connsiteY5876" fmla="*/ 1446054 h 3994140"/>
              <a:gd name="connsiteX5877" fmla="*/ 5963368 w 6606361"/>
              <a:gd name="connsiteY5877" fmla="*/ 1448969 h 3994140"/>
              <a:gd name="connsiteX5878" fmla="*/ 5957536 w 6606361"/>
              <a:gd name="connsiteY5878" fmla="*/ 1454800 h 3994140"/>
              <a:gd name="connsiteX5879" fmla="*/ 5948787 w 6606361"/>
              <a:gd name="connsiteY5879" fmla="*/ 1457716 h 3994140"/>
              <a:gd name="connsiteX5880" fmla="*/ 5937123 w 6606361"/>
              <a:gd name="connsiteY5880" fmla="*/ 1460631 h 3994140"/>
              <a:gd name="connsiteX5881" fmla="*/ 5931291 w 6606361"/>
              <a:gd name="connsiteY5881" fmla="*/ 1460631 h 3994140"/>
              <a:gd name="connsiteX5882" fmla="*/ 5913794 w 6606361"/>
              <a:gd name="connsiteY5882" fmla="*/ 1463547 h 3994140"/>
              <a:gd name="connsiteX5883" fmla="*/ 5890466 w 6606361"/>
              <a:gd name="connsiteY5883" fmla="*/ 1463547 h 3994140"/>
              <a:gd name="connsiteX5884" fmla="*/ 5867137 w 6606361"/>
              <a:gd name="connsiteY5884" fmla="*/ 1463547 h 3994140"/>
              <a:gd name="connsiteX5885" fmla="*/ 5843809 w 6606361"/>
              <a:gd name="connsiteY5885" fmla="*/ 1460631 h 3994140"/>
              <a:gd name="connsiteX5886" fmla="*/ 5835060 w 6606361"/>
              <a:gd name="connsiteY5886" fmla="*/ 1460631 h 3994140"/>
              <a:gd name="connsiteX5887" fmla="*/ 5811732 w 6606361"/>
              <a:gd name="connsiteY5887" fmla="*/ 1472293 h 3994140"/>
              <a:gd name="connsiteX5888" fmla="*/ 5779655 w 6606361"/>
              <a:gd name="connsiteY5888" fmla="*/ 1492701 h 3994140"/>
              <a:gd name="connsiteX5889" fmla="*/ 5776739 w 6606361"/>
              <a:gd name="connsiteY5889" fmla="*/ 1495616 h 3994140"/>
              <a:gd name="connsiteX5890" fmla="*/ 5767991 w 6606361"/>
              <a:gd name="connsiteY5890" fmla="*/ 1510194 h 3994140"/>
              <a:gd name="connsiteX5891" fmla="*/ 5753410 w 6606361"/>
              <a:gd name="connsiteY5891" fmla="*/ 1527686 h 3994140"/>
              <a:gd name="connsiteX5892" fmla="*/ 5738830 w 6606361"/>
              <a:gd name="connsiteY5892" fmla="*/ 1545179 h 3994140"/>
              <a:gd name="connsiteX5893" fmla="*/ 5724250 w 6606361"/>
              <a:gd name="connsiteY5893" fmla="*/ 1562671 h 3994140"/>
              <a:gd name="connsiteX5894" fmla="*/ 5732998 w 6606361"/>
              <a:gd name="connsiteY5894" fmla="*/ 1559756 h 3994140"/>
              <a:gd name="connsiteX5895" fmla="*/ 5747578 w 6606361"/>
              <a:gd name="connsiteY5895" fmla="*/ 1551010 h 3994140"/>
              <a:gd name="connsiteX5896" fmla="*/ 5762159 w 6606361"/>
              <a:gd name="connsiteY5896" fmla="*/ 1536432 h 3994140"/>
              <a:gd name="connsiteX5897" fmla="*/ 5776739 w 6606361"/>
              <a:gd name="connsiteY5897" fmla="*/ 1521855 h 3994140"/>
              <a:gd name="connsiteX5898" fmla="*/ 5779655 w 6606361"/>
              <a:gd name="connsiteY5898" fmla="*/ 1518940 h 3994140"/>
              <a:gd name="connsiteX5899" fmla="*/ 5788403 w 6606361"/>
              <a:gd name="connsiteY5899" fmla="*/ 1513109 h 3994140"/>
              <a:gd name="connsiteX5900" fmla="*/ 5805900 w 6606361"/>
              <a:gd name="connsiteY5900" fmla="*/ 1504363 h 3994140"/>
              <a:gd name="connsiteX5901" fmla="*/ 5829228 w 6606361"/>
              <a:gd name="connsiteY5901" fmla="*/ 1495616 h 3994140"/>
              <a:gd name="connsiteX5902" fmla="*/ 5832144 w 6606361"/>
              <a:gd name="connsiteY5902" fmla="*/ 1495616 h 3994140"/>
              <a:gd name="connsiteX5903" fmla="*/ 5835060 w 6606361"/>
              <a:gd name="connsiteY5903" fmla="*/ 1492701 h 3994140"/>
              <a:gd name="connsiteX5904" fmla="*/ 5840892 w 6606361"/>
              <a:gd name="connsiteY5904" fmla="*/ 1492701 h 3994140"/>
              <a:gd name="connsiteX5905" fmla="*/ 5846725 w 6606361"/>
              <a:gd name="connsiteY5905" fmla="*/ 1492701 h 3994140"/>
              <a:gd name="connsiteX5906" fmla="*/ 5849641 w 6606361"/>
              <a:gd name="connsiteY5906" fmla="*/ 1495616 h 3994140"/>
              <a:gd name="connsiteX5907" fmla="*/ 5852557 w 6606361"/>
              <a:gd name="connsiteY5907" fmla="*/ 1498532 h 3994140"/>
              <a:gd name="connsiteX5908" fmla="*/ 5855473 w 6606361"/>
              <a:gd name="connsiteY5908" fmla="*/ 1504363 h 3994140"/>
              <a:gd name="connsiteX5909" fmla="*/ 5855473 w 6606361"/>
              <a:gd name="connsiteY5909" fmla="*/ 1507278 h 3994140"/>
              <a:gd name="connsiteX5910" fmla="*/ 5852557 w 6606361"/>
              <a:gd name="connsiteY5910" fmla="*/ 1510194 h 3994140"/>
              <a:gd name="connsiteX5911" fmla="*/ 5849641 w 6606361"/>
              <a:gd name="connsiteY5911" fmla="*/ 1516024 h 3994140"/>
              <a:gd name="connsiteX5912" fmla="*/ 5843809 w 6606361"/>
              <a:gd name="connsiteY5912" fmla="*/ 1518940 h 3994140"/>
              <a:gd name="connsiteX5913" fmla="*/ 5837976 w 6606361"/>
              <a:gd name="connsiteY5913" fmla="*/ 1521855 h 3994140"/>
              <a:gd name="connsiteX5914" fmla="*/ 5829228 w 6606361"/>
              <a:gd name="connsiteY5914" fmla="*/ 1521855 h 3994140"/>
              <a:gd name="connsiteX5915" fmla="*/ 5829228 w 6606361"/>
              <a:gd name="connsiteY5915" fmla="*/ 1530602 h 3994140"/>
              <a:gd name="connsiteX5916" fmla="*/ 5832144 w 6606361"/>
              <a:gd name="connsiteY5916" fmla="*/ 1530602 h 3994140"/>
              <a:gd name="connsiteX5917" fmla="*/ 5835060 w 6606361"/>
              <a:gd name="connsiteY5917" fmla="*/ 1527686 h 3994140"/>
              <a:gd name="connsiteX5918" fmla="*/ 5837976 w 6606361"/>
              <a:gd name="connsiteY5918" fmla="*/ 1530602 h 3994140"/>
              <a:gd name="connsiteX5919" fmla="*/ 5840892 w 6606361"/>
              <a:gd name="connsiteY5919" fmla="*/ 1530602 h 3994140"/>
              <a:gd name="connsiteX5920" fmla="*/ 5843809 w 6606361"/>
              <a:gd name="connsiteY5920" fmla="*/ 1533517 h 3994140"/>
              <a:gd name="connsiteX5921" fmla="*/ 5843809 w 6606361"/>
              <a:gd name="connsiteY5921" fmla="*/ 1539348 h 3994140"/>
              <a:gd name="connsiteX5922" fmla="*/ 5843809 w 6606361"/>
              <a:gd name="connsiteY5922" fmla="*/ 1542263 h 3994140"/>
              <a:gd name="connsiteX5923" fmla="*/ 5840892 w 6606361"/>
              <a:gd name="connsiteY5923" fmla="*/ 1545179 h 3994140"/>
              <a:gd name="connsiteX5924" fmla="*/ 5840892 w 6606361"/>
              <a:gd name="connsiteY5924" fmla="*/ 1548094 h 3994140"/>
              <a:gd name="connsiteX5925" fmla="*/ 5837976 w 6606361"/>
              <a:gd name="connsiteY5925" fmla="*/ 1553925 h 3994140"/>
              <a:gd name="connsiteX5926" fmla="*/ 5840892 w 6606361"/>
              <a:gd name="connsiteY5926" fmla="*/ 1559756 h 3994140"/>
              <a:gd name="connsiteX5927" fmla="*/ 5846725 w 6606361"/>
              <a:gd name="connsiteY5927" fmla="*/ 1565587 h 3994140"/>
              <a:gd name="connsiteX5928" fmla="*/ 5849641 w 6606361"/>
              <a:gd name="connsiteY5928" fmla="*/ 1568502 h 3994140"/>
              <a:gd name="connsiteX5929" fmla="*/ 5852557 w 6606361"/>
              <a:gd name="connsiteY5929" fmla="*/ 1571418 h 3994140"/>
              <a:gd name="connsiteX5930" fmla="*/ 5855473 w 6606361"/>
              <a:gd name="connsiteY5930" fmla="*/ 1577248 h 3994140"/>
              <a:gd name="connsiteX5931" fmla="*/ 5861305 w 6606361"/>
              <a:gd name="connsiteY5931" fmla="*/ 1583079 h 3994140"/>
              <a:gd name="connsiteX5932" fmla="*/ 5867137 w 6606361"/>
              <a:gd name="connsiteY5932" fmla="*/ 1588910 h 3994140"/>
              <a:gd name="connsiteX5933" fmla="*/ 5875885 w 6606361"/>
              <a:gd name="connsiteY5933" fmla="*/ 1594741 h 3994140"/>
              <a:gd name="connsiteX5934" fmla="*/ 5881718 w 6606361"/>
              <a:gd name="connsiteY5934" fmla="*/ 1600572 h 3994140"/>
              <a:gd name="connsiteX5935" fmla="*/ 5887550 w 6606361"/>
              <a:gd name="connsiteY5935" fmla="*/ 1603487 h 3994140"/>
              <a:gd name="connsiteX5936" fmla="*/ 5890466 w 6606361"/>
              <a:gd name="connsiteY5936" fmla="*/ 1603487 h 3994140"/>
              <a:gd name="connsiteX5937" fmla="*/ 5893382 w 6606361"/>
              <a:gd name="connsiteY5937" fmla="*/ 1606403 h 3994140"/>
              <a:gd name="connsiteX5938" fmla="*/ 5896298 w 6606361"/>
              <a:gd name="connsiteY5938" fmla="*/ 1609318 h 3994140"/>
              <a:gd name="connsiteX5939" fmla="*/ 5899214 w 6606361"/>
              <a:gd name="connsiteY5939" fmla="*/ 1612234 h 3994140"/>
              <a:gd name="connsiteX5940" fmla="*/ 5899214 w 6606361"/>
              <a:gd name="connsiteY5940" fmla="*/ 1615149 h 3994140"/>
              <a:gd name="connsiteX5941" fmla="*/ 5896298 w 6606361"/>
              <a:gd name="connsiteY5941" fmla="*/ 1618065 h 3994140"/>
              <a:gd name="connsiteX5942" fmla="*/ 5890466 w 6606361"/>
              <a:gd name="connsiteY5942" fmla="*/ 1620980 h 3994140"/>
              <a:gd name="connsiteX5943" fmla="*/ 5884634 w 6606361"/>
              <a:gd name="connsiteY5943" fmla="*/ 1623895 h 3994140"/>
              <a:gd name="connsiteX5944" fmla="*/ 5870053 w 6606361"/>
              <a:gd name="connsiteY5944" fmla="*/ 1629726 h 3994140"/>
              <a:gd name="connsiteX5945" fmla="*/ 5852557 w 6606361"/>
              <a:gd name="connsiteY5945" fmla="*/ 1635557 h 3994140"/>
              <a:gd name="connsiteX5946" fmla="*/ 5835060 w 6606361"/>
              <a:gd name="connsiteY5946" fmla="*/ 1641388 h 3994140"/>
              <a:gd name="connsiteX5947" fmla="*/ 5826312 w 6606361"/>
              <a:gd name="connsiteY5947" fmla="*/ 1641388 h 3994140"/>
              <a:gd name="connsiteX5948" fmla="*/ 5823396 w 6606361"/>
              <a:gd name="connsiteY5948" fmla="*/ 1638473 h 3994140"/>
              <a:gd name="connsiteX5949" fmla="*/ 5823396 w 6606361"/>
              <a:gd name="connsiteY5949" fmla="*/ 1635557 h 3994140"/>
              <a:gd name="connsiteX5950" fmla="*/ 5823396 w 6606361"/>
              <a:gd name="connsiteY5950" fmla="*/ 1629726 h 3994140"/>
              <a:gd name="connsiteX5951" fmla="*/ 5823396 w 6606361"/>
              <a:gd name="connsiteY5951" fmla="*/ 1626811 h 3994140"/>
              <a:gd name="connsiteX5952" fmla="*/ 5826312 w 6606361"/>
              <a:gd name="connsiteY5952" fmla="*/ 1620980 h 3994140"/>
              <a:gd name="connsiteX5953" fmla="*/ 5832144 w 6606361"/>
              <a:gd name="connsiteY5953" fmla="*/ 1618065 h 3994140"/>
              <a:gd name="connsiteX5954" fmla="*/ 5840892 w 6606361"/>
              <a:gd name="connsiteY5954" fmla="*/ 1612234 h 3994140"/>
              <a:gd name="connsiteX5955" fmla="*/ 5843809 w 6606361"/>
              <a:gd name="connsiteY5955" fmla="*/ 1612234 h 3994140"/>
              <a:gd name="connsiteX5956" fmla="*/ 5846725 w 6606361"/>
              <a:gd name="connsiteY5956" fmla="*/ 1609318 h 3994140"/>
              <a:gd name="connsiteX5957" fmla="*/ 5849641 w 6606361"/>
              <a:gd name="connsiteY5957" fmla="*/ 1606403 h 3994140"/>
              <a:gd name="connsiteX5958" fmla="*/ 5852557 w 6606361"/>
              <a:gd name="connsiteY5958" fmla="*/ 1603487 h 3994140"/>
              <a:gd name="connsiteX5959" fmla="*/ 5855473 w 6606361"/>
              <a:gd name="connsiteY5959" fmla="*/ 1600572 h 3994140"/>
              <a:gd name="connsiteX5960" fmla="*/ 5855473 w 6606361"/>
              <a:gd name="connsiteY5960" fmla="*/ 1597657 h 3994140"/>
              <a:gd name="connsiteX5961" fmla="*/ 5852557 w 6606361"/>
              <a:gd name="connsiteY5961" fmla="*/ 1594741 h 3994140"/>
              <a:gd name="connsiteX5962" fmla="*/ 5849641 w 6606361"/>
              <a:gd name="connsiteY5962" fmla="*/ 1594741 h 3994140"/>
              <a:gd name="connsiteX5963" fmla="*/ 5840892 w 6606361"/>
              <a:gd name="connsiteY5963" fmla="*/ 1594741 h 3994140"/>
              <a:gd name="connsiteX5964" fmla="*/ 5837976 w 6606361"/>
              <a:gd name="connsiteY5964" fmla="*/ 1597657 h 3994140"/>
              <a:gd name="connsiteX5965" fmla="*/ 5829228 w 6606361"/>
              <a:gd name="connsiteY5965" fmla="*/ 1603487 h 3994140"/>
              <a:gd name="connsiteX5966" fmla="*/ 5817564 w 6606361"/>
              <a:gd name="connsiteY5966" fmla="*/ 1609318 h 3994140"/>
              <a:gd name="connsiteX5967" fmla="*/ 5802984 w 6606361"/>
              <a:gd name="connsiteY5967" fmla="*/ 1606403 h 3994140"/>
              <a:gd name="connsiteX5968" fmla="*/ 5802979 w 6606361"/>
              <a:gd name="connsiteY5968" fmla="*/ 1606399 h 3994140"/>
              <a:gd name="connsiteX5969" fmla="*/ 5802983 w 6606361"/>
              <a:gd name="connsiteY5969" fmla="*/ 1606403 h 3994140"/>
              <a:gd name="connsiteX5970" fmla="*/ 5808815 w 6606361"/>
              <a:gd name="connsiteY5970" fmla="*/ 1609318 h 3994140"/>
              <a:gd name="connsiteX5971" fmla="*/ 5808815 w 6606361"/>
              <a:gd name="connsiteY5971" fmla="*/ 1612233 h 3994140"/>
              <a:gd name="connsiteX5972" fmla="*/ 5805899 w 6606361"/>
              <a:gd name="connsiteY5972" fmla="*/ 1612233 h 3994140"/>
              <a:gd name="connsiteX5973" fmla="*/ 5802983 w 6606361"/>
              <a:gd name="connsiteY5973" fmla="*/ 1615149 h 3994140"/>
              <a:gd name="connsiteX5974" fmla="*/ 5797151 w 6606361"/>
              <a:gd name="connsiteY5974" fmla="*/ 1618064 h 3994140"/>
              <a:gd name="connsiteX5975" fmla="*/ 5797151 w 6606361"/>
              <a:gd name="connsiteY5975" fmla="*/ 1620980 h 3994140"/>
              <a:gd name="connsiteX5976" fmla="*/ 5791318 w 6606361"/>
              <a:gd name="connsiteY5976" fmla="*/ 1620980 h 3994140"/>
              <a:gd name="connsiteX5977" fmla="*/ 5785486 w 6606361"/>
              <a:gd name="connsiteY5977" fmla="*/ 1623895 h 3994140"/>
              <a:gd name="connsiteX5978" fmla="*/ 5779654 w 6606361"/>
              <a:gd name="connsiteY5978" fmla="*/ 1626811 h 3994140"/>
              <a:gd name="connsiteX5979" fmla="*/ 5770906 w 6606361"/>
              <a:gd name="connsiteY5979" fmla="*/ 1626811 h 3994140"/>
              <a:gd name="connsiteX5980" fmla="*/ 5765074 w 6606361"/>
              <a:gd name="connsiteY5980" fmla="*/ 1629726 h 3994140"/>
              <a:gd name="connsiteX5981" fmla="*/ 5762158 w 6606361"/>
              <a:gd name="connsiteY5981" fmla="*/ 1632642 h 3994140"/>
              <a:gd name="connsiteX5982" fmla="*/ 5759242 w 6606361"/>
              <a:gd name="connsiteY5982" fmla="*/ 1635557 h 3994140"/>
              <a:gd name="connsiteX5983" fmla="*/ 5756326 w 6606361"/>
              <a:gd name="connsiteY5983" fmla="*/ 1641388 h 3994140"/>
              <a:gd name="connsiteX5984" fmla="*/ 5750494 w 6606361"/>
              <a:gd name="connsiteY5984" fmla="*/ 1647219 h 3994140"/>
              <a:gd name="connsiteX5985" fmla="*/ 5747577 w 6606361"/>
              <a:gd name="connsiteY5985" fmla="*/ 1653050 h 3994140"/>
              <a:gd name="connsiteX5986" fmla="*/ 5741745 w 6606361"/>
              <a:gd name="connsiteY5986" fmla="*/ 1655965 h 3994140"/>
              <a:gd name="connsiteX5987" fmla="*/ 5741745 w 6606361"/>
              <a:gd name="connsiteY5987" fmla="*/ 1658880 h 3994140"/>
              <a:gd name="connsiteX5988" fmla="*/ 5738829 w 6606361"/>
              <a:gd name="connsiteY5988" fmla="*/ 1658880 h 3994140"/>
              <a:gd name="connsiteX5989" fmla="*/ 5735913 w 6606361"/>
              <a:gd name="connsiteY5989" fmla="*/ 1661796 h 3994140"/>
              <a:gd name="connsiteX5990" fmla="*/ 5730081 w 6606361"/>
              <a:gd name="connsiteY5990" fmla="*/ 1667627 h 3994140"/>
              <a:gd name="connsiteX5991" fmla="*/ 5727165 w 6606361"/>
              <a:gd name="connsiteY5991" fmla="*/ 1670542 h 3994140"/>
              <a:gd name="connsiteX5992" fmla="*/ 5724249 w 6606361"/>
              <a:gd name="connsiteY5992" fmla="*/ 1673458 h 3994140"/>
              <a:gd name="connsiteX5993" fmla="*/ 5724249 w 6606361"/>
              <a:gd name="connsiteY5993" fmla="*/ 1679288 h 3994140"/>
              <a:gd name="connsiteX5994" fmla="*/ 5724249 w 6606361"/>
              <a:gd name="connsiteY5994" fmla="*/ 1682204 h 3994140"/>
              <a:gd name="connsiteX5995" fmla="*/ 5730081 w 6606361"/>
              <a:gd name="connsiteY5995" fmla="*/ 1682204 h 3994140"/>
              <a:gd name="connsiteX5996" fmla="*/ 5732997 w 6606361"/>
              <a:gd name="connsiteY5996" fmla="*/ 1682204 h 3994140"/>
              <a:gd name="connsiteX5997" fmla="*/ 5735913 w 6606361"/>
              <a:gd name="connsiteY5997" fmla="*/ 1685119 h 3994140"/>
              <a:gd name="connsiteX5998" fmla="*/ 5741745 w 6606361"/>
              <a:gd name="connsiteY5998" fmla="*/ 1685119 h 3994140"/>
              <a:gd name="connsiteX5999" fmla="*/ 5744661 w 6606361"/>
              <a:gd name="connsiteY5999" fmla="*/ 1685119 h 3994140"/>
              <a:gd name="connsiteX6000" fmla="*/ 5750494 w 6606361"/>
              <a:gd name="connsiteY6000" fmla="*/ 1688035 h 3994140"/>
              <a:gd name="connsiteX6001" fmla="*/ 5753410 w 6606361"/>
              <a:gd name="connsiteY6001" fmla="*/ 1690950 h 3994140"/>
              <a:gd name="connsiteX6002" fmla="*/ 5756326 w 6606361"/>
              <a:gd name="connsiteY6002" fmla="*/ 1693866 h 3994140"/>
              <a:gd name="connsiteX6003" fmla="*/ 5753410 w 6606361"/>
              <a:gd name="connsiteY6003" fmla="*/ 1696781 h 3994140"/>
              <a:gd name="connsiteX6004" fmla="*/ 5747577 w 6606361"/>
              <a:gd name="connsiteY6004" fmla="*/ 1699696 h 3994140"/>
              <a:gd name="connsiteX6005" fmla="*/ 5741745 w 6606361"/>
              <a:gd name="connsiteY6005" fmla="*/ 1702612 h 3994140"/>
              <a:gd name="connsiteX6006" fmla="*/ 5735913 w 6606361"/>
              <a:gd name="connsiteY6006" fmla="*/ 1702612 h 3994140"/>
              <a:gd name="connsiteX6007" fmla="*/ 5727165 w 6606361"/>
              <a:gd name="connsiteY6007" fmla="*/ 1702612 h 3994140"/>
              <a:gd name="connsiteX6008" fmla="*/ 5718417 w 6606361"/>
              <a:gd name="connsiteY6008" fmla="*/ 1702612 h 3994140"/>
              <a:gd name="connsiteX6009" fmla="*/ 5712585 w 6606361"/>
              <a:gd name="connsiteY6009" fmla="*/ 1702612 h 3994140"/>
              <a:gd name="connsiteX6010" fmla="*/ 5706752 w 6606361"/>
              <a:gd name="connsiteY6010" fmla="*/ 1705527 h 3994140"/>
              <a:gd name="connsiteX6011" fmla="*/ 5698004 w 6606361"/>
              <a:gd name="connsiteY6011" fmla="*/ 1708443 h 3994140"/>
              <a:gd name="connsiteX6012" fmla="*/ 5689256 w 6606361"/>
              <a:gd name="connsiteY6012" fmla="*/ 1708443 h 3994140"/>
              <a:gd name="connsiteX6013" fmla="*/ 5680508 w 6606361"/>
              <a:gd name="connsiteY6013" fmla="*/ 1708443 h 3994140"/>
              <a:gd name="connsiteX6014" fmla="*/ 5674676 w 6606361"/>
              <a:gd name="connsiteY6014" fmla="*/ 1705527 h 3994140"/>
              <a:gd name="connsiteX6015" fmla="*/ 5674676 w 6606361"/>
              <a:gd name="connsiteY6015" fmla="*/ 1708443 h 3994140"/>
              <a:gd name="connsiteX6016" fmla="*/ 5671760 w 6606361"/>
              <a:gd name="connsiteY6016" fmla="*/ 1708443 h 3994140"/>
              <a:gd name="connsiteX6017" fmla="*/ 5668844 w 6606361"/>
              <a:gd name="connsiteY6017" fmla="*/ 1711358 h 3994140"/>
              <a:gd name="connsiteX6018" fmla="*/ 5668844 w 6606361"/>
              <a:gd name="connsiteY6018" fmla="*/ 1714274 h 3994140"/>
              <a:gd name="connsiteX6019" fmla="*/ 5668844 w 6606361"/>
              <a:gd name="connsiteY6019" fmla="*/ 1720104 h 3994140"/>
              <a:gd name="connsiteX6020" fmla="*/ 5674676 w 6606361"/>
              <a:gd name="connsiteY6020" fmla="*/ 1723020 h 3994140"/>
              <a:gd name="connsiteX6021" fmla="*/ 5674676 w 6606361"/>
              <a:gd name="connsiteY6021" fmla="*/ 1725935 h 3994140"/>
              <a:gd name="connsiteX6022" fmla="*/ 5674676 w 6606361"/>
              <a:gd name="connsiteY6022" fmla="*/ 1731766 h 3994140"/>
              <a:gd name="connsiteX6023" fmla="*/ 5674676 w 6606361"/>
              <a:gd name="connsiteY6023" fmla="*/ 1737597 h 3994140"/>
              <a:gd name="connsiteX6024" fmla="*/ 5674676 w 6606361"/>
              <a:gd name="connsiteY6024" fmla="*/ 1746343 h 3994140"/>
              <a:gd name="connsiteX6025" fmla="*/ 5674676 w 6606361"/>
              <a:gd name="connsiteY6025" fmla="*/ 1755090 h 3994140"/>
              <a:gd name="connsiteX6026" fmla="*/ 5674676 w 6606361"/>
              <a:gd name="connsiteY6026" fmla="*/ 1760920 h 3994140"/>
              <a:gd name="connsiteX6027" fmla="*/ 5674676 w 6606361"/>
              <a:gd name="connsiteY6027" fmla="*/ 1766751 h 3994140"/>
              <a:gd name="connsiteX6028" fmla="*/ 5671760 w 6606361"/>
              <a:gd name="connsiteY6028" fmla="*/ 1772582 h 3994140"/>
              <a:gd name="connsiteX6029" fmla="*/ 5671760 w 6606361"/>
              <a:gd name="connsiteY6029" fmla="*/ 1778413 h 3994140"/>
              <a:gd name="connsiteX6030" fmla="*/ 5668844 w 6606361"/>
              <a:gd name="connsiteY6030" fmla="*/ 1781328 h 3994140"/>
              <a:gd name="connsiteX6031" fmla="*/ 5665927 w 6606361"/>
              <a:gd name="connsiteY6031" fmla="*/ 1784244 h 3994140"/>
              <a:gd name="connsiteX6032" fmla="*/ 5663011 w 6606361"/>
              <a:gd name="connsiteY6032" fmla="*/ 1781328 h 3994140"/>
              <a:gd name="connsiteX6033" fmla="*/ 5663011 w 6606361"/>
              <a:gd name="connsiteY6033" fmla="*/ 1775498 h 3994140"/>
              <a:gd name="connsiteX6034" fmla="*/ 5663011 w 6606361"/>
              <a:gd name="connsiteY6034" fmla="*/ 1769667 h 3994140"/>
              <a:gd name="connsiteX6035" fmla="*/ 5657179 w 6606361"/>
              <a:gd name="connsiteY6035" fmla="*/ 1758005 h 3994140"/>
              <a:gd name="connsiteX6036" fmla="*/ 5651347 w 6606361"/>
              <a:gd name="connsiteY6036" fmla="*/ 1769667 h 3994140"/>
              <a:gd name="connsiteX6037" fmla="*/ 5636767 w 6606361"/>
              <a:gd name="connsiteY6037" fmla="*/ 1758005 h 3994140"/>
              <a:gd name="connsiteX6038" fmla="*/ 5636767 w 6606361"/>
              <a:gd name="connsiteY6038" fmla="*/ 1760920 h 3994140"/>
              <a:gd name="connsiteX6039" fmla="*/ 5636767 w 6606361"/>
              <a:gd name="connsiteY6039" fmla="*/ 1763836 h 3994140"/>
              <a:gd name="connsiteX6040" fmla="*/ 5636767 w 6606361"/>
              <a:gd name="connsiteY6040" fmla="*/ 1766751 h 3994140"/>
              <a:gd name="connsiteX6041" fmla="*/ 5639683 w 6606361"/>
              <a:gd name="connsiteY6041" fmla="*/ 1772582 h 3994140"/>
              <a:gd name="connsiteX6042" fmla="*/ 5642599 w 6606361"/>
              <a:gd name="connsiteY6042" fmla="*/ 1775498 h 3994140"/>
              <a:gd name="connsiteX6043" fmla="*/ 5645515 w 6606361"/>
              <a:gd name="connsiteY6043" fmla="*/ 1781328 h 3994140"/>
              <a:gd name="connsiteX6044" fmla="*/ 5648431 w 6606361"/>
              <a:gd name="connsiteY6044" fmla="*/ 1787159 h 3994140"/>
              <a:gd name="connsiteX6045" fmla="*/ 5648431 w 6606361"/>
              <a:gd name="connsiteY6045" fmla="*/ 1795906 h 3994140"/>
              <a:gd name="connsiteX6046" fmla="*/ 5645515 w 6606361"/>
              <a:gd name="connsiteY6046" fmla="*/ 1795906 h 3994140"/>
              <a:gd name="connsiteX6047" fmla="*/ 5645515 w 6606361"/>
              <a:gd name="connsiteY6047" fmla="*/ 1798821 h 3994140"/>
              <a:gd name="connsiteX6048" fmla="*/ 5642599 w 6606361"/>
              <a:gd name="connsiteY6048" fmla="*/ 1798821 h 3994140"/>
              <a:gd name="connsiteX6049" fmla="*/ 5636767 w 6606361"/>
              <a:gd name="connsiteY6049" fmla="*/ 1801737 h 3994140"/>
              <a:gd name="connsiteX6050" fmla="*/ 5625102 w 6606361"/>
              <a:gd name="connsiteY6050" fmla="*/ 1801737 h 3994140"/>
              <a:gd name="connsiteX6051" fmla="*/ 5625102 w 6606361"/>
              <a:gd name="connsiteY6051" fmla="*/ 1804652 h 3994140"/>
              <a:gd name="connsiteX6052" fmla="*/ 5628018 w 6606361"/>
              <a:gd name="connsiteY6052" fmla="*/ 1807567 h 3994140"/>
              <a:gd name="connsiteX6053" fmla="*/ 5628018 w 6606361"/>
              <a:gd name="connsiteY6053" fmla="*/ 1813398 h 3994140"/>
              <a:gd name="connsiteX6054" fmla="*/ 5630935 w 6606361"/>
              <a:gd name="connsiteY6054" fmla="*/ 1819229 h 3994140"/>
              <a:gd name="connsiteX6055" fmla="*/ 5633851 w 6606361"/>
              <a:gd name="connsiteY6055" fmla="*/ 1830891 h 3994140"/>
              <a:gd name="connsiteX6056" fmla="*/ 5636767 w 6606361"/>
              <a:gd name="connsiteY6056" fmla="*/ 1833806 h 3994140"/>
              <a:gd name="connsiteX6057" fmla="*/ 5639683 w 6606361"/>
              <a:gd name="connsiteY6057" fmla="*/ 1833806 h 3994140"/>
              <a:gd name="connsiteX6058" fmla="*/ 5642599 w 6606361"/>
              <a:gd name="connsiteY6058" fmla="*/ 1836722 h 3994140"/>
              <a:gd name="connsiteX6059" fmla="*/ 5642599 w 6606361"/>
              <a:gd name="connsiteY6059" fmla="*/ 1839637 h 3994140"/>
              <a:gd name="connsiteX6060" fmla="*/ 5642599 w 6606361"/>
              <a:gd name="connsiteY6060" fmla="*/ 1842553 h 3994140"/>
              <a:gd name="connsiteX6061" fmla="*/ 5639683 w 6606361"/>
              <a:gd name="connsiteY6061" fmla="*/ 1842553 h 3994140"/>
              <a:gd name="connsiteX6062" fmla="*/ 5633851 w 6606361"/>
              <a:gd name="connsiteY6062" fmla="*/ 1845468 h 3994140"/>
              <a:gd name="connsiteX6063" fmla="*/ 5630935 w 6606361"/>
              <a:gd name="connsiteY6063" fmla="*/ 1845468 h 3994140"/>
              <a:gd name="connsiteX6064" fmla="*/ 5628018 w 6606361"/>
              <a:gd name="connsiteY6064" fmla="*/ 1845468 h 3994140"/>
              <a:gd name="connsiteX6065" fmla="*/ 5625102 w 6606361"/>
              <a:gd name="connsiteY6065" fmla="*/ 1848383 h 3994140"/>
              <a:gd name="connsiteX6066" fmla="*/ 5622186 w 6606361"/>
              <a:gd name="connsiteY6066" fmla="*/ 1851299 h 3994140"/>
              <a:gd name="connsiteX6067" fmla="*/ 5622186 w 6606361"/>
              <a:gd name="connsiteY6067" fmla="*/ 1860045 h 3994140"/>
              <a:gd name="connsiteX6068" fmla="*/ 5616354 w 6606361"/>
              <a:gd name="connsiteY6068" fmla="*/ 1865876 h 3994140"/>
              <a:gd name="connsiteX6069" fmla="*/ 5610522 w 6606361"/>
              <a:gd name="connsiteY6069" fmla="*/ 1868791 h 3994140"/>
              <a:gd name="connsiteX6070" fmla="*/ 5598858 w 6606361"/>
              <a:gd name="connsiteY6070" fmla="*/ 1880453 h 3994140"/>
              <a:gd name="connsiteX6071" fmla="*/ 5581362 w 6606361"/>
              <a:gd name="connsiteY6071" fmla="*/ 1895030 h 3994140"/>
              <a:gd name="connsiteX6072" fmla="*/ 5563865 w 6606361"/>
              <a:gd name="connsiteY6072" fmla="*/ 1915438 h 3994140"/>
              <a:gd name="connsiteX6073" fmla="*/ 5543453 w 6606361"/>
              <a:gd name="connsiteY6073" fmla="*/ 1932931 h 3994140"/>
              <a:gd name="connsiteX6074" fmla="*/ 5540536 w 6606361"/>
              <a:gd name="connsiteY6074" fmla="*/ 1938762 h 3994140"/>
              <a:gd name="connsiteX6075" fmla="*/ 5537620 w 6606361"/>
              <a:gd name="connsiteY6075" fmla="*/ 1944593 h 3994140"/>
              <a:gd name="connsiteX6076" fmla="*/ 5537620 w 6606361"/>
              <a:gd name="connsiteY6076" fmla="*/ 1950423 h 3994140"/>
              <a:gd name="connsiteX6077" fmla="*/ 5534704 w 6606361"/>
              <a:gd name="connsiteY6077" fmla="*/ 1962085 h 3994140"/>
              <a:gd name="connsiteX6078" fmla="*/ 5534704 w 6606361"/>
              <a:gd name="connsiteY6078" fmla="*/ 1967916 h 3994140"/>
              <a:gd name="connsiteX6079" fmla="*/ 5534704 w 6606361"/>
              <a:gd name="connsiteY6079" fmla="*/ 1973747 h 3994140"/>
              <a:gd name="connsiteX6080" fmla="*/ 5537620 w 6606361"/>
              <a:gd name="connsiteY6080" fmla="*/ 1985409 h 3994140"/>
              <a:gd name="connsiteX6081" fmla="*/ 5540536 w 6606361"/>
              <a:gd name="connsiteY6081" fmla="*/ 1994155 h 3994140"/>
              <a:gd name="connsiteX6082" fmla="*/ 5546369 w 6606361"/>
              <a:gd name="connsiteY6082" fmla="*/ 2005817 h 3994140"/>
              <a:gd name="connsiteX6083" fmla="*/ 5549285 w 6606361"/>
              <a:gd name="connsiteY6083" fmla="*/ 2008732 h 3994140"/>
              <a:gd name="connsiteX6084" fmla="*/ 5558033 w 6606361"/>
              <a:gd name="connsiteY6084" fmla="*/ 2020394 h 3994140"/>
              <a:gd name="connsiteX6085" fmla="*/ 5566781 w 6606361"/>
              <a:gd name="connsiteY6085" fmla="*/ 2037886 h 3994140"/>
              <a:gd name="connsiteX6086" fmla="*/ 5569697 w 6606361"/>
              <a:gd name="connsiteY6086" fmla="*/ 2058294 h 3994140"/>
              <a:gd name="connsiteX6087" fmla="*/ 5566781 w 6606361"/>
              <a:gd name="connsiteY6087" fmla="*/ 2081618 h 3994140"/>
              <a:gd name="connsiteX6088" fmla="*/ 5566781 w 6606361"/>
              <a:gd name="connsiteY6088" fmla="*/ 2084533 h 3994140"/>
              <a:gd name="connsiteX6089" fmla="*/ 5563865 w 6606361"/>
              <a:gd name="connsiteY6089" fmla="*/ 2084533 h 3994140"/>
              <a:gd name="connsiteX6090" fmla="*/ 5563865 w 6606361"/>
              <a:gd name="connsiteY6090" fmla="*/ 2087449 h 3994140"/>
              <a:gd name="connsiteX6091" fmla="*/ 5560949 w 6606361"/>
              <a:gd name="connsiteY6091" fmla="*/ 2090364 h 3994140"/>
              <a:gd name="connsiteX6092" fmla="*/ 5558033 w 6606361"/>
              <a:gd name="connsiteY6092" fmla="*/ 2090364 h 3994140"/>
              <a:gd name="connsiteX6093" fmla="*/ 5552201 w 6606361"/>
              <a:gd name="connsiteY6093" fmla="*/ 2090364 h 3994140"/>
              <a:gd name="connsiteX6094" fmla="*/ 5546369 w 6606361"/>
              <a:gd name="connsiteY6094" fmla="*/ 2084533 h 3994140"/>
              <a:gd name="connsiteX6095" fmla="*/ 5540536 w 6606361"/>
              <a:gd name="connsiteY6095" fmla="*/ 2075787 h 3994140"/>
              <a:gd name="connsiteX6096" fmla="*/ 5534704 w 6606361"/>
              <a:gd name="connsiteY6096" fmla="*/ 2072872 h 3994140"/>
              <a:gd name="connsiteX6097" fmla="*/ 5523040 w 6606361"/>
              <a:gd name="connsiteY6097" fmla="*/ 2061210 h 3994140"/>
              <a:gd name="connsiteX6098" fmla="*/ 5508460 w 6606361"/>
              <a:gd name="connsiteY6098" fmla="*/ 2037886 h 3994140"/>
              <a:gd name="connsiteX6099" fmla="*/ 5502628 w 6606361"/>
              <a:gd name="connsiteY6099" fmla="*/ 2008732 h 3994140"/>
              <a:gd name="connsiteX6100" fmla="*/ 5502628 w 6606361"/>
              <a:gd name="connsiteY6100" fmla="*/ 2005817 h 3994140"/>
              <a:gd name="connsiteX6101" fmla="*/ 5502628 w 6606361"/>
              <a:gd name="connsiteY6101" fmla="*/ 2002901 h 3994140"/>
              <a:gd name="connsiteX6102" fmla="*/ 5502628 w 6606361"/>
              <a:gd name="connsiteY6102" fmla="*/ 1997070 h 3994140"/>
              <a:gd name="connsiteX6103" fmla="*/ 5499711 w 6606361"/>
              <a:gd name="connsiteY6103" fmla="*/ 1991239 h 3994140"/>
              <a:gd name="connsiteX6104" fmla="*/ 5496795 w 6606361"/>
              <a:gd name="connsiteY6104" fmla="*/ 1985409 h 3994140"/>
              <a:gd name="connsiteX6105" fmla="*/ 5490963 w 6606361"/>
              <a:gd name="connsiteY6105" fmla="*/ 1982493 h 3994140"/>
              <a:gd name="connsiteX6106" fmla="*/ 5485131 w 6606361"/>
              <a:gd name="connsiteY6106" fmla="*/ 1976662 h 3994140"/>
              <a:gd name="connsiteX6107" fmla="*/ 5476383 w 6606361"/>
              <a:gd name="connsiteY6107" fmla="*/ 1976662 h 3994140"/>
              <a:gd name="connsiteX6108" fmla="*/ 5467635 w 6606361"/>
              <a:gd name="connsiteY6108" fmla="*/ 1973747 h 3994140"/>
              <a:gd name="connsiteX6109" fmla="*/ 5447222 w 6606361"/>
              <a:gd name="connsiteY6109" fmla="*/ 1973747 h 3994140"/>
              <a:gd name="connsiteX6110" fmla="*/ 5420977 w 6606361"/>
              <a:gd name="connsiteY6110" fmla="*/ 1970831 h 3994140"/>
              <a:gd name="connsiteX6111" fmla="*/ 5397649 w 6606361"/>
              <a:gd name="connsiteY6111" fmla="*/ 1970831 h 3994140"/>
              <a:gd name="connsiteX6112" fmla="*/ 5383069 w 6606361"/>
              <a:gd name="connsiteY6112" fmla="*/ 1973747 h 3994140"/>
              <a:gd name="connsiteX6113" fmla="*/ 5380152 w 6606361"/>
              <a:gd name="connsiteY6113" fmla="*/ 1979578 h 3994140"/>
              <a:gd name="connsiteX6114" fmla="*/ 5371404 w 6606361"/>
              <a:gd name="connsiteY6114" fmla="*/ 1982493 h 3994140"/>
              <a:gd name="connsiteX6115" fmla="*/ 5353908 w 6606361"/>
              <a:gd name="connsiteY6115" fmla="*/ 1985409 h 3994140"/>
              <a:gd name="connsiteX6116" fmla="*/ 5324747 w 6606361"/>
              <a:gd name="connsiteY6116" fmla="*/ 1985409 h 3994140"/>
              <a:gd name="connsiteX6117" fmla="*/ 5318915 w 6606361"/>
              <a:gd name="connsiteY6117" fmla="*/ 1985409 h 3994140"/>
              <a:gd name="connsiteX6118" fmla="*/ 5307251 w 6606361"/>
              <a:gd name="connsiteY6118" fmla="*/ 1985409 h 3994140"/>
              <a:gd name="connsiteX6119" fmla="*/ 5289754 w 6606361"/>
              <a:gd name="connsiteY6119" fmla="*/ 1988324 h 3994140"/>
              <a:gd name="connsiteX6120" fmla="*/ 5275174 w 6606361"/>
              <a:gd name="connsiteY6120" fmla="*/ 1997070 h 3994140"/>
              <a:gd name="connsiteX6121" fmla="*/ 5248929 w 6606361"/>
              <a:gd name="connsiteY6121" fmla="*/ 2008732 h 3994140"/>
              <a:gd name="connsiteX6122" fmla="*/ 5231433 w 6606361"/>
              <a:gd name="connsiteY6122" fmla="*/ 2034971 h 3994140"/>
              <a:gd name="connsiteX6123" fmla="*/ 5231433 w 6606361"/>
              <a:gd name="connsiteY6123" fmla="*/ 2037886 h 3994140"/>
              <a:gd name="connsiteX6124" fmla="*/ 5234349 w 6606361"/>
              <a:gd name="connsiteY6124" fmla="*/ 2040802 h 3994140"/>
              <a:gd name="connsiteX6125" fmla="*/ 5234349 w 6606361"/>
              <a:gd name="connsiteY6125" fmla="*/ 2043717 h 3994140"/>
              <a:gd name="connsiteX6126" fmla="*/ 5234349 w 6606361"/>
              <a:gd name="connsiteY6126" fmla="*/ 2049548 h 3994140"/>
              <a:gd name="connsiteX6127" fmla="*/ 5234349 w 6606361"/>
              <a:gd name="connsiteY6127" fmla="*/ 2052464 h 3994140"/>
              <a:gd name="connsiteX6128" fmla="*/ 5234349 w 6606361"/>
              <a:gd name="connsiteY6128" fmla="*/ 2058294 h 3994140"/>
              <a:gd name="connsiteX6129" fmla="*/ 5228517 w 6606361"/>
              <a:gd name="connsiteY6129" fmla="*/ 2058294 h 3994140"/>
              <a:gd name="connsiteX6130" fmla="*/ 5231433 w 6606361"/>
              <a:gd name="connsiteY6130" fmla="*/ 2081617 h 3994140"/>
              <a:gd name="connsiteX6131" fmla="*/ 5231433 w 6606361"/>
              <a:gd name="connsiteY6131" fmla="*/ 2087448 h 3994140"/>
              <a:gd name="connsiteX6132" fmla="*/ 5228517 w 6606361"/>
              <a:gd name="connsiteY6132" fmla="*/ 2096194 h 3994140"/>
              <a:gd name="connsiteX6133" fmla="*/ 5228517 w 6606361"/>
              <a:gd name="connsiteY6133" fmla="*/ 2102025 h 3994140"/>
              <a:gd name="connsiteX6134" fmla="*/ 5231433 w 6606361"/>
              <a:gd name="connsiteY6134" fmla="*/ 2110771 h 3994140"/>
              <a:gd name="connsiteX6135" fmla="*/ 5231433 w 6606361"/>
              <a:gd name="connsiteY6135" fmla="*/ 2116602 h 3994140"/>
              <a:gd name="connsiteX6136" fmla="*/ 5231433 w 6606361"/>
              <a:gd name="connsiteY6136" fmla="*/ 2122433 h 3994140"/>
              <a:gd name="connsiteX6137" fmla="*/ 5231433 w 6606361"/>
              <a:gd name="connsiteY6137" fmla="*/ 2125348 h 3994140"/>
              <a:gd name="connsiteX6138" fmla="*/ 5240181 w 6606361"/>
              <a:gd name="connsiteY6138" fmla="*/ 2139926 h 3994140"/>
              <a:gd name="connsiteX6139" fmla="*/ 5246013 w 6606361"/>
              <a:gd name="connsiteY6139" fmla="*/ 2154503 h 3994140"/>
              <a:gd name="connsiteX6140" fmla="*/ 5246013 w 6606361"/>
              <a:gd name="connsiteY6140" fmla="*/ 2169080 h 3994140"/>
              <a:gd name="connsiteX6141" fmla="*/ 5248930 w 6606361"/>
              <a:gd name="connsiteY6141" fmla="*/ 2174911 h 3994140"/>
              <a:gd name="connsiteX6142" fmla="*/ 5248930 w 6606361"/>
              <a:gd name="connsiteY6142" fmla="*/ 2180742 h 3994140"/>
              <a:gd name="connsiteX6143" fmla="*/ 5251846 w 6606361"/>
              <a:gd name="connsiteY6143" fmla="*/ 2186572 h 3994140"/>
              <a:gd name="connsiteX6144" fmla="*/ 5254762 w 6606361"/>
              <a:gd name="connsiteY6144" fmla="*/ 2189488 h 3994140"/>
              <a:gd name="connsiteX6145" fmla="*/ 5257678 w 6606361"/>
              <a:gd name="connsiteY6145" fmla="*/ 2189488 h 3994140"/>
              <a:gd name="connsiteX6146" fmla="*/ 5257678 w 6606361"/>
              <a:gd name="connsiteY6146" fmla="*/ 2192403 h 3994140"/>
              <a:gd name="connsiteX6147" fmla="*/ 5266426 w 6606361"/>
              <a:gd name="connsiteY6147" fmla="*/ 2195319 h 3994140"/>
              <a:gd name="connsiteX6148" fmla="*/ 5278090 w 6606361"/>
              <a:gd name="connsiteY6148" fmla="*/ 2201150 h 3994140"/>
              <a:gd name="connsiteX6149" fmla="*/ 5289755 w 6606361"/>
              <a:gd name="connsiteY6149" fmla="*/ 2204065 h 3994140"/>
              <a:gd name="connsiteX6150" fmla="*/ 5304335 w 6606361"/>
              <a:gd name="connsiteY6150" fmla="*/ 2206980 h 3994140"/>
              <a:gd name="connsiteX6151" fmla="*/ 5315999 w 6606361"/>
              <a:gd name="connsiteY6151" fmla="*/ 2206980 h 3994140"/>
              <a:gd name="connsiteX6152" fmla="*/ 5324747 w 6606361"/>
              <a:gd name="connsiteY6152" fmla="*/ 2206980 h 3994140"/>
              <a:gd name="connsiteX6153" fmla="*/ 5330580 w 6606361"/>
              <a:gd name="connsiteY6153" fmla="*/ 2204065 h 3994140"/>
              <a:gd name="connsiteX6154" fmla="*/ 5333496 w 6606361"/>
              <a:gd name="connsiteY6154" fmla="*/ 2204065 h 3994140"/>
              <a:gd name="connsiteX6155" fmla="*/ 5339328 w 6606361"/>
              <a:gd name="connsiteY6155" fmla="*/ 2201150 h 3994140"/>
              <a:gd name="connsiteX6156" fmla="*/ 5345160 w 6606361"/>
              <a:gd name="connsiteY6156" fmla="*/ 2198234 h 3994140"/>
              <a:gd name="connsiteX6157" fmla="*/ 5348076 w 6606361"/>
              <a:gd name="connsiteY6157" fmla="*/ 2198234 h 3994140"/>
              <a:gd name="connsiteX6158" fmla="*/ 5350992 w 6606361"/>
              <a:gd name="connsiteY6158" fmla="*/ 2198234 h 3994140"/>
              <a:gd name="connsiteX6159" fmla="*/ 5353908 w 6606361"/>
              <a:gd name="connsiteY6159" fmla="*/ 2195319 h 3994140"/>
              <a:gd name="connsiteX6160" fmla="*/ 5359740 w 6606361"/>
              <a:gd name="connsiteY6160" fmla="*/ 2192403 h 3994140"/>
              <a:gd name="connsiteX6161" fmla="*/ 5359740 w 6606361"/>
              <a:gd name="connsiteY6161" fmla="*/ 2189488 h 3994140"/>
              <a:gd name="connsiteX6162" fmla="*/ 5359740 w 6606361"/>
              <a:gd name="connsiteY6162" fmla="*/ 2186572 h 3994140"/>
              <a:gd name="connsiteX6163" fmla="*/ 5359740 w 6606361"/>
              <a:gd name="connsiteY6163" fmla="*/ 2183657 h 3994140"/>
              <a:gd name="connsiteX6164" fmla="*/ 5359740 w 6606361"/>
              <a:gd name="connsiteY6164" fmla="*/ 2177826 h 3994140"/>
              <a:gd name="connsiteX6165" fmla="*/ 5362656 w 6606361"/>
              <a:gd name="connsiteY6165" fmla="*/ 2171995 h 3994140"/>
              <a:gd name="connsiteX6166" fmla="*/ 5362656 w 6606361"/>
              <a:gd name="connsiteY6166" fmla="*/ 2166164 h 3994140"/>
              <a:gd name="connsiteX6167" fmla="*/ 5365572 w 6606361"/>
              <a:gd name="connsiteY6167" fmla="*/ 2160334 h 3994140"/>
              <a:gd name="connsiteX6168" fmla="*/ 5368488 w 6606361"/>
              <a:gd name="connsiteY6168" fmla="*/ 2157418 h 3994140"/>
              <a:gd name="connsiteX6169" fmla="*/ 5371405 w 6606361"/>
              <a:gd name="connsiteY6169" fmla="*/ 2157418 h 3994140"/>
              <a:gd name="connsiteX6170" fmla="*/ 5374321 w 6606361"/>
              <a:gd name="connsiteY6170" fmla="*/ 2157418 h 3994140"/>
              <a:gd name="connsiteX6171" fmla="*/ 5380153 w 6606361"/>
              <a:gd name="connsiteY6171" fmla="*/ 2160334 h 3994140"/>
              <a:gd name="connsiteX6172" fmla="*/ 5383069 w 6606361"/>
              <a:gd name="connsiteY6172" fmla="*/ 2157418 h 3994140"/>
              <a:gd name="connsiteX6173" fmla="*/ 5385985 w 6606361"/>
              <a:gd name="connsiteY6173" fmla="*/ 2157418 h 3994140"/>
              <a:gd name="connsiteX6174" fmla="*/ 5388901 w 6606361"/>
              <a:gd name="connsiteY6174" fmla="*/ 2157418 h 3994140"/>
              <a:gd name="connsiteX6175" fmla="*/ 5394733 w 6606361"/>
              <a:gd name="connsiteY6175" fmla="*/ 2154503 h 3994140"/>
              <a:gd name="connsiteX6176" fmla="*/ 5403481 w 6606361"/>
              <a:gd name="connsiteY6176" fmla="*/ 2154503 h 3994140"/>
              <a:gd name="connsiteX6177" fmla="*/ 5409313 w 6606361"/>
              <a:gd name="connsiteY6177" fmla="*/ 2154503 h 3994140"/>
              <a:gd name="connsiteX6178" fmla="*/ 5418062 w 6606361"/>
              <a:gd name="connsiteY6178" fmla="*/ 2154503 h 3994140"/>
              <a:gd name="connsiteX6179" fmla="*/ 5420978 w 6606361"/>
              <a:gd name="connsiteY6179" fmla="*/ 2154503 h 3994140"/>
              <a:gd name="connsiteX6180" fmla="*/ 5423894 w 6606361"/>
              <a:gd name="connsiteY6180" fmla="*/ 2154503 h 3994140"/>
              <a:gd name="connsiteX6181" fmla="*/ 5432642 w 6606361"/>
              <a:gd name="connsiteY6181" fmla="*/ 2154503 h 3994140"/>
              <a:gd name="connsiteX6182" fmla="*/ 5435558 w 6606361"/>
              <a:gd name="connsiteY6182" fmla="*/ 2157418 h 3994140"/>
              <a:gd name="connsiteX6183" fmla="*/ 5438474 w 6606361"/>
              <a:gd name="connsiteY6183" fmla="*/ 2157418 h 3994140"/>
              <a:gd name="connsiteX6184" fmla="*/ 5438474 w 6606361"/>
              <a:gd name="connsiteY6184" fmla="*/ 2160334 h 3994140"/>
              <a:gd name="connsiteX6185" fmla="*/ 5438474 w 6606361"/>
              <a:gd name="connsiteY6185" fmla="*/ 2163249 h 3994140"/>
              <a:gd name="connsiteX6186" fmla="*/ 5435558 w 6606361"/>
              <a:gd name="connsiteY6186" fmla="*/ 2166164 h 3994140"/>
              <a:gd name="connsiteX6187" fmla="*/ 5435558 w 6606361"/>
              <a:gd name="connsiteY6187" fmla="*/ 2169080 h 3994140"/>
              <a:gd name="connsiteX6188" fmla="*/ 5432642 w 6606361"/>
              <a:gd name="connsiteY6188" fmla="*/ 2169080 h 3994140"/>
              <a:gd name="connsiteX6189" fmla="*/ 5432642 w 6606361"/>
              <a:gd name="connsiteY6189" fmla="*/ 2171995 h 3994140"/>
              <a:gd name="connsiteX6190" fmla="*/ 5429726 w 6606361"/>
              <a:gd name="connsiteY6190" fmla="*/ 2177826 h 3994140"/>
              <a:gd name="connsiteX6191" fmla="*/ 5426810 w 6606361"/>
              <a:gd name="connsiteY6191" fmla="*/ 2177826 h 3994140"/>
              <a:gd name="connsiteX6192" fmla="*/ 5426810 w 6606361"/>
              <a:gd name="connsiteY6192" fmla="*/ 2183657 h 3994140"/>
              <a:gd name="connsiteX6193" fmla="*/ 5420978 w 6606361"/>
              <a:gd name="connsiteY6193" fmla="*/ 2189488 h 3994140"/>
              <a:gd name="connsiteX6194" fmla="*/ 5420978 w 6606361"/>
              <a:gd name="connsiteY6194" fmla="*/ 2195319 h 3994140"/>
              <a:gd name="connsiteX6195" fmla="*/ 5418062 w 6606361"/>
              <a:gd name="connsiteY6195" fmla="*/ 2201150 h 3994140"/>
              <a:gd name="connsiteX6196" fmla="*/ 5418062 w 6606361"/>
              <a:gd name="connsiteY6196" fmla="*/ 2204065 h 3994140"/>
              <a:gd name="connsiteX6197" fmla="*/ 5415146 w 6606361"/>
              <a:gd name="connsiteY6197" fmla="*/ 2206981 h 3994140"/>
              <a:gd name="connsiteX6198" fmla="*/ 5415146 w 6606361"/>
              <a:gd name="connsiteY6198" fmla="*/ 2209896 h 3994140"/>
              <a:gd name="connsiteX6199" fmla="*/ 5415146 w 6606361"/>
              <a:gd name="connsiteY6199" fmla="*/ 2215727 h 3994140"/>
              <a:gd name="connsiteX6200" fmla="*/ 5415146 w 6606361"/>
              <a:gd name="connsiteY6200" fmla="*/ 2224474 h 3994140"/>
              <a:gd name="connsiteX6201" fmla="*/ 5418062 w 6606361"/>
              <a:gd name="connsiteY6201" fmla="*/ 2230304 h 3994140"/>
              <a:gd name="connsiteX6202" fmla="*/ 5418062 w 6606361"/>
              <a:gd name="connsiteY6202" fmla="*/ 2233220 h 3994140"/>
              <a:gd name="connsiteX6203" fmla="*/ 5418062 w 6606361"/>
              <a:gd name="connsiteY6203" fmla="*/ 2236135 h 3994140"/>
              <a:gd name="connsiteX6204" fmla="*/ 5418062 w 6606361"/>
              <a:gd name="connsiteY6204" fmla="*/ 2239051 h 3994140"/>
              <a:gd name="connsiteX6205" fmla="*/ 5415146 w 6606361"/>
              <a:gd name="connsiteY6205" fmla="*/ 2241966 h 3994140"/>
              <a:gd name="connsiteX6206" fmla="*/ 5412230 w 6606361"/>
              <a:gd name="connsiteY6206" fmla="*/ 2244882 h 3994140"/>
              <a:gd name="connsiteX6207" fmla="*/ 5412230 w 6606361"/>
              <a:gd name="connsiteY6207" fmla="*/ 2247797 h 3994140"/>
              <a:gd name="connsiteX6208" fmla="*/ 5412229 w 6606361"/>
              <a:gd name="connsiteY6208" fmla="*/ 2247797 h 3994140"/>
              <a:gd name="connsiteX6209" fmla="*/ 5412229 w 6606361"/>
              <a:gd name="connsiteY6209" fmla="*/ 2250712 h 3994140"/>
              <a:gd name="connsiteX6210" fmla="*/ 5412229 w 6606361"/>
              <a:gd name="connsiteY6210" fmla="*/ 2253628 h 3994140"/>
              <a:gd name="connsiteX6211" fmla="*/ 5415145 w 6606361"/>
              <a:gd name="connsiteY6211" fmla="*/ 2256543 h 3994140"/>
              <a:gd name="connsiteX6212" fmla="*/ 5420977 w 6606361"/>
              <a:gd name="connsiteY6212" fmla="*/ 2259459 h 3994140"/>
              <a:gd name="connsiteX6213" fmla="*/ 5418061 w 6606361"/>
              <a:gd name="connsiteY6213" fmla="*/ 2262374 h 3994140"/>
              <a:gd name="connsiteX6214" fmla="*/ 5418061 w 6606361"/>
              <a:gd name="connsiteY6214" fmla="*/ 2262375 h 3994140"/>
              <a:gd name="connsiteX6215" fmla="*/ 5420977 w 6606361"/>
              <a:gd name="connsiteY6215" fmla="*/ 2259459 h 3994140"/>
              <a:gd name="connsiteX6216" fmla="*/ 5423893 w 6606361"/>
              <a:gd name="connsiteY6216" fmla="*/ 2259459 h 3994140"/>
              <a:gd name="connsiteX6217" fmla="*/ 5426809 w 6606361"/>
              <a:gd name="connsiteY6217" fmla="*/ 2259459 h 3994140"/>
              <a:gd name="connsiteX6218" fmla="*/ 5429726 w 6606361"/>
              <a:gd name="connsiteY6218" fmla="*/ 2259459 h 3994140"/>
              <a:gd name="connsiteX6219" fmla="*/ 5435558 w 6606361"/>
              <a:gd name="connsiteY6219" fmla="*/ 2259459 h 3994140"/>
              <a:gd name="connsiteX6220" fmla="*/ 5438474 w 6606361"/>
              <a:gd name="connsiteY6220" fmla="*/ 2259459 h 3994140"/>
              <a:gd name="connsiteX6221" fmla="*/ 5441390 w 6606361"/>
              <a:gd name="connsiteY6221" fmla="*/ 2259459 h 3994140"/>
              <a:gd name="connsiteX6222" fmla="*/ 5447222 w 6606361"/>
              <a:gd name="connsiteY6222" fmla="*/ 2259459 h 3994140"/>
              <a:gd name="connsiteX6223" fmla="*/ 5455970 w 6606361"/>
              <a:gd name="connsiteY6223" fmla="*/ 2259459 h 3994140"/>
              <a:gd name="connsiteX6224" fmla="*/ 5461802 w 6606361"/>
              <a:gd name="connsiteY6224" fmla="*/ 2259459 h 3994140"/>
              <a:gd name="connsiteX6225" fmla="*/ 5470551 w 6606361"/>
              <a:gd name="connsiteY6225" fmla="*/ 2259459 h 3994140"/>
              <a:gd name="connsiteX6226" fmla="*/ 5479299 w 6606361"/>
              <a:gd name="connsiteY6226" fmla="*/ 2262375 h 3994140"/>
              <a:gd name="connsiteX6227" fmla="*/ 5488047 w 6606361"/>
              <a:gd name="connsiteY6227" fmla="*/ 2262375 h 3994140"/>
              <a:gd name="connsiteX6228" fmla="*/ 5493879 w 6606361"/>
              <a:gd name="connsiteY6228" fmla="*/ 2262375 h 3994140"/>
              <a:gd name="connsiteX6229" fmla="*/ 5493879 w 6606361"/>
              <a:gd name="connsiteY6229" fmla="*/ 2265290 h 3994140"/>
              <a:gd name="connsiteX6230" fmla="*/ 5496795 w 6606361"/>
              <a:gd name="connsiteY6230" fmla="*/ 2265290 h 3994140"/>
              <a:gd name="connsiteX6231" fmla="*/ 5496795 w 6606361"/>
              <a:gd name="connsiteY6231" fmla="*/ 2268205 h 3994140"/>
              <a:gd name="connsiteX6232" fmla="*/ 5496795 w 6606361"/>
              <a:gd name="connsiteY6232" fmla="*/ 2271120 h 3994140"/>
              <a:gd name="connsiteX6233" fmla="*/ 5496796 w 6606361"/>
              <a:gd name="connsiteY6233" fmla="*/ 2271120 h 3994140"/>
              <a:gd name="connsiteX6234" fmla="*/ 5496796 w 6606361"/>
              <a:gd name="connsiteY6234" fmla="*/ 2274036 h 3994140"/>
              <a:gd name="connsiteX6235" fmla="*/ 5496796 w 6606361"/>
              <a:gd name="connsiteY6235" fmla="*/ 2279866 h 3994140"/>
              <a:gd name="connsiteX6236" fmla="*/ 5496796 w 6606361"/>
              <a:gd name="connsiteY6236" fmla="*/ 2282782 h 3994140"/>
              <a:gd name="connsiteX6237" fmla="*/ 5496796 w 6606361"/>
              <a:gd name="connsiteY6237" fmla="*/ 2285697 h 3994140"/>
              <a:gd name="connsiteX6238" fmla="*/ 5493880 w 6606361"/>
              <a:gd name="connsiteY6238" fmla="*/ 2291528 h 3994140"/>
              <a:gd name="connsiteX6239" fmla="*/ 5493880 w 6606361"/>
              <a:gd name="connsiteY6239" fmla="*/ 2300274 h 3994140"/>
              <a:gd name="connsiteX6240" fmla="*/ 5490964 w 6606361"/>
              <a:gd name="connsiteY6240" fmla="*/ 2309021 h 3994140"/>
              <a:gd name="connsiteX6241" fmla="*/ 5490964 w 6606361"/>
              <a:gd name="connsiteY6241" fmla="*/ 2317767 h 3994140"/>
              <a:gd name="connsiteX6242" fmla="*/ 5490964 w 6606361"/>
              <a:gd name="connsiteY6242" fmla="*/ 2320682 h 3994140"/>
              <a:gd name="connsiteX6243" fmla="*/ 5490964 w 6606361"/>
              <a:gd name="connsiteY6243" fmla="*/ 2323598 h 3994140"/>
              <a:gd name="connsiteX6244" fmla="*/ 5490964 w 6606361"/>
              <a:gd name="connsiteY6244" fmla="*/ 2329429 h 3994140"/>
              <a:gd name="connsiteX6245" fmla="*/ 5490964 w 6606361"/>
              <a:gd name="connsiteY6245" fmla="*/ 2332344 h 3994140"/>
              <a:gd name="connsiteX6246" fmla="*/ 5488048 w 6606361"/>
              <a:gd name="connsiteY6246" fmla="*/ 2338175 h 3994140"/>
              <a:gd name="connsiteX6247" fmla="*/ 5485132 w 6606361"/>
              <a:gd name="connsiteY6247" fmla="*/ 2344006 h 3994140"/>
              <a:gd name="connsiteX6248" fmla="*/ 5485132 w 6606361"/>
              <a:gd name="connsiteY6248" fmla="*/ 2349837 h 3994140"/>
              <a:gd name="connsiteX6249" fmla="*/ 5485132 w 6606361"/>
              <a:gd name="connsiteY6249" fmla="*/ 2355668 h 3994140"/>
              <a:gd name="connsiteX6250" fmla="*/ 5488048 w 6606361"/>
              <a:gd name="connsiteY6250" fmla="*/ 2358583 h 3994140"/>
              <a:gd name="connsiteX6251" fmla="*/ 5493880 w 6606361"/>
              <a:gd name="connsiteY6251" fmla="*/ 2364414 h 3994140"/>
              <a:gd name="connsiteX6252" fmla="*/ 5496796 w 6606361"/>
              <a:gd name="connsiteY6252" fmla="*/ 2373160 h 3994140"/>
              <a:gd name="connsiteX6253" fmla="*/ 5499712 w 6606361"/>
              <a:gd name="connsiteY6253" fmla="*/ 2376076 h 3994140"/>
              <a:gd name="connsiteX6254" fmla="*/ 5499712 w 6606361"/>
              <a:gd name="connsiteY6254" fmla="*/ 2378991 h 3994140"/>
              <a:gd name="connsiteX6255" fmla="*/ 5502628 w 6606361"/>
              <a:gd name="connsiteY6255" fmla="*/ 2381907 h 3994140"/>
              <a:gd name="connsiteX6256" fmla="*/ 5505544 w 6606361"/>
              <a:gd name="connsiteY6256" fmla="*/ 2384822 h 3994140"/>
              <a:gd name="connsiteX6257" fmla="*/ 5508460 w 6606361"/>
              <a:gd name="connsiteY6257" fmla="*/ 2384822 h 3994140"/>
              <a:gd name="connsiteX6258" fmla="*/ 5511376 w 6606361"/>
              <a:gd name="connsiteY6258" fmla="*/ 2387738 h 3994140"/>
              <a:gd name="connsiteX6259" fmla="*/ 5505544 w 6606361"/>
              <a:gd name="connsiteY6259" fmla="*/ 2396484 h 3994140"/>
              <a:gd name="connsiteX6260" fmla="*/ 5502628 w 6606361"/>
              <a:gd name="connsiteY6260" fmla="*/ 2399400 h 3994140"/>
              <a:gd name="connsiteX6261" fmla="*/ 5499712 w 6606361"/>
              <a:gd name="connsiteY6261" fmla="*/ 2405230 h 3994140"/>
              <a:gd name="connsiteX6262" fmla="*/ 5499712 w 6606361"/>
              <a:gd name="connsiteY6262" fmla="*/ 2408146 h 3994140"/>
              <a:gd name="connsiteX6263" fmla="*/ 5499712 w 6606361"/>
              <a:gd name="connsiteY6263" fmla="*/ 2411060 h 3994140"/>
              <a:gd name="connsiteX6264" fmla="*/ 5502628 w 6606361"/>
              <a:gd name="connsiteY6264" fmla="*/ 2405230 h 3994140"/>
              <a:gd name="connsiteX6265" fmla="*/ 5505544 w 6606361"/>
              <a:gd name="connsiteY6265" fmla="*/ 2402315 h 3994140"/>
              <a:gd name="connsiteX6266" fmla="*/ 5508460 w 6606361"/>
              <a:gd name="connsiteY6266" fmla="*/ 2399399 h 3994140"/>
              <a:gd name="connsiteX6267" fmla="*/ 5514292 w 6606361"/>
              <a:gd name="connsiteY6267" fmla="*/ 2390653 h 3994140"/>
              <a:gd name="connsiteX6268" fmla="*/ 5528872 w 6606361"/>
              <a:gd name="connsiteY6268" fmla="*/ 2396484 h 3994140"/>
              <a:gd name="connsiteX6269" fmla="*/ 5534704 w 6606361"/>
              <a:gd name="connsiteY6269" fmla="*/ 2399399 h 3994140"/>
              <a:gd name="connsiteX6270" fmla="*/ 5537620 w 6606361"/>
              <a:gd name="connsiteY6270" fmla="*/ 2399399 h 3994140"/>
              <a:gd name="connsiteX6271" fmla="*/ 5537620 w 6606361"/>
              <a:gd name="connsiteY6271" fmla="*/ 2402315 h 3994140"/>
              <a:gd name="connsiteX6272" fmla="*/ 5540536 w 6606361"/>
              <a:gd name="connsiteY6272" fmla="*/ 2402315 h 3994140"/>
              <a:gd name="connsiteX6273" fmla="*/ 5543453 w 6606361"/>
              <a:gd name="connsiteY6273" fmla="*/ 2402315 h 3994140"/>
              <a:gd name="connsiteX6274" fmla="*/ 5549285 w 6606361"/>
              <a:gd name="connsiteY6274" fmla="*/ 2405230 h 3994140"/>
              <a:gd name="connsiteX6275" fmla="*/ 5552201 w 6606361"/>
              <a:gd name="connsiteY6275" fmla="*/ 2405230 h 3994140"/>
              <a:gd name="connsiteX6276" fmla="*/ 5555117 w 6606361"/>
              <a:gd name="connsiteY6276" fmla="*/ 2405230 h 3994140"/>
              <a:gd name="connsiteX6277" fmla="*/ 5558033 w 6606361"/>
              <a:gd name="connsiteY6277" fmla="*/ 2402315 h 3994140"/>
              <a:gd name="connsiteX6278" fmla="*/ 5563865 w 6606361"/>
              <a:gd name="connsiteY6278" fmla="*/ 2402315 h 3994140"/>
              <a:gd name="connsiteX6279" fmla="*/ 5572613 w 6606361"/>
              <a:gd name="connsiteY6279" fmla="*/ 2399399 h 3994140"/>
              <a:gd name="connsiteX6280" fmla="*/ 5581362 w 6606361"/>
              <a:gd name="connsiteY6280" fmla="*/ 2396484 h 3994140"/>
              <a:gd name="connsiteX6281" fmla="*/ 5584278 w 6606361"/>
              <a:gd name="connsiteY6281" fmla="*/ 2396484 h 3994140"/>
              <a:gd name="connsiteX6282" fmla="*/ 5587194 w 6606361"/>
              <a:gd name="connsiteY6282" fmla="*/ 2396484 h 3994140"/>
              <a:gd name="connsiteX6283" fmla="*/ 5590110 w 6606361"/>
              <a:gd name="connsiteY6283" fmla="*/ 2396484 h 3994140"/>
              <a:gd name="connsiteX6284" fmla="*/ 5593026 w 6606361"/>
              <a:gd name="connsiteY6284" fmla="*/ 2396484 h 3994140"/>
              <a:gd name="connsiteX6285" fmla="*/ 5598858 w 6606361"/>
              <a:gd name="connsiteY6285" fmla="*/ 2396484 h 3994140"/>
              <a:gd name="connsiteX6286" fmla="*/ 5604690 w 6606361"/>
              <a:gd name="connsiteY6286" fmla="*/ 2399399 h 3994140"/>
              <a:gd name="connsiteX6287" fmla="*/ 5607607 w 6606361"/>
              <a:gd name="connsiteY6287" fmla="*/ 2400857 h 3994140"/>
              <a:gd name="connsiteX6288" fmla="*/ 5607607 w 6606361"/>
              <a:gd name="connsiteY6288" fmla="*/ 2399399 h 3994140"/>
              <a:gd name="connsiteX6289" fmla="*/ 5610523 w 6606361"/>
              <a:gd name="connsiteY6289" fmla="*/ 2390653 h 3994140"/>
              <a:gd name="connsiteX6290" fmla="*/ 5610523 w 6606361"/>
              <a:gd name="connsiteY6290" fmla="*/ 2387738 h 3994140"/>
              <a:gd name="connsiteX6291" fmla="*/ 5610523 w 6606361"/>
              <a:gd name="connsiteY6291" fmla="*/ 2384822 h 3994140"/>
              <a:gd name="connsiteX6292" fmla="*/ 5607607 w 6606361"/>
              <a:gd name="connsiteY6292" fmla="*/ 2381907 h 3994140"/>
              <a:gd name="connsiteX6293" fmla="*/ 5607607 w 6606361"/>
              <a:gd name="connsiteY6293" fmla="*/ 2378991 h 3994140"/>
              <a:gd name="connsiteX6294" fmla="*/ 5610523 w 6606361"/>
              <a:gd name="connsiteY6294" fmla="*/ 2373160 h 3994140"/>
              <a:gd name="connsiteX6295" fmla="*/ 5607607 w 6606361"/>
              <a:gd name="connsiteY6295" fmla="*/ 2367330 h 3994140"/>
              <a:gd name="connsiteX6296" fmla="*/ 5607607 w 6606361"/>
              <a:gd name="connsiteY6296" fmla="*/ 2364414 h 3994140"/>
              <a:gd name="connsiteX6297" fmla="*/ 5610523 w 6606361"/>
              <a:gd name="connsiteY6297" fmla="*/ 2364414 h 3994140"/>
              <a:gd name="connsiteX6298" fmla="*/ 5610523 w 6606361"/>
              <a:gd name="connsiteY6298" fmla="*/ 2361499 h 3994140"/>
              <a:gd name="connsiteX6299" fmla="*/ 5630935 w 6606361"/>
              <a:gd name="connsiteY6299" fmla="*/ 2355668 h 3994140"/>
              <a:gd name="connsiteX6300" fmla="*/ 5645515 w 6606361"/>
              <a:gd name="connsiteY6300" fmla="*/ 2332344 h 3994140"/>
              <a:gd name="connsiteX6301" fmla="*/ 5654264 w 6606361"/>
              <a:gd name="connsiteY6301" fmla="*/ 2317767 h 3994140"/>
              <a:gd name="connsiteX6302" fmla="*/ 5680508 w 6606361"/>
              <a:gd name="connsiteY6302" fmla="*/ 2314852 h 3994140"/>
              <a:gd name="connsiteX6303" fmla="*/ 5692173 w 6606361"/>
              <a:gd name="connsiteY6303" fmla="*/ 2303190 h 3994140"/>
              <a:gd name="connsiteX6304" fmla="*/ 5695089 w 6606361"/>
              <a:gd name="connsiteY6304" fmla="*/ 2300275 h 3994140"/>
              <a:gd name="connsiteX6305" fmla="*/ 5698005 w 6606361"/>
              <a:gd name="connsiteY6305" fmla="*/ 2297359 h 3994140"/>
              <a:gd name="connsiteX6306" fmla="*/ 5703837 w 6606361"/>
              <a:gd name="connsiteY6306" fmla="*/ 2294444 h 3994140"/>
              <a:gd name="connsiteX6307" fmla="*/ 5706753 w 6606361"/>
              <a:gd name="connsiteY6307" fmla="*/ 2294444 h 3994140"/>
              <a:gd name="connsiteX6308" fmla="*/ 5709669 w 6606361"/>
              <a:gd name="connsiteY6308" fmla="*/ 2294444 h 3994140"/>
              <a:gd name="connsiteX6309" fmla="*/ 5715501 w 6606361"/>
              <a:gd name="connsiteY6309" fmla="*/ 2294444 h 3994140"/>
              <a:gd name="connsiteX6310" fmla="*/ 5718417 w 6606361"/>
              <a:gd name="connsiteY6310" fmla="*/ 2291528 h 3994140"/>
              <a:gd name="connsiteX6311" fmla="*/ 5721333 w 6606361"/>
              <a:gd name="connsiteY6311" fmla="*/ 2291528 h 3994140"/>
              <a:gd name="connsiteX6312" fmla="*/ 5724249 w 6606361"/>
              <a:gd name="connsiteY6312" fmla="*/ 2288613 h 3994140"/>
              <a:gd name="connsiteX6313" fmla="*/ 5730081 w 6606361"/>
              <a:gd name="connsiteY6313" fmla="*/ 2285698 h 3994140"/>
              <a:gd name="connsiteX6314" fmla="*/ 5735914 w 6606361"/>
              <a:gd name="connsiteY6314" fmla="*/ 2285698 h 3994140"/>
              <a:gd name="connsiteX6315" fmla="*/ 5741746 w 6606361"/>
              <a:gd name="connsiteY6315" fmla="*/ 2282782 h 3994140"/>
              <a:gd name="connsiteX6316" fmla="*/ 5744662 w 6606361"/>
              <a:gd name="connsiteY6316" fmla="*/ 2282782 h 3994140"/>
              <a:gd name="connsiteX6317" fmla="*/ 5747578 w 6606361"/>
              <a:gd name="connsiteY6317" fmla="*/ 2282782 h 3994140"/>
              <a:gd name="connsiteX6318" fmla="*/ 5747578 w 6606361"/>
              <a:gd name="connsiteY6318" fmla="*/ 2285698 h 3994140"/>
              <a:gd name="connsiteX6319" fmla="*/ 5750494 w 6606361"/>
              <a:gd name="connsiteY6319" fmla="*/ 2285698 h 3994140"/>
              <a:gd name="connsiteX6320" fmla="*/ 5750494 w 6606361"/>
              <a:gd name="connsiteY6320" fmla="*/ 2288613 h 3994140"/>
              <a:gd name="connsiteX6321" fmla="*/ 5747578 w 6606361"/>
              <a:gd name="connsiteY6321" fmla="*/ 2288613 h 3994140"/>
              <a:gd name="connsiteX6322" fmla="*/ 5747578 w 6606361"/>
              <a:gd name="connsiteY6322" fmla="*/ 2291528 h 3994140"/>
              <a:gd name="connsiteX6323" fmla="*/ 5744662 w 6606361"/>
              <a:gd name="connsiteY6323" fmla="*/ 2291528 h 3994140"/>
              <a:gd name="connsiteX6324" fmla="*/ 5744661 w 6606361"/>
              <a:gd name="connsiteY6324" fmla="*/ 2291529 h 3994140"/>
              <a:gd name="connsiteX6325" fmla="*/ 5744661 w 6606361"/>
              <a:gd name="connsiteY6325" fmla="*/ 2294444 h 3994140"/>
              <a:gd name="connsiteX6326" fmla="*/ 5744661 w 6606361"/>
              <a:gd name="connsiteY6326" fmla="*/ 2297360 h 3994140"/>
              <a:gd name="connsiteX6327" fmla="*/ 5747577 w 6606361"/>
              <a:gd name="connsiteY6327" fmla="*/ 2300275 h 3994140"/>
              <a:gd name="connsiteX6328" fmla="*/ 5747577 w 6606361"/>
              <a:gd name="connsiteY6328" fmla="*/ 2303191 h 3994140"/>
              <a:gd name="connsiteX6329" fmla="*/ 5747577 w 6606361"/>
              <a:gd name="connsiteY6329" fmla="*/ 2306106 h 3994140"/>
              <a:gd name="connsiteX6330" fmla="*/ 5744661 w 6606361"/>
              <a:gd name="connsiteY6330" fmla="*/ 2306106 h 3994140"/>
              <a:gd name="connsiteX6331" fmla="*/ 5744661 w 6606361"/>
              <a:gd name="connsiteY6331" fmla="*/ 2309022 h 3994140"/>
              <a:gd name="connsiteX6332" fmla="*/ 5744661 w 6606361"/>
              <a:gd name="connsiteY6332" fmla="*/ 2311937 h 3994140"/>
              <a:gd name="connsiteX6333" fmla="*/ 5747577 w 6606361"/>
              <a:gd name="connsiteY6333" fmla="*/ 2314852 h 3994140"/>
              <a:gd name="connsiteX6334" fmla="*/ 5750493 w 6606361"/>
              <a:gd name="connsiteY6334" fmla="*/ 2314852 h 3994140"/>
              <a:gd name="connsiteX6335" fmla="*/ 5750493 w 6606361"/>
              <a:gd name="connsiteY6335" fmla="*/ 2311937 h 3994140"/>
              <a:gd name="connsiteX6336" fmla="*/ 5750493 w 6606361"/>
              <a:gd name="connsiteY6336" fmla="*/ 2309022 h 3994140"/>
              <a:gd name="connsiteX6337" fmla="*/ 5750493 w 6606361"/>
              <a:gd name="connsiteY6337" fmla="*/ 2306106 h 3994140"/>
              <a:gd name="connsiteX6338" fmla="*/ 5750493 w 6606361"/>
              <a:gd name="connsiteY6338" fmla="*/ 2303191 h 3994140"/>
              <a:gd name="connsiteX6339" fmla="*/ 5753409 w 6606361"/>
              <a:gd name="connsiteY6339" fmla="*/ 2300275 h 3994140"/>
              <a:gd name="connsiteX6340" fmla="*/ 5753409 w 6606361"/>
              <a:gd name="connsiteY6340" fmla="*/ 2297360 h 3994140"/>
              <a:gd name="connsiteX6341" fmla="*/ 5756325 w 6606361"/>
              <a:gd name="connsiteY6341" fmla="*/ 2297360 h 3994140"/>
              <a:gd name="connsiteX6342" fmla="*/ 5756325 w 6606361"/>
              <a:gd name="connsiteY6342" fmla="*/ 2294444 h 3994140"/>
              <a:gd name="connsiteX6343" fmla="*/ 5756325 w 6606361"/>
              <a:gd name="connsiteY6343" fmla="*/ 2291529 h 3994140"/>
              <a:gd name="connsiteX6344" fmla="*/ 5759241 w 6606361"/>
              <a:gd name="connsiteY6344" fmla="*/ 2291529 h 3994140"/>
              <a:gd name="connsiteX6345" fmla="*/ 5762158 w 6606361"/>
              <a:gd name="connsiteY6345" fmla="*/ 2291529 h 3994140"/>
              <a:gd name="connsiteX6346" fmla="*/ 5765074 w 6606361"/>
              <a:gd name="connsiteY6346" fmla="*/ 2291529 h 3994140"/>
              <a:gd name="connsiteX6347" fmla="*/ 5767990 w 6606361"/>
              <a:gd name="connsiteY6347" fmla="*/ 2294444 h 3994140"/>
              <a:gd name="connsiteX6348" fmla="*/ 5770906 w 6606361"/>
              <a:gd name="connsiteY6348" fmla="*/ 2297360 h 3994140"/>
              <a:gd name="connsiteX6349" fmla="*/ 5770906 w 6606361"/>
              <a:gd name="connsiteY6349" fmla="*/ 2300275 h 3994140"/>
              <a:gd name="connsiteX6350" fmla="*/ 5776738 w 6606361"/>
              <a:gd name="connsiteY6350" fmla="*/ 2306106 h 3994140"/>
              <a:gd name="connsiteX6351" fmla="*/ 5779654 w 6606361"/>
              <a:gd name="connsiteY6351" fmla="*/ 2311937 h 3994140"/>
              <a:gd name="connsiteX6352" fmla="*/ 5788402 w 6606361"/>
              <a:gd name="connsiteY6352" fmla="*/ 2317768 h 3994140"/>
              <a:gd name="connsiteX6353" fmla="*/ 5791318 w 6606361"/>
              <a:gd name="connsiteY6353" fmla="*/ 2320683 h 3994140"/>
              <a:gd name="connsiteX6354" fmla="*/ 5797150 w 6606361"/>
              <a:gd name="connsiteY6354" fmla="*/ 2326514 h 3994140"/>
              <a:gd name="connsiteX6355" fmla="*/ 5802982 w 6606361"/>
              <a:gd name="connsiteY6355" fmla="*/ 2329430 h 3994140"/>
              <a:gd name="connsiteX6356" fmla="*/ 5811731 w 6606361"/>
              <a:gd name="connsiteY6356" fmla="*/ 2332345 h 3994140"/>
              <a:gd name="connsiteX6357" fmla="*/ 5814647 w 6606361"/>
              <a:gd name="connsiteY6357" fmla="*/ 2332345 h 3994140"/>
              <a:gd name="connsiteX6358" fmla="*/ 5820479 w 6606361"/>
              <a:gd name="connsiteY6358" fmla="*/ 2332345 h 3994140"/>
              <a:gd name="connsiteX6359" fmla="*/ 5826311 w 6606361"/>
              <a:gd name="connsiteY6359" fmla="*/ 2332345 h 3994140"/>
              <a:gd name="connsiteX6360" fmla="*/ 5835059 w 6606361"/>
              <a:gd name="connsiteY6360" fmla="*/ 2332345 h 3994140"/>
              <a:gd name="connsiteX6361" fmla="*/ 5843807 w 6606361"/>
              <a:gd name="connsiteY6361" fmla="*/ 2329430 h 3994140"/>
              <a:gd name="connsiteX6362" fmla="*/ 5852556 w 6606361"/>
              <a:gd name="connsiteY6362" fmla="*/ 2326514 h 3994140"/>
              <a:gd name="connsiteX6363" fmla="*/ 5855472 w 6606361"/>
              <a:gd name="connsiteY6363" fmla="*/ 2323599 h 3994140"/>
              <a:gd name="connsiteX6364" fmla="*/ 5858388 w 6606361"/>
              <a:gd name="connsiteY6364" fmla="*/ 2323599 h 3994140"/>
              <a:gd name="connsiteX6365" fmla="*/ 5867136 w 6606361"/>
              <a:gd name="connsiteY6365" fmla="*/ 2320683 h 3994140"/>
              <a:gd name="connsiteX6366" fmla="*/ 5872968 w 6606361"/>
              <a:gd name="connsiteY6366" fmla="*/ 2320683 h 3994140"/>
              <a:gd name="connsiteX6367" fmla="*/ 5881716 w 6606361"/>
              <a:gd name="connsiteY6367" fmla="*/ 2317768 h 3994140"/>
              <a:gd name="connsiteX6368" fmla="*/ 5890464 w 6606361"/>
              <a:gd name="connsiteY6368" fmla="*/ 2320683 h 3994140"/>
              <a:gd name="connsiteX6369" fmla="*/ 5893381 w 6606361"/>
              <a:gd name="connsiteY6369" fmla="*/ 2323599 h 3994140"/>
              <a:gd name="connsiteX6370" fmla="*/ 5896297 w 6606361"/>
              <a:gd name="connsiteY6370" fmla="*/ 2326514 h 3994140"/>
              <a:gd name="connsiteX6371" fmla="*/ 5899213 w 6606361"/>
              <a:gd name="connsiteY6371" fmla="*/ 2332345 h 3994140"/>
              <a:gd name="connsiteX6372" fmla="*/ 5905045 w 6606361"/>
              <a:gd name="connsiteY6372" fmla="*/ 2335260 h 3994140"/>
              <a:gd name="connsiteX6373" fmla="*/ 5907961 w 6606361"/>
              <a:gd name="connsiteY6373" fmla="*/ 2335260 h 3994140"/>
              <a:gd name="connsiteX6374" fmla="*/ 5910877 w 6606361"/>
              <a:gd name="connsiteY6374" fmla="*/ 2338176 h 3994140"/>
              <a:gd name="connsiteX6375" fmla="*/ 5919625 w 6606361"/>
              <a:gd name="connsiteY6375" fmla="*/ 2341091 h 3994140"/>
              <a:gd name="connsiteX6376" fmla="*/ 5925457 w 6606361"/>
              <a:gd name="connsiteY6376" fmla="*/ 2344007 h 3994140"/>
              <a:gd name="connsiteX6377" fmla="*/ 5931289 w 6606361"/>
              <a:gd name="connsiteY6377" fmla="*/ 2349838 h 3994140"/>
              <a:gd name="connsiteX6378" fmla="*/ 5934206 w 6606361"/>
              <a:gd name="connsiteY6378" fmla="*/ 2352753 h 3994140"/>
              <a:gd name="connsiteX6379" fmla="*/ 5937122 w 6606361"/>
              <a:gd name="connsiteY6379" fmla="*/ 2355668 h 3994140"/>
              <a:gd name="connsiteX6380" fmla="*/ 5940038 w 6606361"/>
              <a:gd name="connsiteY6380" fmla="*/ 2358584 h 3994140"/>
              <a:gd name="connsiteX6381" fmla="*/ 5945870 w 6606361"/>
              <a:gd name="connsiteY6381" fmla="*/ 2364415 h 3994140"/>
              <a:gd name="connsiteX6382" fmla="*/ 5954618 w 6606361"/>
              <a:gd name="connsiteY6382" fmla="*/ 2370246 h 3994140"/>
              <a:gd name="connsiteX6383" fmla="*/ 5954523 w 6606361"/>
              <a:gd name="connsiteY6383" fmla="*/ 2370342 h 3994140"/>
              <a:gd name="connsiteX6384" fmla="*/ 5951702 w 6606361"/>
              <a:gd name="connsiteY6384" fmla="*/ 2373161 h 3994140"/>
              <a:gd name="connsiteX6385" fmla="*/ 5951703 w 6606361"/>
              <a:gd name="connsiteY6385" fmla="*/ 2373161 h 3994140"/>
              <a:gd name="connsiteX6386" fmla="*/ 5954523 w 6606361"/>
              <a:gd name="connsiteY6386" fmla="*/ 2370342 h 3994140"/>
              <a:gd name="connsiteX6387" fmla="*/ 5954618 w 6606361"/>
              <a:gd name="connsiteY6387" fmla="*/ 2370246 h 3994140"/>
              <a:gd name="connsiteX6388" fmla="*/ 5954618 w 6606361"/>
              <a:gd name="connsiteY6388" fmla="*/ 2370246 h 3994140"/>
              <a:gd name="connsiteX6389" fmla="*/ 5954619 w 6606361"/>
              <a:gd name="connsiteY6389" fmla="*/ 2370245 h 3994140"/>
              <a:gd name="connsiteX6390" fmla="*/ 5963367 w 6606361"/>
              <a:gd name="connsiteY6390" fmla="*/ 2378991 h 3994140"/>
              <a:gd name="connsiteX6391" fmla="*/ 5972115 w 6606361"/>
              <a:gd name="connsiteY6391" fmla="*/ 2387738 h 3994140"/>
              <a:gd name="connsiteX6392" fmla="*/ 5980864 w 6606361"/>
              <a:gd name="connsiteY6392" fmla="*/ 2393569 h 3994140"/>
              <a:gd name="connsiteX6393" fmla="*/ 5989612 w 6606361"/>
              <a:gd name="connsiteY6393" fmla="*/ 2402315 h 3994140"/>
              <a:gd name="connsiteX6394" fmla="*/ 5992528 w 6606361"/>
              <a:gd name="connsiteY6394" fmla="*/ 2408146 h 3994140"/>
              <a:gd name="connsiteX6395" fmla="*/ 5998360 w 6606361"/>
              <a:gd name="connsiteY6395" fmla="*/ 2411061 h 3994140"/>
              <a:gd name="connsiteX6396" fmla="*/ 6010024 w 6606361"/>
              <a:gd name="connsiteY6396" fmla="*/ 2416892 h 3994140"/>
              <a:gd name="connsiteX6397" fmla="*/ 6021689 w 6606361"/>
              <a:gd name="connsiteY6397" fmla="*/ 2422723 h 3994140"/>
              <a:gd name="connsiteX6398" fmla="*/ 6036268 w 6606361"/>
              <a:gd name="connsiteY6398" fmla="*/ 2425638 h 3994140"/>
              <a:gd name="connsiteX6399" fmla="*/ 6036269 w 6606361"/>
              <a:gd name="connsiteY6399" fmla="*/ 2425638 h 3994140"/>
              <a:gd name="connsiteX6400" fmla="*/ 6036269 w 6606361"/>
              <a:gd name="connsiteY6400" fmla="*/ 2425639 h 3994140"/>
              <a:gd name="connsiteX6401" fmla="*/ 6050849 w 6606361"/>
              <a:gd name="connsiteY6401" fmla="*/ 2431469 h 3994140"/>
              <a:gd name="connsiteX6402" fmla="*/ 6068345 w 6606361"/>
              <a:gd name="connsiteY6402" fmla="*/ 2437300 h 3994140"/>
              <a:gd name="connsiteX6403" fmla="*/ 6077094 w 6606361"/>
              <a:gd name="connsiteY6403" fmla="*/ 2443131 h 3994140"/>
              <a:gd name="connsiteX6404" fmla="*/ 6088758 w 6606361"/>
              <a:gd name="connsiteY6404" fmla="*/ 2451877 h 3994140"/>
              <a:gd name="connsiteX6405" fmla="*/ 6100422 w 6606361"/>
              <a:gd name="connsiteY6405" fmla="*/ 2457708 h 3994140"/>
              <a:gd name="connsiteX6406" fmla="*/ 6109171 w 6606361"/>
              <a:gd name="connsiteY6406" fmla="*/ 2463539 h 3994140"/>
              <a:gd name="connsiteX6407" fmla="*/ 6132499 w 6606361"/>
              <a:gd name="connsiteY6407" fmla="*/ 2489778 h 3994140"/>
              <a:gd name="connsiteX6408" fmla="*/ 6147080 w 6606361"/>
              <a:gd name="connsiteY6408" fmla="*/ 2518932 h 3994140"/>
              <a:gd name="connsiteX6409" fmla="*/ 6147080 w 6606361"/>
              <a:gd name="connsiteY6409" fmla="*/ 2524763 h 3994140"/>
              <a:gd name="connsiteX6410" fmla="*/ 6144163 w 6606361"/>
              <a:gd name="connsiteY6410" fmla="*/ 2533509 h 3994140"/>
              <a:gd name="connsiteX6411" fmla="*/ 6138331 w 6606361"/>
              <a:gd name="connsiteY6411" fmla="*/ 2542255 h 3994140"/>
              <a:gd name="connsiteX6412" fmla="*/ 6135415 w 6606361"/>
              <a:gd name="connsiteY6412" fmla="*/ 2545171 h 3994140"/>
              <a:gd name="connsiteX6413" fmla="*/ 6132499 w 6606361"/>
              <a:gd name="connsiteY6413" fmla="*/ 2548086 h 3994140"/>
              <a:gd name="connsiteX6414" fmla="*/ 6126667 w 6606361"/>
              <a:gd name="connsiteY6414" fmla="*/ 2551002 h 3994140"/>
              <a:gd name="connsiteX6415" fmla="*/ 6120835 w 6606361"/>
              <a:gd name="connsiteY6415" fmla="*/ 2556833 h 3994140"/>
              <a:gd name="connsiteX6416" fmla="*/ 6115003 w 6606361"/>
              <a:gd name="connsiteY6416" fmla="*/ 2562663 h 3994140"/>
              <a:gd name="connsiteX6417" fmla="*/ 6112087 w 6606361"/>
              <a:gd name="connsiteY6417" fmla="*/ 2568494 h 3994140"/>
              <a:gd name="connsiteX6418" fmla="*/ 6106254 w 6606361"/>
              <a:gd name="connsiteY6418" fmla="*/ 2574325 h 3994140"/>
              <a:gd name="connsiteX6419" fmla="*/ 6103338 w 6606361"/>
              <a:gd name="connsiteY6419" fmla="*/ 2577241 h 3994140"/>
              <a:gd name="connsiteX6420" fmla="*/ 6100422 w 6606361"/>
              <a:gd name="connsiteY6420" fmla="*/ 2583071 h 3994140"/>
              <a:gd name="connsiteX6421" fmla="*/ 6094590 w 6606361"/>
              <a:gd name="connsiteY6421" fmla="*/ 2588902 h 3994140"/>
              <a:gd name="connsiteX6422" fmla="*/ 6088758 w 6606361"/>
              <a:gd name="connsiteY6422" fmla="*/ 2591818 h 3994140"/>
              <a:gd name="connsiteX6423" fmla="*/ 6082926 w 6606361"/>
              <a:gd name="connsiteY6423" fmla="*/ 2594733 h 3994140"/>
              <a:gd name="connsiteX6424" fmla="*/ 6088758 w 6606361"/>
              <a:gd name="connsiteY6424" fmla="*/ 2594733 h 3994140"/>
              <a:gd name="connsiteX6425" fmla="*/ 6094590 w 6606361"/>
              <a:gd name="connsiteY6425" fmla="*/ 2594733 h 3994140"/>
              <a:gd name="connsiteX6426" fmla="*/ 6103338 w 6606361"/>
              <a:gd name="connsiteY6426" fmla="*/ 2588902 h 3994140"/>
              <a:gd name="connsiteX6427" fmla="*/ 6112087 w 6606361"/>
              <a:gd name="connsiteY6427" fmla="*/ 2583071 h 3994140"/>
              <a:gd name="connsiteX6428" fmla="*/ 6123751 w 6606361"/>
              <a:gd name="connsiteY6428" fmla="*/ 2574325 h 3994140"/>
              <a:gd name="connsiteX6429" fmla="*/ 6129583 w 6606361"/>
              <a:gd name="connsiteY6429" fmla="*/ 2571410 h 3994140"/>
              <a:gd name="connsiteX6430" fmla="*/ 6135415 w 6606361"/>
              <a:gd name="connsiteY6430" fmla="*/ 2568494 h 3994140"/>
              <a:gd name="connsiteX6431" fmla="*/ 6141247 w 6606361"/>
              <a:gd name="connsiteY6431" fmla="*/ 2565579 h 3994140"/>
              <a:gd name="connsiteX6432" fmla="*/ 6149996 w 6606361"/>
              <a:gd name="connsiteY6432" fmla="*/ 2562663 h 3994140"/>
              <a:gd name="connsiteX6433" fmla="*/ 6158744 w 6606361"/>
              <a:gd name="connsiteY6433" fmla="*/ 2556833 h 3994140"/>
              <a:gd name="connsiteX6434" fmla="*/ 6167492 w 6606361"/>
              <a:gd name="connsiteY6434" fmla="*/ 2556833 h 3994140"/>
              <a:gd name="connsiteX6435" fmla="*/ 6170408 w 6606361"/>
              <a:gd name="connsiteY6435" fmla="*/ 2556833 h 3994140"/>
              <a:gd name="connsiteX6436" fmla="*/ 6173324 w 6606361"/>
              <a:gd name="connsiteY6436" fmla="*/ 2556833 h 3994140"/>
              <a:gd name="connsiteX6437" fmla="*/ 6182072 w 6606361"/>
              <a:gd name="connsiteY6437" fmla="*/ 2556833 h 3994140"/>
              <a:gd name="connsiteX6438" fmla="*/ 6190821 w 6606361"/>
              <a:gd name="connsiteY6438" fmla="*/ 2559748 h 3994140"/>
              <a:gd name="connsiteX6439" fmla="*/ 6199569 w 6606361"/>
              <a:gd name="connsiteY6439" fmla="*/ 2559748 h 3994140"/>
              <a:gd name="connsiteX6440" fmla="*/ 6205401 w 6606361"/>
              <a:gd name="connsiteY6440" fmla="*/ 2562663 h 3994140"/>
              <a:gd name="connsiteX6441" fmla="*/ 6211233 w 6606361"/>
              <a:gd name="connsiteY6441" fmla="*/ 2562663 h 3994140"/>
              <a:gd name="connsiteX6442" fmla="*/ 6214149 w 6606361"/>
              <a:gd name="connsiteY6442" fmla="*/ 2562663 h 3994140"/>
              <a:gd name="connsiteX6443" fmla="*/ 6217065 w 6606361"/>
              <a:gd name="connsiteY6443" fmla="*/ 2562663 h 3994140"/>
              <a:gd name="connsiteX6444" fmla="*/ 6222897 w 6606361"/>
              <a:gd name="connsiteY6444" fmla="*/ 2562663 h 3994140"/>
              <a:gd name="connsiteX6445" fmla="*/ 6225813 w 6606361"/>
              <a:gd name="connsiteY6445" fmla="*/ 2562663 h 3994140"/>
              <a:gd name="connsiteX6446" fmla="*/ 6231646 w 6606361"/>
              <a:gd name="connsiteY6446" fmla="*/ 2562663 h 3994140"/>
              <a:gd name="connsiteX6447" fmla="*/ 6234562 w 6606361"/>
              <a:gd name="connsiteY6447" fmla="*/ 2565579 h 3994140"/>
              <a:gd name="connsiteX6448" fmla="*/ 6237478 w 6606361"/>
              <a:gd name="connsiteY6448" fmla="*/ 2568494 h 3994140"/>
              <a:gd name="connsiteX6449" fmla="*/ 6237478 w 6606361"/>
              <a:gd name="connsiteY6449" fmla="*/ 2571410 h 3994140"/>
              <a:gd name="connsiteX6450" fmla="*/ 6234562 w 6606361"/>
              <a:gd name="connsiteY6450" fmla="*/ 2577241 h 3994140"/>
              <a:gd name="connsiteX6451" fmla="*/ 6234562 w 6606361"/>
              <a:gd name="connsiteY6451" fmla="*/ 2583071 h 3994140"/>
              <a:gd name="connsiteX6452" fmla="*/ 6231646 w 6606361"/>
              <a:gd name="connsiteY6452" fmla="*/ 2588902 h 3994140"/>
              <a:gd name="connsiteX6453" fmla="*/ 6228730 w 6606361"/>
              <a:gd name="connsiteY6453" fmla="*/ 2594733 h 3994140"/>
              <a:gd name="connsiteX6454" fmla="*/ 6231646 w 6606361"/>
              <a:gd name="connsiteY6454" fmla="*/ 2594733 h 3994140"/>
              <a:gd name="connsiteX6455" fmla="*/ 6234562 w 6606361"/>
              <a:gd name="connsiteY6455" fmla="*/ 2591818 h 3994140"/>
              <a:gd name="connsiteX6456" fmla="*/ 6240394 w 6606361"/>
              <a:gd name="connsiteY6456" fmla="*/ 2588902 h 3994140"/>
              <a:gd name="connsiteX6457" fmla="*/ 6246226 w 6606361"/>
              <a:gd name="connsiteY6457" fmla="*/ 2588902 h 3994140"/>
              <a:gd name="connsiteX6458" fmla="*/ 6252058 w 6606361"/>
              <a:gd name="connsiteY6458" fmla="*/ 2585987 h 3994140"/>
              <a:gd name="connsiteX6459" fmla="*/ 6257890 w 6606361"/>
              <a:gd name="connsiteY6459" fmla="*/ 2588902 h 3994140"/>
              <a:gd name="connsiteX6460" fmla="*/ 6330792 w 6606361"/>
              <a:gd name="connsiteY6460" fmla="*/ 2612226 h 3994140"/>
              <a:gd name="connsiteX6461" fmla="*/ 6354121 w 6606361"/>
              <a:gd name="connsiteY6461" fmla="*/ 2612226 h 3994140"/>
              <a:gd name="connsiteX6462" fmla="*/ 6374533 w 6606361"/>
              <a:gd name="connsiteY6462" fmla="*/ 2620972 h 3994140"/>
              <a:gd name="connsiteX6463" fmla="*/ 6392030 w 6606361"/>
              <a:gd name="connsiteY6463" fmla="*/ 2632634 h 3994140"/>
              <a:gd name="connsiteX6464" fmla="*/ 6403694 w 6606361"/>
              <a:gd name="connsiteY6464" fmla="*/ 2641380 h 3994140"/>
              <a:gd name="connsiteX6465" fmla="*/ 6409526 w 6606361"/>
              <a:gd name="connsiteY6465" fmla="*/ 2644296 h 3994140"/>
              <a:gd name="connsiteX6466" fmla="*/ 6432854 w 6606361"/>
              <a:gd name="connsiteY6466" fmla="*/ 2653042 h 3994140"/>
              <a:gd name="connsiteX6467" fmla="*/ 6447435 w 6606361"/>
              <a:gd name="connsiteY6467" fmla="*/ 2664704 h 3994140"/>
              <a:gd name="connsiteX6468" fmla="*/ 6453267 w 6606361"/>
              <a:gd name="connsiteY6468" fmla="*/ 2676365 h 3994140"/>
              <a:gd name="connsiteX6469" fmla="*/ 6453267 w 6606361"/>
              <a:gd name="connsiteY6469" fmla="*/ 2688027 h 3994140"/>
              <a:gd name="connsiteX6470" fmla="*/ 6453267 w 6606361"/>
              <a:gd name="connsiteY6470" fmla="*/ 2696773 h 3994140"/>
              <a:gd name="connsiteX6471" fmla="*/ 6453267 w 6606361"/>
              <a:gd name="connsiteY6471" fmla="*/ 2699689 h 3994140"/>
              <a:gd name="connsiteX6472" fmla="*/ 6450351 w 6606361"/>
              <a:gd name="connsiteY6472" fmla="*/ 2728843 h 3994140"/>
              <a:gd name="connsiteX6473" fmla="*/ 6441603 w 6606361"/>
              <a:gd name="connsiteY6473" fmla="*/ 2749251 h 3994140"/>
              <a:gd name="connsiteX6474" fmla="*/ 6429938 w 6606361"/>
              <a:gd name="connsiteY6474" fmla="*/ 2763828 h 3994140"/>
              <a:gd name="connsiteX6475" fmla="*/ 6427022 w 6606361"/>
              <a:gd name="connsiteY6475" fmla="*/ 2766744 h 3994140"/>
              <a:gd name="connsiteX6476" fmla="*/ 6368701 w 6606361"/>
              <a:gd name="connsiteY6476" fmla="*/ 2865868 h 3994140"/>
              <a:gd name="connsiteX6477" fmla="*/ 6365785 w 6606361"/>
              <a:gd name="connsiteY6477" fmla="*/ 2915431 h 3994140"/>
              <a:gd name="connsiteX6478" fmla="*/ 6357037 w 6606361"/>
              <a:gd name="connsiteY6478" fmla="*/ 2953331 h 3994140"/>
              <a:gd name="connsiteX6479" fmla="*/ 6342456 w 6606361"/>
              <a:gd name="connsiteY6479" fmla="*/ 2985401 h 3994140"/>
              <a:gd name="connsiteX6480" fmla="*/ 6327876 w 6606361"/>
              <a:gd name="connsiteY6480" fmla="*/ 3008724 h 3994140"/>
              <a:gd name="connsiteX6481" fmla="*/ 6310380 w 6606361"/>
              <a:gd name="connsiteY6481" fmla="*/ 3026217 h 3994140"/>
              <a:gd name="connsiteX6482" fmla="*/ 6298715 w 6606361"/>
              <a:gd name="connsiteY6482" fmla="*/ 3034963 h 3994140"/>
              <a:gd name="connsiteX6483" fmla="*/ 6287051 w 6606361"/>
              <a:gd name="connsiteY6483" fmla="*/ 3040794 h 3994140"/>
              <a:gd name="connsiteX6484" fmla="*/ 6284135 w 6606361"/>
              <a:gd name="connsiteY6484" fmla="*/ 3043710 h 3994140"/>
              <a:gd name="connsiteX6485" fmla="*/ 6249142 w 6606361"/>
              <a:gd name="connsiteY6485" fmla="*/ 3055371 h 3994140"/>
              <a:gd name="connsiteX6486" fmla="*/ 6217065 w 6606361"/>
              <a:gd name="connsiteY6486" fmla="*/ 3072864 h 3994140"/>
              <a:gd name="connsiteX6487" fmla="*/ 6193737 w 6606361"/>
              <a:gd name="connsiteY6487" fmla="*/ 3093272 h 3994140"/>
              <a:gd name="connsiteX6488" fmla="*/ 6176240 w 6606361"/>
              <a:gd name="connsiteY6488" fmla="*/ 3110764 h 3994140"/>
              <a:gd name="connsiteX6489" fmla="*/ 6167492 w 6606361"/>
              <a:gd name="connsiteY6489" fmla="*/ 3119511 h 3994140"/>
              <a:gd name="connsiteX6490" fmla="*/ 6149996 w 6606361"/>
              <a:gd name="connsiteY6490" fmla="*/ 3169073 h 3994140"/>
              <a:gd name="connsiteX6491" fmla="*/ 6135415 w 6606361"/>
              <a:gd name="connsiteY6491" fmla="*/ 3206974 h 3994140"/>
              <a:gd name="connsiteX6492" fmla="*/ 6120835 w 6606361"/>
              <a:gd name="connsiteY6492" fmla="*/ 3233212 h 3994140"/>
              <a:gd name="connsiteX6493" fmla="*/ 6109171 w 6606361"/>
              <a:gd name="connsiteY6493" fmla="*/ 3250705 h 3994140"/>
              <a:gd name="connsiteX6494" fmla="*/ 6106254 w 6606361"/>
              <a:gd name="connsiteY6494" fmla="*/ 3256536 h 3994140"/>
              <a:gd name="connsiteX6495" fmla="*/ 6103338 w 6606361"/>
              <a:gd name="connsiteY6495" fmla="*/ 3262367 h 3994140"/>
              <a:gd name="connsiteX6496" fmla="*/ 6100422 w 6606361"/>
              <a:gd name="connsiteY6496" fmla="*/ 3271113 h 3994140"/>
              <a:gd name="connsiteX6497" fmla="*/ 6088758 w 6606361"/>
              <a:gd name="connsiteY6497" fmla="*/ 3285690 h 3994140"/>
              <a:gd name="connsiteX6498" fmla="*/ 6082926 w 6606361"/>
              <a:gd name="connsiteY6498" fmla="*/ 3279859 h 3994140"/>
              <a:gd name="connsiteX6499" fmla="*/ 6062513 w 6606361"/>
              <a:gd name="connsiteY6499" fmla="*/ 3256536 h 3994140"/>
              <a:gd name="connsiteX6500" fmla="*/ 6059597 w 6606361"/>
              <a:gd name="connsiteY6500" fmla="*/ 3250705 h 3994140"/>
              <a:gd name="connsiteX6501" fmla="*/ 6053765 w 6606361"/>
              <a:gd name="connsiteY6501" fmla="*/ 3247790 h 3994140"/>
              <a:gd name="connsiteX6502" fmla="*/ 6047933 w 6606361"/>
              <a:gd name="connsiteY6502" fmla="*/ 3244874 h 3994140"/>
              <a:gd name="connsiteX6503" fmla="*/ 6039185 w 6606361"/>
              <a:gd name="connsiteY6503" fmla="*/ 3241959 h 3994140"/>
              <a:gd name="connsiteX6504" fmla="*/ 6033353 w 6606361"/>
              <a:gd name="connsiteY6504" fmla="*/ 3239043 h 3994140"/>
              <a:gd name="connsiteX6505" fmla="*/ 6027521 w 6606361"/>
              <a:gd name="connsiteY6505" fmla="*/ 3239043 h 3994140"/>
              <a:gd name="connsiteX6506" fmla="*/ 6027521 w 6606361"/>
              <a:gd name="connsiteY6506" fmla="*/ 3236128 h 3994140"/>
              <a:gd name="connsiteX6507" fmla="*/ 6015856 w 6606361"/>
              <a:gd name="connsiteY6507" fmla="*/ 3226798 h 3994140"/>
              <a:gd name="connsiteX6508" fmla="*/ 6015856 w 6606361"/>
              <a:gd name="connsiteY6508" fmla="*/ 3227382 h 3994140"/>
              <a:gd name="connsiteX6509" fmla="*/ 6018772 w 6606361"/>
              <a:gd name="connsiteY6509" fmla="*/ 3230298 h 3994140"/>
              <a:gd name="connsiteX6510" fmla="*/ 6021688 w 6606361"/>
              <a:gd name="connsiteY6510" fmla="*/ 3233213 h 3994140"/>
              <a:gd name="connsiteX6511" fmla="*/ 6027520 w 6606361"/>
              <a:gd name="connsiteY6511" fmla="*/ 3239044 h 3994140"/>
              <a:gd name="connsiteX6512" fmla="*/ 6039185 w 6606361"/>
              <a:gd name="connsiteY6512" fmla="*/ 3241959 h 3994140"/>
              <a:gd name="connsiteX6513" fmla="*/ 6050849 w 6606361"/>
              <a:gd name="connsiteY6513" fmla="*/ 3247790 h 3994140"/>
              <a:gd name="connsiteX6514" fmla="*/ 6056681 w 6606361"/>
              <a:gd name="connsiteY6514" fmla="*/ 3250706 h 3994140"/>
              <a:gd name="connsiteX6515" fmla="*/ 6059597 w 6606361"/>
              <a:gd name="connsiteY6515" fmla="*/ 3253621 h 3994140"/>
              <a:gd name="connsiteX6516" fmla="*/ 6062513 w 6606361"/>
              <a:gd name="connsiteY6516" fmla="*/ 3256537 h 3994140"/>
              <a:gd name="connsiteX6517" fmla="*/ 6062513 w 6606361"/>
              <a:gd name="connsiteY6517" fmla="*/ 3259452 h 3994140"/>
              <a:gd name="connsiteX6518" fmla="*/ 6088758 w 6606361"/>
              <a:gd name="connsiteY6518" fmla="*/ 3285691 h 3994140"/>
              <a:gd name="connsiteX6519" fmla="*/ 6077094 w 6606361"/>
              <a:gd name="connsiteY6519" fmla="*/ 3323591 h 3994140"/>
              <a:gd name="connsiteX6520" fmla="*/ 6074178 w 6606361"/>
              <a:gd name="connsiteY6520" fmla="*/ 3326507 h 3994140"/>
              <a:gd name="connsiteX6521" fmla="*/ 6068345 w 6606361"/>
              <a:gd name="connsiteY6521" fmla="*/ 3329422 h 3994140"/>
              <a:gd name="connsiteX6522" fmla="*/ 6062513 w 6606361"/>
              <a:gd name="connsiteY6522" fmla="*/ 3332338 h 3994140"/>
              <a:gd name="connsiteX6523" fmla="*/ 6056681 w 6606361"/>
              <a:gd name="connsiteY6523" fmla="*/ 3335253 h 3994140"/>
              <a:gd name="connsiteX6524" fmla="*/ 6050849 w 6606361"/>
              <a:gd name="connsiteY6524" fmla="*/ 3338168 h 3994140"/>
              <a:gd name="connsiteX6525" fmla="*/ 6047933 w 6606361"/>
              <a:gd name="connsiteY6525" fmla="*/ 3341084 h 3994140"/>
              <a:gd name="connsiteX6526" fmla="*/ 6036269 w 6606361"/>
              <a:gd name="connsiteY6526" fmla="*/ 3343999 h 3994140"/>
              <a:gd name="connsiteX6527" fmla="*/ 6018772 w 6606361"/>
              <a:gd name="connsiteY6527" fmla="*/ 3343999 h 3994140"/>
              <a:gd name="connsiteX6528" fmla="*/ 6004192 w 6606361"/>
              <a:gd name="connsiteY6528" fmla="*/ 3343999 h 3994140"/>
              <a:gd name="connsiteX6529" fmla="*/ 5998360 w 6606361"/>
              <a:gd name="connsiteY6529" fmla="*/ 3343999 h 3994140"/>
              <a:gd name="connsiteX6530" fmla="*/ 5995444 w 6606361"/>
              <a:gd name="connsiteY6530" fmla="*/ 3343999 h 3994140"/>
              <a:gd name="connsiteX6531" fmla="*/ 5992527 w 6606361"/>
              <a:gd name="connsiteY6531" fmla="*/ 3341084 h 3994140"/>
              <a:gd name="connsiteX6532" fmla="*/ 5989611 w 6606361"/>
              <a:gd name="connsiteY6532" fmla="*/ 3338168 h 3994140"/>
              <a:gd name="connsiteX6533" fmla="*/ 5983780 w 6606361"/>
              <a:gd name="connsiteY6533" fmla="*/ 3332339 h 3994140"/>
              <a:gd name="connsiteX6534" fmla="*/ 5983780 w 6606361"/>
              <a:gd name="connsiteY6534" fmla="*/ 3335253 h 3994140"/>
              <a:gd name="connsiteX6535" fmla="*/ 5986696 w 6606361"/>
              <a:gd name="connsiteY6535" fmla="*/ 3338168 h 3994140"/>
              <a:gd name="connsiteX6536" fmla="*/ 5995444 w 6606361"/>
              <a:gd name="connsiteY6536" fmla="*/ 3361492 h 3994140"/>
              <a:gd name="connsiteX6537" fmla="*/ 5998360 w 6606361"/>
              <a:gd name="connsiteY6537" fmla="*/ 3373153 h 3994140"/>
              <a:gd name="connsiteX6538" fmla="*/ 6001276 w 6606361"/>
              <a:gd name="connsiteY6538" fmla="*/ 3384815 h 3994140"/>
              <a:gd name="connsiteX6539" fmla="*/ 6004192 w 6606361"/>
              <a:gd name="connsiteY6539" fmla="*/ 3393561 h 3994140"/>
              <a:gd name="connsiteX6540" fmla="*/ 6004192 w 6606361"/>
              <a:gd name="connsiteY6540" fmla="*/ 3402308 h 3994140"/>
              <a:gd name="connsiteX6541" fmla="*/ 6001276 w 6606361"/>
              <a:gd name="connsiteY6541" fmla="*/ 3408138 h 3994140"/>
              <a:gd name="connsiteX6542" fmla="*/ 5989612 w 6606361"/>
              <a:gd name="connsiteY6542" fmla="*/ 3431462 h 3994140"/>
              <a:gd name="connsiteX6543" fmla="*/ 5972115 w 6606361"/>
              <a:gd name="connsiteY6543" fmla="*/ 3443124 h 3994140"/>
              <a:gd name="connsiteX6544" fmla="*/ 5951703 w 6606361"/>
              <a:gd name="connsiteY6544" fmla="*/ 3448954 h 3994140"/>
              <a:gd name="connsiteX6545" fmla="*/ 5934206 w 6606361"/>
              <a:gd name="connsiteY6545" fmla="*/ 3448954 h 3994140"/>
              <a:gd name="connsiteX6546" fmla="*/ 5922542 w 6606361"/>
              <a:gd name="connsiteY6546" fmla="*/ 3448954 h 3994140"/>
              <a:gd name="connsiteX6547" fmla="*/ 5916710 w 6606361"/>
              <a:gd name="connsiteY6547" fmla="*/ 3446039 h 3994140"/>
              <a:gd name="connsiteX6548" fmla="*/ 5907962 w 6606361"/>
              <a:gd name="connsiteY6548" fmla="*/ 3448954 h 3994140"/>
              <a:gd name="connsiteX6549" fmla="*/ 5902130 w 6606361"/>
              <a:gd name="connsiteY6549" fmla="*/ 3451870 h 3994140"/>
              <a:gd name="connsiteX6550" fmla="*/ 5899214 w 6606361"/>
              <a:gd name="connsiteY6550" fmla="*/ 3457701 h 3994140"/>
              <a:gd name="connsiteX6551" fmla="*/ 5893381 w 6606361"/>
              <a:gd name="connsiteY6551" fmla="*/ 3466447 h 3994140"/>
              <a:gd name="connsiteX6552" fmla="*/ 5893381 w 6606361"/>
              <a:gd name="connsiteY6552" fmla="*/ 3472278 h 3994140"/>
              <a:gd name="connsiteX6553" fmla="*/ 5890465 w 6606361"/>
              <a:gd name="connsiteY6553" fmla="*/ 3475193 h 3994140"/>
              <a:gd name="connsiteX6554" fmla="*/ 5890465 w 6606361"/>
              <a:gd name="connsiteY6554" fmla="*/ 3478109 h 3994140"/>
              <a:gd name="connsiteX6555" fmla="*/ 5884633 w 6606361"/>
              <a:gd name="connsiteY6555" fmla="*/ 3507263 h 3994140"/>
              <a:gd name="connsiteX6556" fmla="*/ 5855472 w 6606361"/>
              <a:gd name="connsiteY6556" fmla="*/ 3504348 h 3994140"/>
              <a:gd name="connsiteX6557" fmla="*/ 5849640 w 6606361"/>
              <a:gd name="connsiteY6557" fmla="*/ 3504348 h 3994140"/>
              <a:gd name="connsiteX6558" fmla="*/ 5846724 w 6606361"/>
              <a:gd name="connsiteY6558" fmla="*/ 3507263 h 3994140"/>
              <a:gd name="connsiteX6559" fmla="*/ 5843808 w 6606361"/>
              <a:gd name="connsiteY6559" fmla="*/ 3510179 h 3994140"/>
              <a:gd name="connsiteX6560" fmla="*/ 5843808 w 6606361"/>
              <a:gd name="connsiteY6560" fmla="*/ 3516009 h 3994140"/>
              <a:gd name="connsiteX6561" fmla="*/ 5843808 w 6606361"/>
              <a:gd name="connsiteY6561" fmla="*/ 3521840 h 3994140"/>
              <a:gd name="connsiteX6562" fmla="*/ 5846724 w 6606361"/>
              <a:gd name="connsiteY6562" fmla="*/ 3524756 h 3994140"/>
              <a:gd name="connsiteX6563" fmla="*/ 5846724 w 6606361"/>
              <a:gd name="connsiteY6563" fmla="*/ 3527671 h 3994140"/>
              <a:gd name="connsiteX6564" fmla="*/ 5864221 w 6606361"/>
              <a:gd name="connsiteY6564" fmla="*/ 3536417 h 3994140"/>
              <a:gd name="connsiteX6565" fmla="*/ 5864221 w 6606361"/>
              <a:gd name="connsiteY6565" fmla="*/ 3556825 h 3994140"/>
              <a:gd name="connsiteX6566" fmla="*/ 5846724 w 6606361"/>
              <a:gd name="connsiteY6566" fmla="*/ 3559741 h 3994140"/>
              <a:gd name="connsiteX6567" fmla="*/ 5846724 w 6606361"/>
              <a:gd name="connsiteY6567" fmla="*/ 3577233 h 3994140"/>
              <a:gd name="connsiteX6568" fmla="*/ 5835060 w 6606361"/>
              <a:gd name="connsiteY6568" fmla="*/ 3606388 h 3994140"/>
              <a:gd name="connsiteX6569" fmla="*/ 5811731 w 6606361"/>
              <a:gd name="connsiteY6569" fmla="*/ 3638457 h 3994140"/>
              <a:gd name="connsiteX6570" fmla="*/ 5808815 w 6606361"/>
              <a:gd name="connsiteY6570" fmla="*/ 3638457 h 3994140"/>
              <a:gd name="connsiteX6571" fmla="*/ 5805899 w 6606361"/>
              <a:gd name="connsiteY6571" fmla="*/ 3638457 h 3994140"/>
              <a:gd name="connsiteX6572" fmla="*/ 5802983 w 6606361"/>
              <a:gd name="connsiteY6572" fmla="*/ 3638457 h 3994140"/>
              <a:gd name="connsiteX6573" fmla="*/ 5797151 w 6606361"/>
              <a:gd name="connsiteY6573" fmla="*/ 3641373 h 3994140"/>
              <a:gd name="connsiteX6574" fmla="*/ 5794235 w 6606361"/>
              <a:gd name="connsiteY6574" fmla="*/ 3644288 h 3994140"/>
              <a:gd name="connsiteX6575" fmla="*/ 5791319 w 6606361"/>
              <a:gd name="connsiteY6575" fmla="*/ 3650119 h 3994140"/>
              <a:gd name="connsiteX6576" fmla="*/ 5791319 w 6606361"/>
              <a:gd name="connsiteY6576" fmla="*/ 3655950 h 3994140"/>
              <a:gd name="connsiteX6577" fmla="*/ 5791319 w 6606361"/>
              <a:gd name="connsiteY6577" fmla="*/ 3667612 h 3994140"/>
              <a:gd name="connsiteX6578" fmla="*/ 5794235 w 6606361"/>
              <a:gd name="connsiteY6578" fmla="*/ 3673443 h 3994140"/>
              <a:gd name="connsiteX6579" fmla="*/ 5797151 w 6606361"/>
              <a:gd name="connsiteY6579" fmla="*/ 3679273 h 3994140"/>
              <a:gd name="connsiteX6580" fmla="*/ 5802983 w 6606361"/>
              <a:gd name="connsiteY6580" fmla="*/ 3685104 h 3994140"/>
              <a:gd name="connsiteX6581" fmla="*/ 5808815 w 6606361"/>
              <a:gd name="connsiteY6581" fmla="*/ 3688020 h 3994140"/>
              <a:gd name="connsiteX6582" fmla="*/ 5814647 w 6606361"/>
              <a:gd name="connsiteY6582" fmla="*/ 3690935 h 3994140"/>
              <a:gd name="connsiteX6583" fmla="*/ 5820480 w 6606361"/>
              <a:gd name="connsiteY6583" fmla="*/ 3693851 h 3994140"/>
              <a:gd name="connsiteX6584" fmla="*/ 5823396 w 6606361"/>
              <a:gd name="connsiteY6584" fmla="*/ 3699681 h 3994140"/>
              <a:gd name="connsiteX6585" fmla="*/ 5823396 w 6606361"/>
              <a:gd name="connsiteY6585" fmla="*/ 3705512 h 3994140"/>
              <a:gd name="connsiteX6586" fmla="*/ 5823396 w 6606361"/>
              <a:gd name="connsiteY6586" fmla="*/ 3711343 h 3994140"/>
              <a:gd name="connsiteX6587" fmla="*/ 5823396 w 6606361"/>
              <a:gd name="connsiteY6587" fmla="*/ 3717174 h 3994140"/>
              <a:gd name="connsiteX6588" fmla="*/ 5823396 w 6606361"/>
              <a:gd name="connsiteY6588" fmla="*/ 3723005 h 3994140"/>
              <a:gd name="connsiteX6589" fmla="*/ 5820480 w 6606361"/>
              <a:gd name="connsiteY6589" fmla="*/ 3725920 h 3994140"/>
              <a:gd name="connsiteX6590" fmla="*/ 5820480 w 6606361"/>
              <a:gd name="connsiteY6590" fmla="*/ 3728836 h 3994140"/>
              <a:gd name="connsiteX6591" fmla="*/ 5820480 w 6606361"/>
              <a:gd name="connsiteY6591" fmla="*/ 3734667 h 3994140"/>
              <a:gd name="connsiteX6592" fmla="*/ 5817563 w 6606361"/>
              <a:gd name="connsiteY6592" fmla="*/ 3737582 h 3994140"/>
              <a:gd name="connsiteX6593" fmla="*/ 5811731 w 6606361"/>
              <a:gd name="connsiteY6593" fmla="*/ 3743413 h 3994140"/>
              <a:gd name="connsiteX6594" fmla="*/ 5805899 w 6606361"/>
              <a:gd name="connsiteY6594" fmla="*/ 3749244 h 3994140"/>
              <a:gd name="connsiteX6595" fmla="*/ 5800067 w 6606361"/>
              <a:gd name="connsiteY6595" fmla="*/ 3752159 h 3994140"/>
              <a:gd name="connsiteX6596" fmla="*/ 5797151 w 6606361"/>
              <a:gd name="connsiteY6596" fmla="*/ 3757990 h 3994140"/>
              <a:gd name="connsiteX6597" fmla="*/ 5791319 w 6606361"/>
              <a:gd name="connsiteY6597" fmla="*/ 3760906 h 3994140"/>
              <a:gd name="connsiteX6598" fmla="*/ 5773822 w 6606361"/>
              <a:gd name="connsiteY6598" fmla="*/ 3787144 h 3994140"/>
              <a:gd name="connsiteX6599" fmla="*/ 5762158 w 6606361"/>
              <a:gd name="connsiteY6599" fmla="*/ 3798806 h 3994140"/>
              <a:gd name="connsiteX6600" fmla="*/ 5759242 w 6606361"/>
              <a:gd name="connsiteY6600" fmla="*/ 3813383 h 3994140"/>
              <a:gd name="connsiteX6601" fmla="*/ 5762158 w 6606361"/>
              <a:gd name="connsiteY6601" fmla="*/ 3827960 h 3994140"/>
              <a:gd name="connsiteX6602" fmla="*/ 5765074 w 6606361"/>
              <a:gd name="connsiteY6602" fmla="*/ 3842538 h 3994140"/>
              <a:gd name="connsiteX6603" fmla="*/ 5765074 w 6606361"/>
              <a:gd name="connsiteY6603" fmla="*/ 3848368 h 3994140"/>
              <a:gd name="connsiteX6604" fmla="*/ 5770906 w 6606361"/>
              <a:gd name="connsiteY6604" fmla="*/ 3880438 h 3994140"/>
              <a:gd name="connsiteX6605" fmla="*/ 5779654 w 6606361"/>
              <a:gd name="connsiteY6605" fmla="*/ 3900846 h 3994140"/>
              <a:gd name="connsiteX6606" fmla="*/ 5791319 w 6606361"/>
              <a:gd name="connsiteY6606" fmla="*/ 3912508 h 3994140"/>
              <a:gd name="connsiteX6607" fmla="*/ 5802983 w 6606361"/>
              <a:gd name="connsiteY6607" fmla="*/ 3918339 h 3994140"/>
              <a:gd name="connsiteX6608" fmla="*/ 5811731 w 6606361"/>
              <a:gd name="connsiteY6608" fmla="*/ 3918339 h 3994140"/>
              <a:gd name="connsiteX6609" fmla="*/ 5817563 w 6606361"/>
              <a:gd name="connsiteY6609" fmla="*/ 3918339 h 3994140"/>
              <a:gd name="connsiteX6610" fmla="*/ 5820480 w 6606361"/>
              <a:gd name="connsiteY6610" fmla="*/ 3915423 h 3994140"/>
              <a:gd name="connsiteX6611" fmla="*/ 5837976 w 6606361"/>
              <a:gd name="connsiteY6611" fmla="*/ 3930000 h 3994140"/>
              <a:gd name="connsiteX6612" fmla="*/ 5855472 w 6606361"/>
              <a:gd name="connsiteY6612" fmla="*/ 3950408 h 3994140"/>
              <a:gd name="connsiteX6613" fmla="*/ 5855472 w 6606361"/>
              <a:gd name="connsiteY6613" fmla="*/ 3964986 h 3994140"/>
              <a:gd name="connsiteX6614" fmla="*/ 5852556 w 6606361"/>
              <a:gd name="connsiteY6614" fmla="*/ 3973732 h 3994140"/>
              <a:gd name="connsiteX6615" fmla="*/ 5849640 w 6606361"/>
              <a:gd name="connsiteY6615" fmla="*/ 3982478 h 3994140"/>
              <a:gd name="connsiteX6616" fmla="*/ 5840892 w 6606361"/>
              <a:gd name="connsiteY6616" fmla="*/ 3988309 h 3994140"/>
              <a:gd name="connsiteX6617" fmla="*/ 5829228 w 6606361"/>
              <a:gd name="connsiteY6617" fmla="*/ 3982478 h 3994140"/>
              <a:gd name="connsiteX6618" fmla="*/ 5820479 w 6606361"/>
              <a:gd name="connsiteY6618" fmla="*/ 3973732 h 3994140"/>
              <a:gd name="connsiteX6619" fmla="*/ 5808815 w 6606361"/>
              <a:gd name="connsiteY6619" fmla="*/ 3976648 h 3994140"/>
              <a:gd name="connsiteX6620" fmla="*/ 5794235 w 6606361"/>
              <a:gd name="connsiteY6620" fmla="*/ 3985394 h 3994140"/>
              <a:gd name="connsiteX6621" fmla="*/ 5785487 w 6606361"/>
              <a:gd name="connsiteY6621" fmla="*/ 3994140 h 3994140"/>
              <a:gd name="connsiteX6622" fmla="*/ 5779654 w 6606361"/>
              <a:gd name="connsiteY6622" fmla="*/ 3982478 h 3994140"/>
              <a:gd name="connsiteX6623" fmla="*/ 5782570 w 6606361"/>
              <a:gd name="connsiteY6623" fmla="*/ 3967901 h 3994140"/>
              <a:gd name="connsiteX6624" fmla="*/ 5779654 w 6606361"/>
              <a:gd name="connsiteY6624" fmla="*/ 3959155 h 3994140"/>
              <a:gd name="connsiteX6625" fmla="*/ 5765074 w 6606361"/>
              <a:gd name="connsiteY6625" fmla="*/ 3964986 h 3994140"/>
              <a:gd name="connsiteX6626" fmla="*/ 5765074 w 6606361"/>
              <a:gd name="connsiteY6626" fmla="*/ 3982478 h 3994140"/>
              <a:gd name="connsiteX6627" fmla="*/ 5741746 w 6606361"/>
              <a:gd name="connsiteY6627" fmla="*/ 3982478 h 3994140"/>
              <a:gd name="connsiteX6628" fmla="*/ 5732997 w 6606361"/>
              <a:gd name="connsiteY6628" fmla="*/ 3953324 h 3994140"/>
              <a:gd name="connsiteX6629" fmla="*/ 5709669 w 6606361"/>
              <a:gd name="connsiteY6629" fmla="*/ 3956240 h 3994140"/>
              <a:gd name="connsiteX6630" fmla="*/ 5709669 w 6606361"/>
              <a:gd name="connsiteY6630" fmla="*/ 3935832 h 3994140"/>
              <a:gd name="connsiteX6631" fmla="*/ 5727165 w 6606361"/>
              <a:gd name="connsiteY6631" fmla="*/ 3930001 h 3994140"/>
              <a:gd name="connsiteX6632" fmla="*/ 5735913 w 6606361"/>
              <a:gd name="connsiteY6632" fmla="*/ 3903762 h 3994140"/>
              <a:gd name="connsiteX6633" fmla="*/ 5735913 w 6606361"/>
              <a:gd name="connsiteY6633" fmla="*/ 3897931 h 3994140"/>
              <a:gd name="connsiteX6634" fmla="*/ 5732997 w 6606361"/>
              <a:gd name="connsiteY6634" fmla="*/ 3895016 h 3994140"/>
              <a:gd name="connsiteX6635" fmla="*/ 5727165 w 6606361"/>
              <a:gd name="connsiteY6635" fmla="*/ 3889185 h 3994140"/>
              <a:gd name="connsiteX6636" fmla="*/ 5721333 w 6606361"/>
              <a:gd name="connsiteY6636" fmla="*/ 3886269 h 3994140"/>
              <a:gd name="connsiteX6637" fmla="*/ 5718417 w 6606361"/>
              <a:gd name="connsiteY6637" fmla="*/ 3883354 h 3994140"/>
              <a:gd name="connsiteX6638" fmla="*/ 5715501 w 6606361"/>
              <a:gd name="connsiteY6638" fmla="*/ 3880438 h 3994140"/>
              <a:gd name="connsiteX6639" fmla="*/ 5712585 w 6606361"/>
              <a:gd name="connsiteY6639" fmla="*/ 3877523 h 3994140"/>
              <a:gd name="connsiteX6640" fmla="*/ 5703837 w 6606361"/>
              <a:gd name="connsiteY6640" fmla="*/ 3877523 h 3994140"/>
              <a:gd name="connsiteX6641" fmla="*/ 5698005 w 6606361"/>
              <a:gd name="connsiteY6641" fmla="*/ 3877523 h 3994140"/>
              <a:gd name="connsiteX6642" fmla="*/ 5692172 w 6606361"/>
              <a:gd name="connsiteY6642" fmla="*/ 3880438 h 3994140"/>
              <a:gd name="connsiteX6643" fmla="*/ 5686340 w 6606361"/>
              <a:gd name="connsiteY6643" fmla="*/ 3883354 h 3994140"/>
              <a:gd name="connsiteX6644" fmla="*/ 5683424 w 6606361"/>
              <a:gd name="connsiteY6644" fmla="*/ 3886269 h 3994140"/>
              <a:gd name="connsiteX6645" fmla="*/ 5680508 w 6606361"/>
              <a:gd name="connsiteY6645" fmla="*/ 3889185 h 3994140"/>
              <a:gd name="connsiteX6646" fmla="*/ 5680508 w 6606361"/>
              <a:gd name="connsiteY6646" fmla="*/ 3892100 h 3994140"/>
              <a:gd name="connsiteX6647" fmla="*/ 5633851 w 6606361"/>
              <a:gd name="connsiteY6647" fmla="*/ 3845453 h 3994140"/>
              <a:gd name="connsiteX6648" fmla="*/ 5630935 w 6606361"/>
              <a:gd name="connsiteY6648" fmla="*/ 3827961 h 3994140"/>
              <a:gd name="connsiteX6649" fmla="*/ 5630935 w 6606361"/>
              <a:gd name="connsiteY6649" fmla="*/ 3798806 h 3994140"/>
              <a:gd name="connsiteX6650" fmla="*/ 5630935 w 6606361"/>
              <a:gd name="connsiteY6650" fmla="*/ 3766737 h 3994140"/>
              <a:gd name="connsiteX6651" fmla="*/ 5636767 w 6606361"/>
              <a:gd name="connsiteY6651" fmla="*/ 3731751 h 3994140"/>
              <a:gd name="connsiteX6652" fmla="*/ 5639683 w 6606361"/>
              <a:gd name="connsiteY6652" fmla="*/ 3699682 h 3994140"/>
              <a:gd name="connsiteX6653" fmla="*/ 5642599 w 6606361"/>
              <a:gd name="connsiteY6653" fmla="*/ 3679274 h 3994140"/>
              <a:gd name="connsiteX6654" fmla="*/ 5642599 w 6606361"/>
              <a:gd name="connsiteY6654" fmla="*/ 3670527 h 3994140"/>
              <a:gd name="connsiteX6655" fmla="*/ 5668844 w 6606361"/>
              <a:gd name="connsiteY6655" fmla="*/ 3635542 h 3994140"/>
              <a:gd name="connsiteX6656" fmla="*/ 5674676 w 6606361"/>
              <a:gd name="connsiteY6656" fmla="*/ 3597642 h 3994140"/>
              <a:gd name="connsiteX6657" fmla="*/ 5674676 w 6606361"/>
              <a:gd name="connsiteY6657" fmla="*/ 3550995 h 3994140"/>
              <a:gd name="connsiteX6658" fmla="*/ 5654264 w 6606361"/>
              <a:gd name="connsiteY6658" fmla="*/ 3521840 h 3994140"/>
              <a:gd name="connsiteX6659" fmla="*/ 5680508 w 6606361"/>
              <a:gd name="connsiteY6659" fmla="*/ 3495601 h 3994140"/>
              <a:gd name="connsiteX6660" fmla="*/ 5683424 w 6606361"/>
              <a:gd name="connsiteY6660" fmla="*/ 3472278 h 3994140"/>
              <a:gd name="connsiteX6661" fmla="*/ 5671760 w 6606361"/>
              <a:gd name="connsiteY6661" fmla="*/ 3472278 h 3994140"/>
              <a:gd name="connsiteX6662" fmla="*/ 5677592 w 6606361"/>
              <a:gd name="connsiteY6662" fmla="*/ 3457701 h 3994140"/>
              <a:gd name="connsiteX6663" fmla="*/ 5686340 w 6606361"/>
              <a:gd name="connsiteY6663" fmla="*/ 3457701 h 3994140"/>
              <a:gd name="connsiteX6664" fmla="*/ 5698005 w 6606361"/>
              <a:gd name="connsiteY6664" fmla="*/ 3451870 h 3994140"/>
              <a:gd name="connsiteX6665" fmla="*/ 5700921 w 6606361"/>
              <a:gd name="connsiteY6665" fmla="*/ 3428547 h 3994140"/>
              <a:gd name="connsiteX6666" fmla="*/ 5700921 w 6606361"/>
              <a:gd name="connsiteY6666" fmla="*/ 3413969 h 3994140"/>
              <a:gd name="connsiteX6667" fmla="*/ 5703837 w 6606361"/>
              <a:gd name="connsiteY6667" fmla="*/ 3399392 h 3994140"/>
              <a:gd name="connsiteX6668" fmla="*/ 5709669 w 6606361"/>
              <a:gd name="connsiteY6668" fmla="*/ 3376069 h 3994140"/>
              <a:gd name="connsiteX6669" fmla="*/ 5698005 w 6606361"/>
              <a:gd name="connsiteY6669" fmla="*/ 3381900 h 3994140"/>
              <a:gd name="connsiteX6670" fmla="*/ 5692172 w 6606361"/>
              <a:gd name="connsiteY6670" fmla="*/ 3393561 h 3994140"/>
              <a:gd name="connsiteX6671" fmla="*/ 5689256 w 6606361"/>
              <a:gd name="connsiteY6671" fmla="*/ 3396477 h 3994140"/>
              <a:gd name="connsiteX6672" fmla="*/ 5689256 w 6606361"/>
              <a:gd name="connsiteY6672" fmla="*/ 3399392 h 3994140"/>
              <a:gd name="connsiteX6673" fmla="*/ 5686340 w 6606361"/>
              <a:gd name="connsiteY6673" fmla="*/ 3405223 h 3994140"/>
              <a:gd name="connsiteX6674" fmla="*/ 5686340 w 6606361"/>
              <a:gd name="connsiteY6674" fmla="*/ 3411054 h 3994140"/>
              <a:gd name="connsiteX6675" fmla="*/ 5686340 w 6606361"/>
              <a:gd name="connsiteY6675" fmla="*/ 3419800 h 3994140"/>
              <a:gd name="connsiteX6676" fmla="*/ 5686340 w 6606361"/>
              <a:gd name="connsiteY6676" fmla="*/ 3428547 h 3994140"/>
              <a:gd name="connsiteX6677" fmla="*/ 5683424 w 6606361"/>
              <a:gd name="connsiteY6677" fmla="*/ 3434377 h 3994140"/>
              <a:gd name="connsiteX6678" fmla="*/ 5680508 w 6606361"/>
              <a:gd name="connsiteY6678" fmla="*/ 3440208 h 3994140"/>
              <a:gd name="connsiteX6679" fmla="*/ 5677592 w 6606361"/>
              <a:gd name="connsiteY6679" fmla="*/ 3443124 h 3994140"/>
              <a:gd name="connsiteX6680" fmla="*/ 5674676 w 6606361"/>
              <a:gd name="connsiteY6680" fmla="*/ 3443124 h 3994140"/>
              <a:gd name="connsiteX6681" fmla="*/ 5674676 w 6606361"/>
              <a:gd name="connsiteY6681" fmla="*/ 3446039 h 3994140"/>
              <a:gd name="connsiteX6682" fmla="*/ 5671760 w 6606361"/>
              <a:gd name="connsiteY6682" fmla="*/ 3405223 h 3994140"/>
              <a:gd name="connsiteX6683" fmla="*/ 5689256 w 6606361"/>
              <a:gd name="connsiteY6683" fmla="*/ 3349830 h 3994140"/>
              <a:gd name="connsiteX6684" fmla="*/ 5698005 w 6606361"/>
              <a:gd name="connsiteY6684" fmla="*/ 3303183 h 3994140"/>
              <a:gd name="connsiteX6685" fmla="*/ 5703837 w 6606361"/>
              <a:gd name="connsiteY6685" fmla="*/ 3271113 h 3994140"/>
              <a:gd name="connsiteX6686" fmla="*/ 5703837 w 6606361"/>
              <a:gd name="connsiteY6686" fmla="*/ 3247790 h 3994140"/>
              <a:gd name="connsiteX6687" fmla="*/ 5703837 w 6606361"/>
              <a:gd name="connsiteY6687" fmla="*/ 3241959 h 3994140"/>
              <a:gd name="connsiteX6688" fmla="*/ 5703837 w 6606361"/>
              <a:gd name="connsiteY6688" fmla="*/ 3224466 h 3994140"/>
              <a:gd name="connsiteX6689" fmla="*/ 5712585 w 6606361"/>
              <a:gd name="connsiteY6689" fmla="*/ 3204058 h 3994140"/>
              <a:gd name="connsiteX6690" fmla="*/ 5718417 w 6606361"/>
              <a:gd name="connsiteY6690" fmla="*/ 3183650 h 3994140"/>
              <a:gd name="connsiteX6691" fmla="*/ 5724249 w 6606361"/>
              <a:gd name="connsiteY6691" fmla="*/ 3169073 h 3994140"/>
              <a:gd name="connsiteX6692" fmla="*/ 5727165 w 6606361"/>
              <a:gd name="connsiteY6692" fmla="*/ 3163242 h 3994140"/>
              <a:gd name="connsiteX6693" fmla="*/ 5727165 w 6606361"/>
              <a:gd name="connsiteY6693" fmla="*/ 3160327 h 3994140"/>
              <a:gd name="connsiteX6694" fmla="*/ 5727165 w 6606361"/>
              <a:gd name="connsiteY6694" fmla="*/ 3157411 h 3994140"/>
              <a:gd name="connsiteX6695" fmla="*/ 5727165 w 6606361"/>
              <a:gd name="connsiteY6695" fmla="*/ 3148665 h 3994140"/>
              <a:gd name="connsiteX6696" fmla="*/ 5727165 w 6606361"/>
              <a:gd name="connsiteY6696" fmla="*/ 3142834 h 3994140"/>
              <a:gd name="connsiteX6697" fmla="*/ 5727165 w 6606361"/>
              <a:gd name="connsiteY6697" fmla="*/ 3134088 h 3994140"/>
              <a:gd name="connsiteX6698" fmla="*/ 5727165 w 6606361"/>
              <a:gd name="connsiteY6698" fmla="*/ 3131173 h 3994140"/>
              <a:gd name="connsiteX6699" fmla="*/ 5730081 w 6606361"/>
              <a:gd name="connsiteY6699" fmla="*/ 3125342 h 3994140"/>
              <a:gd name="connsiteX6700" fmla="*/ 5730081 w 6606361"/>
              <a:gd name="connsiteY6700" fmla="*/ 3116595 h 3994140"/>
              <a:gd name="connsiteX6701" fmla="*/ 5730081 w 6606361"/>
              <a:gd name="connsiteY6701" fmla="*/ 3110765 h 3994140"/>
              <a:gd name="connsiteX6702" fmla="*/ 5732997 w 6606361"/>
              <a:gd name="connsiteY6702" fmla="*/ 3104934 h 3994140"/>
              <a:gd name="connsiteX6703" fmla="*/ 5732997 w 6606361"/>
              <a:gd name="connsiteY6703" fmla="*/ 3099103 h 3994140"/>
              <a:gd name="connsiteX6704" fmla="*/ 5732997 w 6606361"/>
              <a:gd name="connsiteY6704" fmla="*/ 3096187 h 3994140"/>
              <a:gd name="connsiteX6705" fmla="*/ 5732997 w 6606361"/>
              <a:gd name="connsiteY6705" fmla="*/ 3087441 h 3994140"/>
              <a:gd name="connsiteX6706" fmla="*/ 5732997 w 6606361"/>
              <a:gd name="connsiteY6706" fmla="*/ 3078695 h 3994140"/>
              <a:gd name="connsiteX6707" fmla="*/ 5732997 w 6606361"/>
              <a:gd name="connsiteY6707" fmla="*/ 3069949 h 3994140"/>
              <a:gd name="connsiteX6708" fmla="*/ 5732997 w 6606361"/>
              <a:gd name="connsiteY6708" fmla="*/ 3061202 h 3994140"/>
              <a:gd name="connsiteX6709" fmla="*/ 5730081 w 6606361"/>
              <a:gd name="connsiteY6709" fmla="*/ 3052456 h 3994140"/>
              <a:gd name="connsiteX6710" fmla="*/ 5732997 w 6606361"/>
              <a:gd name="connsiteY6710" fmla="*/ 3046625 h 3994140"/>
              <a:gd name="connsiteX6711" fmla="*/ 5732997 w 6606361"/>
              <a:gd name="connsiteY6711" fmla="*/ 3037879 h 3994140"/>
              <a:gd name="connsiteX6712" fmla="*/ 5735913 w 6606361"/>
              <a:gd name="connsiteY6712" fmla="*/ 3032048 h 3994140"/>
              <a:gd name="connsiteX6713" fmla="*/ 5735913 w 6606361"/>
              <a:gd name="connsiteY6713" fmla="*/ 3020386 h 3994140"/>
              <a:gd name="connsiteX6714" fmla="*/ 5738829 w 6606361"/>
              <a:gd name="connsiteY6714" fmla="*/ 2999978 h 3994140"/>
              <a:gd name="connsiteX6715" fmla="*/ 5735913 w 6606361"/>
              <a:gd name="connsiteY6715" fmla="*/ 2973739 h 3994140"/>
              <a:gd name="connsiteX6716" fmla="*/ 5730081 w 6606361"/>
              <a:gd name="connsiteY6716" fmla="*/ 2944585 h 3994140"/>
              <a:gd name="connsiteX6717" fmla="*/ 5724249 w 6606361"/>
              <a:gd name="connsiteY6717" fmla="*/ 2935839 h 3994140"/>
              <a:gd name="connsiteX6718" fmla="*/ 5718417 w 6606361"/>
              <a:gd name="connsiteY6718" fmla="*/ 2924177 h 3994140"/>
              <a:gd name="connsiteX6719" fmla="*/ 5709669 w 6606361"/>
              <a:gd name="connsiteY6719" fmla="*/ 2915431 h 3994140"/>
              <a:gd name="connsiteX6720" fmla="*/ 5700921 w 6606361"/>
              <a:gd name="connsiteY6720" fmla="*/ 2909600 h 3994140"/>
              <a:gd name="connsiteX6721" fmla="*/ 5698005 w 6606361"/>
              <a:gd name="connsiteY6721" fmla="*/ 2906684 h 3994140"/>
              <a:gd name="connsiteX6722" fmla="*/ 5703836 w 6606361"/>
              <a:gd name="connsiteY6722" fmla="*/ 2903769 h 3994140"/>
              <a:gd name="connsiteX6723" fmla="*/ 5692172 w 6606361"/>
              <a:gd name="connsiteY6723" fmla="*/ 2903769 h 3994140"/>
              <a:gd name="connsiteX6724" fmla="*/ 5689256 w 6606361"/>
              <a:gd name="connsiteY6724" fmla="*/ 2903769 h 3994140"/>
              <a:gd name="connsiteX6725" fmla="*/ 5686340 w 6606361"/>
              <a:gd name="connsiteY6725" fmla="*/ 2900854 h 3994140"/>
              <a:gd name="connsiteX6726" fmla="*/ 5680508 w 6606361"/>
              <a:gd name="connsiteY6726" fmla="*/ 2897938 h 3994140"/>
              <a:gd name="connsiteX6727" fmla="*/ 5674676 w 6606361"/>
              <a:gd name="connsiteY6727" fmla="*/ 2895023 h 3994140"/>
              <a:gd name="connsiteX6728" fmla="*/ 5668844 w 6606361"/>
              <a:gd name="connsiteY6728" fmla="*/ 2892107 h 3994140"/>
              <a:gd name="connsiteX6729" fmla="*/ 5660095 w 6606361"/>
              <a:gd name="connsiteY6729" fmla="*/ 2889192 h 3994140"/>
              <a:gd name="connsiteX6730" fmla="*/ 5657179 w 6606361"/>
              <a:gd name="connsiteY6730" fmla="*/ 2886277 h 3994140"/>
              <a:gd name="connsiteX6731" fmla="*/ 5654263 w 6606361"/>
              <a:gd name="connsiteY6731" fmla="*/ 2883361 h 3994140"/>
              <a:gd name="connsiteX6732" fmla="*/ 5636767 w 6606361"/>
              <a:gd name="connsiteY6732" fmla="*/ 2877530 h 3994140"/>
              <a:gd name="connsiteX6733" fmla="*/ 5628019 w 6606361"/>
              <a:gd name="connsiteY6733" fmla="*/ 2871699 h 3994140"/>
              <a:gd name="connsiteX6734" fmla="*/ 5622186 w 6606361"/>
              <a:gd name="connsiteY6734" fmla="*/ 2862953 h 3994140"/>
              <a:gd name="connsiteX6735" fmla="*/ 5619270 w 6606361"/>
              <a:gd name="connsiteY6735" fmla="*/ 2854207 h 3994140"/>
              <a:gd name="connsiteX6736" fmla="*/ 5616354 w 6606361"/>
              <a:gd name="connsiteY6736" fmla="*/ 2845461 h 3994140"/>
              <a:gd name="connsiteX6737" fmla="*/ 5616354 w 6606361"/>
              <a:gd name="connsiteY6737" fmla="*/ 2839630 h 3994140"/>
              <a:gd name="connsiteX6738" fmla="*/ 5613438 w 6606361"/>
              <a:gd name="connsiteY6738" fmla="*/ 2833799 h 3994140"/>
              <a:gd name="connsiteX6739" fmla="*/ 5610522 w 6606361"/>
              <a:gd name="connsiteY6739" fmla="*/ 2825053 h 3994140"/>
              <a:gd name="connsiteX6740" fmla="*/ 5601774 w 6606361"/>
              <a:gd name="connsiteY6740" fmla="*/ 2804644 h 3994140"/>
              <a:gd name="connsiteX6741" fmla="*/ 5593026 w 6606361"/>
              <a:gd name="connsiteY6741" fmla="*/ 2787152 h 3994140"/>
              <a:gd name="connsiteX6742" fmla="*/ 5587194 w 6606361"/>
              <a:gd name="connsiteY6742" fmla="*/ 2769659 h 3994140"/>
              <a:gd name="connsiteX6743" fmla="*/ 5584278 w 6606361"/>
              <a:gd name="connsiteY6743" fmla="*/ 2763828 h 3994140"/>
              <a:gd name="connsiteX6744" fmla="*/ 5575530 w 6606361"/>
              <a:gd name="connsiteY6744" fmla="*/ 2746336 h 3994140"/>
              <a:gd name="connsiteX6745" fmla="*/ 5560949 w 6606361"/>
              <a:gd name="connsiteY6745" fmla="*/ 2725928 h 3994140"/>
              <a:gd name="connsiteX6746" fmla="*/ 5543453 w 6606361"/>
              <a:gd name="connsiteY6746" fmla="*/ 2705520 h 3994140"/>
              <a:gd name="connsiteX6747" fmla="*/ 5531789 w 6606361"/>
              <a:gd name="connsiteY6747" fmla="*/ 2690942 h 3994140"/>
              <a:gd name="connsiteX6748" fmla="*/ 5525956 w 6606361"/>
              <a:gd name="connsiteY6748" fmla="*/ 2685112 h 3994140"/>
              <a:gd name="connsiteX6749" fmla="*/ 5523040 w 6606361"/>
              <a:gd name="connsiteY6749" fmla="*/ 2679281 h 3994140"/>
              <a:gd name="connsiteX6750" fmla="*/ 5523040 w 6606361"/>
              <a:gd name="connsiteY6750" fmla="*/ 2673450 h 3994140"/>
              <a:gd name="connsiteX6751" fmla="*/ 5523040 w 6606361"/>
              <a:gd name="connsiteY6751" fmla="*/ 2670534 h 3994140"/>
              <a:gd name="connsiteX6752" fmla="*/ 5525956 w 6606361"/>
              <a:gd name="connsiteY6752" fmla="*/ 2670534 h 3994140"/>
              <a:gd name="connsiteX6753" fmla="*/ 5525956 w 6606361"/>
              <a:gd name="connsiteY6753" fmla="*/ 2664704 h 3994140"/>
              <a:gd name="connsiteX6754" fmla="*/ 5523040 w 6606361"/>
              <a:gd name="connsiteY6754" fmla="*/ 2661788 h 3994140"/>
              <a:gd name="connsiteX6755" fmla="*/ 5523040 w 6606361"/>
              <a:gd name="connsiteY6755" fmla="*/ 2658873 h 3994140"/>
              <a:gd name="connsiteX6756" fmla="*/ 5520124 w 6606361"/>
              <a:gd name="connsiteY6756" fmla="*/ 2655957 h 3994140"/>
              <a:gd name="connsiteX6757" fmla="*/ 5517208 w 6606361"/>
              <a:gd name="connsiteY6757" fmla="*/ 2655957 h 3994140"/>
              <a:gd name="connsiteX6758" fmla="*/ 5520124 w 6606361"/>
              <a:gd name="connsiteY6758" fmla="*/ 2647211 h 3994140"/>
              <a:gd name="connsiteX6759" fmla="*/ 5523040 w 6606361"/>
              <a:gd name="connsiteY6759" fmla="*/ 2644295 h 3994140"/>
              <a:gd name="connsiteX6760" fmla="*/ 5525956 w 6606361"/>
              <a:gd name="connsiteY6760" fmla="*/ 2641380 h 3994140"/>
              <a:gd name="connsiteX6761" fmla="*/ 5528873 w 6606361"/>
              <a:gd name="connsiteY6761" fmla="*/ 2638465 h 3994140"/>
              <a:gd name="connsiteX6762" fmla="*/ 5531789 w 6606361"/>
              <a:gd name="connsiteY6762" fmla="*/ 2638465 h 3994140"/>
              <a:gd name="connsiteX6763" fmla="*/ 5537621 w 6606361"/>
              <a:gd name="connsiteY6763" fmla="*/ 2641380 h 3994140"/>
              <a:gd name="connsiteX6764" fmla="*/ 5537621 w 6606361"/>
              <a:gd name="connsiteY6764" fmla="*/ 2632634 h 3994140"/>
              <a:gd name="connsiteX6765" fmla="*/ 5531788 w 6606361"/>
              <a:gd name="connsiteY6765" fmla="*/ 2632634 h 3994140"/>
              <a:gd name="connsiteX6766" fmla="*/ 5528872 w 6606361"/>
              <a:gd name="connsiteY6766" fmla="*/ 2629719 h 3994140"/>
              <a:gd name="connsiteX6767" fmla="*/ 5525956 w 6606361"/>
              <a:gd name="connsiteY6767" fmla="*/ 2626803 h 3994140"/>
              <a:gd name="connsiteX6768" fmla="*/ 5523040 w 6606361"/>
              <a:gd name="connsiteY6768" fmla="*/ 2623888 h 3994140"/>
              <a:gd name="connsiteX6769" fmla="*/ 5523040 w 6606361"/>
              <a:gd name="connsiteY6769" fmla="*/ 2620972 h 3994140"/>
              <a:gd name="connsiteX6770" fmla="*/ 5531788 w 6606361"/>
              <a:gd name="connsiteY6770" fmla="*/ 2603480 h 3994140"/>
              <a:gd name="connsiteX6771" fmla="*/ 5543453 w 6606361"/>
              <a:gd name="connsiteY6771" fmla="*/ 2588903 h 3994140"/>
              <a:gd name="connsiteX6772" fmla="*/ 5558033 w 6606361"/>
              <a:gd name="connsiteY6772" fmla="*/ 2577241 h 3994140"/>
              <a:gd name="connsiteX6773" fmla="*/ 5563865 w 6606361"/>
              <a:gd name="connsiteY6773" fmla="*/ 2574325 h 3994140"/>
              <a:gd name="connsiteX6774" fmla="*/ 5566781 w 6606361"/>
              <a:gd name="connsiteY6774" fmla="*/ 2556833 h 3994140"/>
              <a:gd name="connsiteX6775" fmla="*/ 5569697 w 6606361"/>
              <a:gd name="connsiteY6775" fmla="*/ 2553917 h 3994140"/>
              <a:gd name="connsiteX6776" fmla="*/ 5572614 w 6606361"/>
              <a:gd name="connsiteY6776" fmla="*/ 2551002 h 3994140"/>
              <a:gd name="connsiteX6777" fmla="*/ 5575530 w 6606361"/>
              <a:gd name="connsiteY6777" fmla="*/ 2551002 h 3994140"/>
              <a:gd name="connsiteX6778" fmla="*/ 5578446 w 6606361"/>
              <a:gd name="connsiteY6778" fmla="*/ 2548087 h 3994140"/>
              <a:gd name="connsiteX6779" fmla="*/ 5578446 w 6606361"/>
              <a:gd name="connsiteY6779" fmla="*/ 2542256 h 3994140"/>
              <a:gd name="connsiteX6780" fmla="*/ 5578446 w 6606361"/>
              <a:gd name="connsiteY6780" fmla="*/ 2536425 h 3994140"/>
              <a:gd name="connsiteX6781" fmla="*/ 5578446 w 6606361"/>
              <a:gd name="connsiteY6781" fmla="*/ 2533509 h 3994140"/>
              <a:gd name="connsiteX6782" fmla="*/ 5581362 w 6606361"/>
              <a:gd name="connsiteY6782" fmla="*/ 2527679 h 3994140"/>
              <a:gd name="connsiteX6783" fmla="*/ 5581362 w 6606361"/>
              <a:gd name="connsiteY6783" fmla="*/ 2524763 h 3994140"/>
              <a:gd name="connsiteX6784" fmla="*/ 5584278 w 6606361"/>
              <a:gd name="connsiteY6784" fmla="*/ 2518932 h 3994140"/>
              <a:gd name="connsiteX6785" fmla="*/ 5587194 w 6606361"/>
              <a:gd name="connsiteY6785" fmla="*/ 2516017 h 3994140"/>
              <a:gd name="connsiteX6786" fmla="*/ 5595942 w 6606361"/>
              <a:gd name="connsiteY6786" fmla="*/ 2507270 h 3994140"/>
              <a:gd name="connsiteX6787" fmla="*/ 5601774 w 6606361"/>
              <a:gd name="connsiteY6787" fmla="*/ 2489778 h 3994140"/>
              <a:gd name="connsiteX6788" fmla="*/ 5604691 w 6606361"/>
              <a:gd name="connsiteY6788" fmla="*/ 2481031 h 3994140"/>
              <a:gd name="connsiteX6789" fmla="*/ 5607607 w 6606361"/>
              <a:gd name="connsiteY6789" fmla="*/ 2472285 h 3994140"/>
              <a:gd name="connsiteX6790" fmla="*/ 5607607 w 6606361"/>
              <a:gd name="connsiteY6790" fmla="*/ 2460623 h 3994140"/>
              <a:gd name="connsiteX6791" fmla="*/ 5607607 w 6606361"/>
              <a:gd name="connsiteY6791" fmla="*/ 2448962 h 3994140"/>
              <a:gd name="connsiteX6792" fmla="*/ 5607607 w 6606361"/>
              <a:gd name="connsiteY6792" fmla="*/ 2434384 h 3994140"/>
              <a:gd name="connsiteX6793" fmla="*/ 5607607 w 6606361"/>
              <a:gd name="connsiteY6793" fmla="*/ 2416892 h 3994140"/>
              <a:gd name="connsiteX6794" fmla="*/ 5607607 w 6606361"/>
              <a:gd name="connsiteY6794" fmla="*/ 2416890 h 3994140"/>
              <a:gd name="connsiteX6795" fmla="*/ 5607606 w 6606361"/>
              <a:gd name="connsiteY6795" fmla="*/ 2416892 h 3994140"/>
              <a:gd name="connsiteX6796" fmla="*/ 5604690 w 6606361"/>
              <a:gd name="connsiteY6796" fmla="*/ 2413976 h 3994140"/>
              <a:gd name="connsiteX6797" fmla="*/ 5601774 w 6606361"/>
              <a:gd name="connsiteY6797" fmla="*/ 2411061 h 3994140"/>
              <a:gd name="connsiteX6798" fmla="*/ 5595942 w 6606361"/>
              <a:gd name="connsiteY6798" fmla="*/ 2408146 h 3994140"/>
              <a:gd name="connsiteX6799" fmla="*/ 5593026 w 6606361"/>
              <a:gd name="connsiteY6799" fmla="*/ 2405230 h 3994140"/>
              <a:gd name="connsiteX6800" fmla="*/ 5590110 w 6606361"/>
              <a:gd name="connsiteY6800" fmla="*/ 2408146 h 3994140"/>
              <a:gd name="connsiteX6801" fmla="*/ 5587194 w 6606361"/>
              <a:gd name="connsiteY6801" fmla="*/ 2408146 h 3994140"/>
              <a:gd name="connsiteX6802" fmla="*/ 5584278 w 6606361"/>
              <a:gd name="connsiteY6802" fmla="*/ 2408146 h 3994140"/>
              <a:gd name="connsiteX6803" fmla="*/ 5584278 w 6606361"/>
              <a:gd name="connsiteY6803" fmla="*/ 2411061 h 3994140"/>
              <a:gd name="connsiteX6804" fmla="*/ 5581362 w 6606361"/>
              <a:gd name="connsiteY6804" fmla="*/ 2411061 h 3994140"/>
              <a:gd name="connsiteX6805" fmla="*/ 5581362 w 6606361"/>
              <a:gd name="connsiteY6805" fmla="*/ 2413976 h 3994140"/>
              <a:gd name="connsiteX6806" fmla="*/ 5578445 w 6606361"/>
              <a:gd name="connsiteY6806" fmla="*/ 2416892 h 3994140"/>
              <a:gd name="connsiteX6807" fmla="*/ 5575529 w 6606361"/>
              <a:gd name="connsiteY6807" fmla="*/ 2416892 h 3994140"/>
              <a:gd name="connsiteX6808" fmla="*/ 5569697 w 6606361"/>
              <a:gd name="connsiteY6808" fmla="*/ 2419807 h 3994140"/>
              <a:gd name="connsiteX6809" fmla="*/ 5566781 w 6606361"/>
              <a:gd name="connsiteY6809" fmla="*/ 2422723 h 3994140"/>
              <a:gd name="connsiteX6810" fmla="*/ 5569697 w 6606361"/>
              <a:gd name="connsiteY6810" fmla="*/ 2425638 h 3994140"/>
              <a:gd name="connsiteX6811" fmla="*/ 5572613 w 6606361"/>
              <a:gd name="connsiteY6811" fmla="*/ 2428553 h 3994140"/>
              <a:gd name="connsiteX6812" fmla="*/ 5572613 w 6606361"/>
              <a:gd name="connsiteY6812" fmla="*/ 2431469 h 3994140"/>
              <a:gd name="connsiteX6813" fmla="*/ 5569697 w 6606361"/>
              <a:gd name="connsiteY6813" fmla="*/ 2431469 h 3994140"/>
              <a:gd name="connsiteX6814" fmla="*/ 5563865 w 6606361"/>
              <a:gd name="connsiteY6814" fmla="*/ 2431469 h 3994140"/>
              <a:gd name="connsiteX6815" fmla="*/ 5563865 w 6606361"/>
              <a:gd name="connsiteY6815" fmla="*/ 2434384 h 3994140"/>
              <a:gd name="connsiteX6816" fmla="*/ 5558033 w 6606361"/>
              <a:gd name="connsiteY6816" fmla="*/ 2428553 h 3994140"/>
              <a:gd name="connsiteX6817" fmla="*/ 5555117 w 6606361"/>
              <a:gd name="connsiteY6817" fmla="*/ 2425638 h 3994140"/>
              <a:gd name="connsiteX6818" fmla="*/ 5552201 w 6606361"/>
              <a:gd name="connsiteY6818" fmla="*/ 2422723 h 3994140"/>
              <a:gd name="connsiteX6819" fmla="*/ 5549285 w 6606361"/>
              <a:gd name="connsiteY6819" fmla="*/ 2419807 h 3994140"/>
              <a:gd name="connsiteX6820" fmla="*/ 5543453 w 6606361"/>
              <a:gd name="connsiteY6820" fmla="*/ 2416892 h 3994140"/>
              <a:gd name="connsiteX6821" fmla="*/ 5537620 w 6606361"/>
              <a:gd name="connsiteY6821" fmla="*/ 2416892 h 3994140"/>
              <a:gd name="connsiteX6822" fmla="*/ 5534704 w 6606361"/>
              <a:gd name="connsiteY6822" fmla="*/ 2416892 h 3994140"/>
              <a:gd name="connsiteX6823" fmla="*/ 5531788 w 6606361"/>
              <a:gd name="connsiteY6823" fmla="*/ 2416892 h 3994140"/>
              <a:gd name="connsiteX6824" fmla="*/ 5523040 w 6606361"/>
              <a:gd name="connsiteY6824" fmla="*/ 2416892 h 3994140"/>
              <a:gd name="connsiteX6825" fmla="*/ 5514292 w 6606361"/>
              <a:gd name="connsiteY6825" fmla="*/ 2419807 h 3994140"/>
              <a:gd name="connsiteX6826" fmla="*/ 5508460 w 6606361"/>
              <a:gd name="connsiteY6826" fmla="*/ 2419807 h 3994140"/>
              <a:gd name="connsiteX6827" fmla="*/ 5505544 w 6606361"/>
              <a:gd name="connsiteY6827" fmla="*/ 2419807 h 3994140"/>
              <a:gd name="connsiteX6828" fmla="*/ 5502628 w 6606361"/>
              <a:gd name="connsiteY6828" fmla="*/ 2422723 h 3994140"/>
              <a:gd name="connsiteX6829" fmla="*/ 5499711 w 6606361"/>
              <a:gd name="connsiteY6829" fmla="*/ 2422723 h 3994140"/>
              <a:gd name="connsiteX6830" fmla="*/ 5490965 w 6606361"/>
              <a:gd name="connsiteY6830" fmla="*/ 2419808 h 3994140"/>
              <a:gd name="connsiteX6831" fmla="*/ 5490964 w 6606361"/>
              <a:gd name="connsiteY6831" fmla="*/ 2419808 h 3994140"/>
              <a:gd name="connsiteX6832" fmla="*/ 5488048 w 6606361"/>
              <a:gd name="connsiteY6832" fmla="*/ 2422723 h 3994140"/>
              <a:gd name="connsiteX6833" fmla="*/ 5485131 w 6606361"/>
              <a:gd name="connsiteY6833" fmla="*/ 2419808 h 3994140"/>
              <a:gd name="connsiteX6834" fmla="*/ 5482215 w 6606361"/>
              <a:gd name="connsiteY6834" fmla="*/ 2416892 h 3994140"/>
              <a:gd name="connsiteX6835" fmla="*/ 5482215 w 6606361"/>
              <a:gd name="connsiteY6835" fmla="*/ 2413977 h 3994140"/>
              <a:gd name="connsiteX6836" fmla="*/ 5479299 w 6606361"/>
              <a:gd name="connsiteY6836" fmla="*/ 2413977 h 3994140"/>
              <a:gd name="connsiteX6837" fmla="*/ 5479299 w 6606361"/>
              <a:gd name="connsiteY6837" fmla="*/ 2416892 h 3994140"/>
              <a:gd name="connsiteX6838" fmla="*/ 5476383 w 6606361"/>
              <a:gd name="connsiteY6838" fmla="*/ 2416892 h 3994140"/>
              <a:gd name="connsiteX6839" fmla="*/ 5473467 w 6606361"/>
              <a:gd name="connsiteY6839" fmla="*/ 2413977 h 3994140"/>
              <a:gd name="connsiteX6840" fmla="*/ 5473467 w 6606361"/>
              <a:gd name="connsiteY6840" fmla="*/ 2411061 h 3994140"/>
              <a:gd name="connsiteX6841" fmla="*/ 5473467 w 6606361"/>
              <a:gd name="connsiteY6841" fmla="*/ 2408146 h 3994140"/>
              <a:gd name="connsiteX6842" fmla="*/ 5476383 w 6606361"/>
              <a:gd name="connsiteY6842" fmla="*/ 2408146 h 3994140"/>
              <a:gd name="connsiteX6843" fmla="*/ 5467635 w 6606361"/>
              <a:gd name="connsiteY6843" fmla="*/ 2399400 h 3994140"/>
              <a:gd name="connsiteX6844" fmla="*/ 5461803 w 6606361"/>
              <a:gd name="connsiteY6844" fmla="*/ 2393569 h 3994140"/>
              <a:gd name="connsiteX6845" fmla="*/ 5455971 w 6606361"/>
              <a:gd name="connsiteY6845" fmla="*/ 2390653 h 3994140"/>
              <a:gd name="connsiteX6846" fmla="*/ 5453055 w 6606361"/>
              <a:gd name="connsiteY6846" fmla="*/ 2387738 h 3994140"/>
              <a:gd name="connsiteX6847" fmla="*/ 5450138 w 6606361"/>
              <a:gd name="connsiteY6847" fmla="*/ 2390653 h 3994140"/>
              <a:gd name="connsiteX6848" fmla="*/ 5453055 w 6606361"/>
              <a:gd name="connsiteY6848" fmla="*/ 2390653 h 3994140"/>
              <a:gd name="connsiteX6849" fmla="*/ 5453055 w 6606361"/>
              <a:gd name="connsiteY6849" fmla="*/ 2393569 h 3994140"/>
              <a:gd name="connsiteX6850" fmla="*/ 5455971 w 6606361"/>
              <a:gd name="connsiteY6850" fmla="*/ 2396484 h 3994140"/>
              <a:gd name="connsiteX6851" fmla="*/ 5453055 w 6606361"/>
              <a:gd name="connsiteY6851" fmla="*/ 2399400 h 3994140"/>
              <a:gd name="connsiteX6852" fmla="*/ 5447222 w 6606361"/>
              <a:gd name="connsiteY6852" fmla="*/ 2393569 h 3994140"/>
              <a:gd name="connsiteX6853" fmla="*/ 5444306 w 6606361"/>
              <a:gd name="connsiteY6853" fmla="*/ 2387738 h 3994140"/>
              <a:gd name="connsiteX6854" fmla="*/ 5444306 w 6606361"/>
              <a:gd name="connsiteY6854" fmla="*/ 2381907 h 3994140"/>
              <a:gd name="connsiteX6855" fmla="*/ 5444306 w 6606361"/>
              <a:gd name="connsiteY6855" fmla="*/ 2378991 h 3994140"/>
              <a:gd name="connsiteX6856" fmla="*/ 5444306 w 6606361"/>
              <a:gd name="connsiteY6856" fmla="*/ 2376076 h 3994140"/>
              <a:gd name="connsiteX6857" fmla="*/ 5444306 w 6606361"/>
              <a:gd name="connsiteY6857" fmla="*/ 2373160 h 3994140"/>
              <a:gd name="connsiteX6858" fmla="*/ 5444306 w 6606361"/>
              <a:gd name="connsiteY6858" fmla="*/ 2370245 h 3994140"/>
              <a:gd name="connsiteX6859" fmla="*/ 5444306 w 6606361"/>
              <a:gd name="connsiteY6859" fmla="*/ 2367330 h 3994140"/>
              <a:gd name="connsiteX6860" fmla="*/ 5441390 w 6606361"/>
              <a:gd name="connsiteY6860" fmla="*/ 2364414 h 3994140"/>
              <a:gd name="connsiteX6861" fmla="*/ 5441391 w 6606361"/>
              <a:gd name="connsiteY6861" fmla="*/ 2364414 h 3994140"/>
              <a:gd name="connsiteX6862" fmla="*/ 5438475 w 6606361"/>
              <a:gd name="connsiteY6862" fmla="*/ 2358583 h 3994140"/>
              <a:gd name="connsiteX6863" fmla="*/ 5435559 w 6606361"/>
              <a:gd name="connsiteY6863" fmla="*/ 2352752 h 3994140"/>
              <a:gd name="connsiteX6864" fmla="*/ 5432643 w 6606361"/>
              <a:gd name="connsiteY6864" fmla="*/ 2346921 h 3994140"/>
              <a:gd name="connsiteX6865" fmla="*/ 5420978 w 6606361"/>
              <a:gd name="connsiteY6865" fmla="*/ 2335260 h 3994140"/>
              <a:gd name="connsiteX6866" fmla="*/ 5420978 w 6606361"/>
              <a:gd name="connsiteY6866" fmla="*/ 2332344 h 3994140"/>
              <a:gd name="connsiteX6867" fmla="*/ 5423894 w 6606361"/>
              <a:gd name="connsiteY6867" fmla="*/ 2335260 h 3994140"/>
              <a:gd name="connsiteX6868" fmla="*/ 5426810 w 6606361"/>
              <a:gd name="connsiteY6868" fmla="*/ 2335260 h 3994140"/>
              <a:gd name="connsiteX6869" fmla="*/ 5429726 w 6606361"/>
              <a:gd name="connsiteY6869" fmla="*/ 2332344 h 3994140"/>
              <a:gd name="connsiteX6870" fmla="*/ 5429726 w 6606361"/>
              <a:gd name="connsiteY6870" fmla="*/ 2329429 h 3994140"/>
              <a:gd name="connsiteX6871" fmla="*/ 5432642 w 6606361"/>
              <a:gd name="connsiteY6871" fmla="*/ 2326514 h 3994140"/>
              <a:gd name="connsiteX6872" fmla="*/ 5432642 w 6606361"/>
              <a:gd name="connsiteY6872" fmla="*/ 2326514 h 3994140"/>
              <a:gd name="connsiteX6873" fmla="*/ 5432642 w 6606361"/>
              <a:gd name="connsiteY6873" fmla="*/ 2326514 h 3994140"/>
              <a:gd name="connsiteX6874" fmla="*/ 5432643 w 6606361"/>
              <a:gd name="connsiteY6874" fmla="*/ 2326513 h 3994140"/>
              <a:gd name="connsiteX6875" fmla="*/ 5432643 w 6606361"/>
              <a:gd name="connsiteY6875" fmla="*/ 2323599 h 3994140"/>
              <a:gd name="connsiteX6876" fmla="*/ 5432642 w 6606361"/>
              <a:gd name="connsiteY6876" fmla="*/ 2323599 h 3994140"/>
              <a:gd name="connsiteX6877" fmla="*/ 5432642 w 6606361"/>
              <a:gd name="connsiteY6877" fmla="*/ 2326514 h 3994140"/>
              <a:gd name="connsiteX6878" fmla="*/ 5432642 w 6606361"/>
              <a:gd name="connsiteY6878" fmla="*/ 2326514 h 3994140"/>
              <a:gd name="connsiteX6879" fmla="*/ 5429726 w 6606361"/>
              <a:gd name="connsiteY6879" fmla="*/ 2326514 h 3994140"/>
              <a:gd name="connsiteX6880" fmla="*/ 5426809 w 6606361"/>
              <a:gd name="connsiteY6880" fmla="*/ 2323599 h 3994140"/>
              <a:gd name="connsiteX6881" fmla="*/ 5426809 w 6606361"/>
              <a:gd name="connsiteY6881" fmla="*/ 2320683 h 3994140"/>
              <a:gd name="connsiteX6882" fmla="*/ 5423894 w 6606361"/>
              <a:gd name="connsiteY6882" fmla="*/ 2320683 h 3994140"/>
              <a:gd name="connsiteX6883" fmla="*/ 5423894 w 6606361"/>
              <a:gd name="connsiteY6883" fmla="*/ 2323598 h 3994140"/>
              <a:gd name="connsiteX6884" fmla="*/ 5420978 w 6606361"/>
              <a:gd name="connsiteY6884" fmla="*/ 2326514 h 3994140"/>
              <a:gd name="connsiteX6885" fmla="*/ 5418062 w 6606361"/>
              <a:gd name="connsiteY6885" fmla="*/ 2326514 h 3994140"/>
              <a:gd name="connsiteX6886" fmla="*/ 5418062 w 6606361"/>
              <a:gd name="connsiteY6886" fmla="*/ 2329429 h 3994140"/>
              <a:gd name="connsiteX6887" fmla="*/ 5406398 w 6606361"/>
              <a:gd name="connsiteY6887" fmla="*/ 2326514 h 3994140"/>
              <a:gd name="connsiteX6888" fmla="*/ 5397649 w 6606361"/>
              <a:gd name="connsiteY6888" fmla="*/ 2326514 h 3994140"/>
              <a:gd name="connsiteX6889" fmla="*/ 5388901 w 6606361"/>
              <a:gd name="connsiteY6889" fmla="*/ 2323598 h 3994140"/>
              <a:gd name="connsiteX6890" fmla="*/ 5383069 w 6606361"/>
              <a:gd name="connsiteY6890" fmla="*/ 2320683 h 3994140"/>
              <a:gd name="connsiteX6891" fmla="*/ 5377237 w 6606361"/>
              <a:gd name="connsiteY6891" fmla="*/ 2320683 h 3994140"/>
              <a:gd name="connsiteX6892" fmla="*/ 5377237 w 6606361"/>
              <a:gd name="connsiteY6892" fmla="*/ 2317767 h 3994140"/>
              <a:gd name="connsiteX6893" fmla="*/ 5368489 w 6606361"/>
              <a:gd name="connsiteY6893" fmla="*/ 2314852 h 3994140"/>
              <a:gd name="connsiteX6894" fmla="*/ 5362656 w 6606361"/>
              <a:gd name="connsiteY6894" fmla="*/ 2311937 h 3994140"/>
              <a:gd name="connsiteX6895" fmla="*/ 5359740 w 6606361"/>
              <a:gd name="connsiteY6895" fmla="*/ 2309021 h 3994140"/>
              <a:gd name="connsiteX6896" fmla="*/ 5371405 w 6606361"/>
              <a:gd name="connsiteY6896" fmla="*/ 2300275 h 3994140"/>
              <a:gd name="connsiteX6897" fmla="*/ 5374321 w 6606361"/>
              <a:gd name="connsiteY6897" fmla="*/ 2297360 h 3994140"/>
              <a:gd name="connsiteX6898" fmla="*/ 5377237 w 6606361"/>
              <a:gd name="connsiteY6898" fmla="*/ 2294444 h 3994140"/>
              <a:gd name="connsiteX6899" fmla="*/ 5377236 w 6606361"/>
              <a:gd name="connsiteY6899" fmla="*/ 2294444 h 3994140"/>
              <a:gd name="connsiteX6900" fmla="*/ 5371404 w 6606361"/>
              <a:gd name="connsiteY6900" fmla="*/ 2297359 h 3994140"/>
              <a:gd name="connsiteX6901" fmla="*/ 5368488 w 6606361"/>
              <a:gd name="connsiteY6901" fmla="*/ 2300275 h 3994140"/>
              <a:gd name="connsiteX6902" fmla="*/ 5356824 w 6606361"/>
              <a:gd name="connsiteY6902" fmla="*/ 2309021 h 3994140"/>
              <a:gd name="connsiteX6903" fmla="*/ 5348076 w 6606361"/>
              <a:gd name="connsiteY6903" fmla="*/ 2303190 h 3994140"/>
              <a:gd name="connsiteX6904" fmla="*/ 5342243 w 6606361"/>
              <a:gd name="connsiteY6904" fmla="*/ 2297359 h 3994140"/>
              <a:gd name="connsiteX6905" fmla="*/ 5339327 w 6606361"/>
              <a:gd name="connsiteY6905" fmla="*/ 2291529 h 3994140"/>
              <a:gd name="connsiteX6906" fmla="*/ 5333495 w 6606361"/>
              <a:gd name="connsiteY6906" fmla="*/ 2279867 h 3994140"/>
              <a:gd name="connsiteX6907" fmla="*/ 5336411 w 6606361"/>
              <a:gd name="connsiteY6907" fmla="*/ 2279867 h 3994140"/>
              <a:gd name="connsiteX6908" fmla="*/ 5336411 w 6606361"/>
              <a:gd name="connsiteY6908" fmla="*/ 2279866 h 3994140"/>
              <a:gd name="connsiteX6909" fmla="*/ 5333496 w 6606361"/>
              <a:gd name="connsiteY6909" fmla="*/ 2279866 h 3994140"/>
              <a:gd name="connsiteX6910" fmla="*/ 5333496 w 6606361"/>
              <a:gd name="connsiteY6910" fmla="*/ 2274035 h 3994140"/>
              <a:gd name="connsiteX6911" fmla="*/ 5327663 w 6606361"/>
              <a:gd name="connsiteY6911" fmla="*/ 2271120 h 3994140"/>
              <a:gd name="connsiteX6912" fmla="*/ 5324747 w 6606361"/>
              <a:gd name="connsiteY6912" fmla="*/ 2268204 h 3994140"/>
              <a:gd name="connsiteX6913" fmla="*/ 5321831 w 6606361"/>
              <a:gd name="connsiteY6913" fmla="*/ 2268204 h 3994140"/>
              <a:gd name="connsiteX6914" fmla="*/ 5318915 w 6606361"/>
              <a:gd name="connsiteY6914" fmla="*/ 2268204 h 3994140"/>
              <a:gd name="connsiteX6915" fmla="*/ 5298503 w 6606361"/>
              <a:gd name="connsiteY6915" fmla="*/ 2268204 h 3994140"/>
              <a:gd name="connsiteX6916" fmla="*/ 5281006 w 6606361"/>
              <a:gd name="connsiteY6916" fmla="*/ 2268204 h 3994140"/>
              <a:gd name="connsiteX6917" fmla="*/ 5272258 w 6606361"/>
              <a:gd name="connsiteY6917" fmla="*/ 2268204 h 3994140"/>
              <a:gd name="connsiteX6918" fmla="*/ 5246013 w 6606361"/>
              <a:gd name="connsiteY6918" fmla="*/ 2262374 h 3994140"/>
              <a:gd name="connsiteX6919" fmla="*/ 5225601 w 6606361"/>
              <a:gd name="connsiteY6919" fmla="*/ 2253627 h 3994140"/>
              <a:gd name="connsiteX6920" fmla="*/ 5211021 w 6606361"/>
              <a:gd name="connsiteY6920" fmla="*/ 2247796 h 3994140"/>
              <a:gd name="connsiteX6921" fmla="*/ 5205188 w 6606361"/>
              <a:gd name="connsiteY6921" fmla="*/ 2244881 h 3994140"/>
              <a:gd name="connsiteX6922" fmla="*/ 5178944 w 6606361"/>
              <a:gd name="connsiteY6922" fmla="*/ 2244881 h 3994140"/>
              <a:gd name="connsiteX6923" fmla="*/ 5164363 w 6606361"/>
              <a:gd name="connsiteY6923" fmla="*/ 2233219 h 3994140"/>
              <a:gd name="connsiteX6924" fmla="*/ 5146867 w 6606361"/>
              <a:gd name="connsiteY6924" fmla="*/ 2221558 h 3994140"/>
              <a:gd name="connsiteX6925" fmla="*/ 5129371 w 6606361"/>
              <a:gd name="connsiteY6925" fmla="*/ 2215727 h 3994140"/>
              <a:gd name="connsiteX6926" fmla="*/ 5123538 w 6606361"/>
              <a:gd name="connsiteY6926" fmla="*/ 2215727 h 3994140"/>
              <a:gd name="connsiteX6927" fmla="*/ 5108958 w 6606361"/>
              <a:gd name="connsiteY6927" fmla="*/ 2212811 h 3994140"/>
              <a:gd name="connsiteX6928" fmla="*/ 5100210 w 6606361"/>
              <a:gd name="connsiteY6928" fmla="*/ 2209896 h 3994140"/>
              <a:gd name="connsiteX6929" fmla="*/ 5094378 w 6606361"/>
              <a:gd name="connsiteY6929" fmla="*/ 2206980 h 3994140"/>
              <a:gd name="connsiteX6930" fmla="*/ 5091462 w 6606361"/>
              <a:gd name="connsiteY6930" fmla="*/ 2206980 h 3994140"/>
              <a:gd name="connsiteX6931" fmla="*/ 5091462 w 6606361"/>
              <a:gd name="connsiteY6931" fmla="*/ 2174911 h 3994140"/>
              <a:gd name="connsiteX6932" fmla="*/ 5085629 w 6606361"/>
              <a:gd name="connsiteY6932" fmla="*/ 2151587 h 3994140"/>
              <a:gd name="connsiteX6933" fmla="*/ 5082713 w 6606361"/>
              <a:gd name="connsiteY6933" fmla="*/ 2134095 h 3994140"/>
              <a:gd name="connsiteX6934" fmla="*/ 5079797 w 6606361"/>
              <a:gd name="connsiteY6934" fmla="*/ 2125348 h 3994140"/>
              <a:gd name="connsiteX6935" fmla="*/ 5071049 w 6606361"/>
              <a:gd name="connsiteY6935" fmla="*/ 2116602 h 3994140"/>
              <a:gd name="connsiteX6936" fmla="*/ 5056469 w 6606361"/>
              <a:gd name="connsiteY6936" fmla="*/ 2102025 h 3994140"/>
              <a:gd name="connsiteX6937" fmla="*/ 5044804 w 6606361"/>
              <a:gd name="connsiteY6937" fmla="*/ 2087448 h 3994140"/>
              <a:gd name="connsiteX6938" fmla="*/ 5030224 w 6606361"/>
              <a:gd name="connsiteY6938" fmla="*/ 2072871 h 3994140"/>
              <a:gd name="connsiteX6939" fmla="*/ 5021476 w 6606361"/>
              <a:gd name="connsiteY6939" fmla="*/ 2061209 h 3994140"/>
              <a:gd name="connsiteX6940" fmla="*/ 5018560 w 6606361"/>
              <a:gd name="connsiteY6940" fmla="*/ 2058294 h 3994140"/>
              <a:gd name="connsiteX6941" fmla="*/ 5015644 w 6606361"/>
              <a:gd name="connsiteY6941" fmla="*/ 2049547 h 3994140"/>
              <a:gd name="connsiteX6942" fmla="*/ 5012728 w 6606361"/>
              <a:gd name="connsiteY6942" fmla="*/ 2043717 h 3994140"/>
              <a:gd name="connsiteX6943" fmla="*/ 5009812 w 6606361"/>
              <a:gd name="connsiteY6943" fmla="*/ 2040801 h 3994140"/>
              <a:gd name="connsiteX6944" fmla="*/ 5003979 w 6606361"/>
              <a:gd name="connsiteY6944" fmla="*/ 2034970 h 3994140"/>
              <a:gd name="connsiteX6945" fmla="*/ 4998147 w 6606361"/>
              <a:gd name="connsiteY6945" fmla="*/ 2034970 h 3994140"/>
              <a:gd name="connsiteX6946" fmla="*/ 4992315 w 6606361"/>
              <a:gd name="connsiteY6946" fmla="*/ 2032055 h 3994140"/>
              <a:gd name="connsiteX6947" fmla="*/ 4989399 w 6606361"/>
              <a:gd name="connsiteY6947" fmla="*/ 2032055 h 3994140"/>
              <a:gd name="connsiteX6948" fmla="*/ 4974819 w 6606361"/>
              <a:gd name="connsiteY6948" fmla="*/ 2014562 h 3994140"/>
              <a:gd name="connsiteX6949" fmla="*/ 4960238 w 6606361"/>
              <a:gd name="connsiteY6949" fmla="*/ 1994154 h 3994140"/>
              <a:gd name="connsiteX6950" fmla="*/ 4948574 w 6606361"/>
              <a:gd name="connsiteY6950" fmla="*/ 1970831 h 3994140"/>
              <a:gd name="connsiteX6951" fmla="*/ 4939826 w 6606361"/>
              <a:gd name="connsiteY6951" fmla="*/ 1953338 h 3994140"/>
              <a:gd name="connsiteX6952" fmla="*/ 4936910 w 6606361"/>
              <a:gd name="connsiteY6952" fmla="*/ 1944592 h 3994140"/>
              <a:gd name="connsiteX6953" fmla="*/ 4931078 w 6606361"/>
              <a:gd name="connsiteY6953" fmla="*/ 1941677 h 3994140"/>
              <a:gd name="connsiteX6954" fmla="*/ 4925245 w 6606361"/>
              <a:gd name="connsiteY6954" fmla="*/ 1938761 h 3994140"/>
              <a:gd name="connsiteX6955" fmla="*/ 4922329 w 6606361"/>
              <a:gd name="connsiteY6955" fmla="*/ 1938761 h 3994140"/>
              <a:gd name="connsiteX6956" fmla="*/ 4919413 w 6606361"/>
              <a:gd name="connsiteY6956" fmla="*/ 1941677 h 3994140"/>
              <a:gd name="connsiteX6957" fmla="*/ 4919413 w 6606361"/>
              <a:gd name="connsiteY6957" fmla="*/ 1944592 h 3994140"/>
              <a:gd name="connsiteX6958" fmla="*/ 4919413 w 6606361"/>
              <a:gd name="connsiteY6958" fmla="*/ 1947507 h 3994140"/>
              <a:gd name="connsiteX6959" fmla="*/ 4919413 w 6606361"/>
              <a:gd name="connsiteY6959" fmla="*/ 1950423 h 3994140"/>
              <a:gd name="connsiteX6960" fmla="*/ 4919413 w 6606361"/>
              <a:gd name="connsiteY6960" fmla="*/ 1953338 h 3994140"/>
              <a:gd name="connsiteX6961" fmla="*/ 4925245 w 6606361"/>
              <a:gd name="connsiteY6961" fmla="*/ 1979577 h 3994140"/>
              <a:gd name="connsiteX6962" fmla="*/ 4936910 w 6606361"/>
              <a:gd name="connsiteY6962" fmla="*/ 2002901 h 3994140"/>
              <a:gd name="connsiteX6963" fmla="*/ 4951490 w 6606361"/>
              <a:gd name="connsiteY6963" fmla="*/ 2023309 h 3994140"/>
              <a:gd name="connsiteX6964" fmla="*/ 4966070 w 6606361"/>
              <a:gd name="connsiteY6964" fmla="*/ 2037886 h 3994140"/>
              <a:gd name="connsiteX6965" fmla="*/ 4974819 w 6606361"/>
              <a:gd name="connsiteY6965" fmla="*/ 2055378 h 3994140"/>
              <a:gd name="connsiteX6966" fmla="*/ 4983567 w 6606361"/>
              <a:gd name="connsiteY6966" fmla="*/ 2075786 h 3994140"/>
              <a:gd name="connsiteX6967" fmla="*/ 4992315 w 6606361"/>
              <a:gd name="connsiteY6967" fmla="*/ 2087448 h 3994140"/>
              <a:gd name="connsiteX6968" fmla="*/ 4995231 w 6606361"/>
              <a:gd name="connsiteY6968" fmla="*/ 2093279 h 3994140"/>
              <a:gd name="connsiteX6969" fmla="*/ 5001063 w 6606361"/>
              <a:gd name="connsiteY6969" fmla="*/ 2102025 h 3994140"/>
              <a:gd name="connsiteX6970" fmla="*/ 5006896 w 6606361"/>
              <a:gd name="connsiteY6970" fmla="*/ 2113687 h 3994140"/>
              <a:gd name="connsiteX6971" fmla="*/ 5012728 w 6606361"/>
              <a:gd name="connsiteY6971" fmla="*/ 2122433 h 3994140"/>
              <a:gd name="connsiteX6972" fmla="*/ 5018560 w 6606361"/>
              <a:gd name="connsiteY6972" fmla="*/ 2128264 h 3994140"/>
              <a:gd name="connsiteX6973" fmla="*/ 5018560 w 6606361"/>
              <a:gd name="connsiteY6973" fmla="*/ 2134095 h 3994140"/>
              <a:gd name="connsiteX6974" fmla="*/ 5015644 w 6606361"/>
              <a:gd name="connsiteY6974" fmla="*/ 2134095 h 3994140"/>
              <a:gd name="connsiteX6975" fmla="*/ 5012728 w 6606361"/>
              <a:gd name="connsiteY6975" fmla="*/ 2134095 h 3994140"/>
              <a:gd name="connsiteX6976" fmla="*/ 5009812 w 6606361"/>
              <a:gd name="connsiteY6976" fmla="*/ 2134095 h 3994140"/>
              <a:gd name="connsiteX6977" fmla="*/ 5003979 w 6606361"/>
              <a:gd name="connsiteY6977" fmla="*/ 2131179 h 3994140"/>
              <a:gd name="connsiteX6978" fmla="*/ 4998147 w 6606361"/>
              <a:gd name="connsiteY6978" fmla="*/ 2128264 h 3994140"/>
              <a:gd name="connsiteX6979" fmla="*/ 4995231 w 6606361"/>
              <a:gd name="connsiteY6979" fmla="*/ 2125348 h 3994140"/>
              <a:gd name="connsiteX6980" fmla="*/ 4986483 w 6606361"/>
              <a:gd name="connsiteY6980" fmla="*/ 2116602 h 3994140"/>
              <a:gd name="connsiteX6981" fmla="*/ 4974819 w 6606361"/>
              <a:gd name="connsiteY6981" fmla="*/ 2104940 h 3994140"/>
              <a:gd name="connsiteX6982" fmla="*/ 4966070 w 6606361"/>
              <a:gd name="connsiteY6982" fmla="*/ 2090363 h 3994140"/>
              <a:gd name="connsiteX6983" fmla="*/ 4960238 w 6606361"/>
              <a:gd name="connsiteY6983" fmla="*/ 2075786 h 3994140"/>
              <a:gd name="connsiteX6984" fmla="*/ 4957322 w 6606361"/>
              <a:gd name="connsiteY6984" fmla="*/ 2072871 h 3994140"/>
              <a:gd name="connsiteX6985" fmla="*/ 4951490 w 6606361"/>
              <a:gd name="connsiteY6985" fmla="*/ 2061209 h 3994140"/>
              <a:gd name="connsiteX6986" fmla="*/ 4945658 w 6606361"/>
              <a:gd name="connsiteY6986" fmla="*/ 2052463 h 3994140"/>
              <a:gd name="connsiteX6987" fmla="*/ 4939826 w 6606361"/>
              <a:gd name="connsiteY6987" fmla="*/ 2046632 h 3994140"/>
              <a:gd name="connsiteX6988" fmla="*/ 4931078 w 6606361"/>
              <a:gd name="connsiteY6988" fmla="*/ 2040801 h 3994140"/>
              <a:gd name="connsiteX6989" fmla="*/ 4925245 w 6606361"/>
              <a:gd name="connsiteY6989" fmla="*/ 2037886 h 3994140"/>
              <a:gd name="connsiteX6990" fmla="*/ 4922329 w 6606361"/>
              <a:gd name="connsiteY6990" fmla="*/ 2037886 h 3994140"/>
              <a:gd name="connsiteX6991" fmla="*/ 4919413 w 6606361"/>
              <a:gd name="connsiteY6991" fmla="*/ 2034970 h 3994140"/>
              <a:gd name="connsiteX6992" fmla="*/ 4916497 w 6606361"/>
              <a:gd name="connsiteY6992" fmla="*/ 2026224 h 3994140"/>
              <a:gd name="connsiteX6993" fmla="*/ 4913581 w 6606361"/>
              <a:gd name="connsiteY6993" fmla="*/ 2017478 h 3994140"/>
              <a:gd name="connsiteX6994" fmla="*/ 4910665 w 6606361"/>
              <a:gd name="connsiteY6994" fmla="*/ 2008731 h 3994140"/>
              <a:gd name="connsiteX6995" fmla="*/ 4907749 w 6606361"/>
              <a:gd name="connsiteY6995" fmla="*/ 2002901 h 3994140"/>
              <a:gd name="connsiteX6996" fmla="*/ 4901917 w 6606361"/>
              <a:gd name="connsiteY6996" fmla="*/ 1988323 h 3994140"/>
              <a:gd name="connsiteX6997" fmla="*/ 4893169 w 6606361"/>
              <a:gd name="connsiteY6997" fmla="*/ 1970831 h 3994140"/>
              <a:gd name="connsiteX6998" fmla="*/ 4884420 w 6606361"/>
              <a:gd name="connsiteY6998" fmla="*/ 1950423 h 3994140"/>
              <a:gd name="connsiteX6999" fmla="*/ 4878588 w 6606361"/>
              <a:gd name="connsiteY6999" fmla="*/ 1938761 h 3994140"/>
              <a:gd name="connsiteX7000" fmla="*/ 4875672 w 6606361"/>
              <a:gd name="connsiteY7000" fmla="*/ 1932931 h 3994140"/>
              <a:gd name="connsiteX7001" fmla="*/ 4872756 w 6606361"/>
              <a:gd name="connsiteY7001" fmla="*/ 1930015 h 3994140"/>
              <a:gd name="connsiteX7002" fmla="*/ 4872756 w 6606361"/>
              <a:gd name="connsiteY7002" fmla="*/ 1927100 h 3994140"/>
              <a:gd name="connsiteX7003" fmla="*/ 4869840 w 6606361"/>
              <a:gd name="connsiteY7003" fmla="*/ 1921269 h 3994140"/>
              <a:gd name="connsiteX7004" fmla="*/ 4864008 w 6606361"/>
              <a:gd name="connsiteY7004" fmla="*/ 1912523 h 3994140"/>
              <a:gd name="connsiteX7005" fmla="*/ 4861091 w 6606361"/>
              <a:gd name="connsiteY7005" fmla="*/ 1903777 h 3994140"/>
              <a:gd name="connsiteX7006" fmla="*/ 4855259 w 6606361"/>
              <a:gd name="connsiteY7006" fmla="*/ 1897946 h 3994140"/>
              <a:gd name="connsiteX7007" fmla="*/ 4849427 w 6606361"/>
              <a:gd name="connsiteY7007" fmla="*/ 1892115 h 3994140"/>
              <a:gd name="connsiteX7008" fmla="*/ 4840679 w 6606361"/>
              <a:gd name="connsiteY7008" fmla="*/ 1889199 h 3994140"/>
              <a:gd name="connsiteX7009" fmla="*/ 4834847 w 6606361"/>
              <a:gd name="connsiteY7009" fmla="*/ 1886284 h 3994140"/>
              <a:gd name="connsiteX7010" fmla="*/ 4829015 w 6606361"/>
              <a:gd name="connsiteY7010" fmla="*/ 1883369 h 3994140"/>
              <a:gd name="connsiteX7011" fmla="*/ 4820266 w 6606361"/>
              <a:gd name="connsiteY7011" fmla="*/ 1877538 h 3994140"/>
              <a:gd name="connsiteX7012" fmla="*/ 4808602 w 6606361"/>
              <a:gd name="connsiteY7012" fmla="*/ 1868791 h 3994140"/>
              <a:gd name="connsiteX7013" fmla="*/ 4799854 w 6606361"/>
              <a:gd name="connsiteY7013" fmla="*/ 1854214 h 3994140"/>
              <a:gd name="connsiteX7014" fmla="*/ 4794022 w 6606361"/>
              <a:gd name="connsiteY7014" fmla="*/ 1851299 h 3994140"/>
              <a:gd name="connsiteX7015" fmla="*/ 4785274 w 6606361"/>
              <a:gd name="connsiteY7015" fmla="*/ 1836722 h 3994140"/>
              <a:gd name="connsiteX7016" fmla="*/ 4770693 w 6606361"/>
              <a:gd name="connsiteY7016" fmla="*/ 1816314 h 3994140"/>
              <a:gd name="connsiteX7017" fmla="*/ 4756113 w 6606361"/>
              <a:gd name="connsiteY7017" fmla="*/ 1792990 h 3994140"/>
              <a:gd name="connsiteX7018" fmla="*/ 4744449 w 6606361"/>
              <a:gd name="connsiteY7018" fmla="*/ 1763836 h 3994140"/>
              <a:gd name="connsiteX7019" fmla="*/ 4735700 w 6606361"/>
              <a:gd name="connsiteY7019" fmla="*/ 1728851 h 3994140"/>
              <a:gd name="connsiteX7020" fmla="*/ 4735700 w 6606361"/>
              <a:gd name="connsiteY7020" fmla="*/ 1723020 h 3994140"/>
              <a:gd name="connsiteX7021" fmla="*/ 4732784 w 6606361"/>
              <a:gd name="connsiteY7021" fmla="*/ 1705527 h 3994140"/>
              <a:gd name="connsiteX7022" fmla="*/ 4732784 w 6606361"/>
              <a:gd name="connsiteY7022" fmla="*/ 1682204 h 3994140"/>
              <a:gd name="connsiteX7023" fmla="*/ 4732784 w 6606361"/>
              <a:gd name="connsiteY7023" fmla="*/ 1661796 h 3994140"/>
              <a:gd name="connsiteX7024" fmla="*/ 4738616 w 6606361"/>
              <a:gd name="connsiteY7024" fmla="*/ 1653050 h 3994140"/>
              <a:gd name="connsiteX7025" fmla="*/ 4741532 w 6606361"/>
              <a:gd name="connsiteY7025" fmla="*/ 1650134 h 3994140"/>
              <a:gd name="connsiteX7026" fmla="*/ 4744449 w 6606361"/>
              <a:gd name="connsiteY7026" fmla="*/ 1647219 h 3994140"/>
              <a:gd name="connsiteX7027" fmla="*/ 4747365 w 6606361"/>
              <a:gd name="connsiteY7027" fmla="*/ 1641388 h 3994140"/>
              <a:gd name="connsiteX7028" fmla="*/ 4747365 w 6606361"/>
              <a:gd name="connsiteY7028" fmla="*/ 1635557 h 3994140"/>
              <a:gd name="connsiteX7029" fmla="*/ 4747365 w 6606361"/>
              <a:gd name="connsiteY7029" fmla="*/ 1626811 h 3994140"/>
              <a:gd name="connsiteX7030" fmla="*/ 4744449 w 6606361"/>
              <a:gd name="connsiteY7030" fmla="*/ 1618064 h 3994140"/>
              <a:gd name="connsiteX7031" fmla="*/ 4744449 w 6606361"/>
              <a:gd name="connsiteY7031" fmla="*/ 1612233 h 3994140"/>
              <a:gd name="connsiteX7032" fmla="*/ 4741532 w 6606361"/>
              <a:gd name="connsiteY7032" fmla="*/ 1591825 h 3994140"/>
              <a:gd name="connsiteX7033" fmla="*/ 4741532 w 6606361"/>
              <a:gd name="connsiteY7033" fmla="*/ 1568502 h 3994140"/>
              <a:gd name="connsiteX7034" fmla="*/ 4738616 w 6606361"/>
              <a:gd name="connsiteY7034" fmla="*/ 1545179 h 3994140"/>
              <a:gd name="connsiteX7035" fmla="*/ 4738616 w 6606361"/>
              <a:gd name="connsiteY7035" fmla="*/ 1530601 h 3994140"/>
              <a:gd name="connsiteX7036" fmla="*/ 4741532 w 6606361"/>
              <a:gd name="connsiteY7036" fmla="*/ 1530601 h 3994140"/>
              <a:gd name="connsiteX7037" fmla="*/ 4744449 w 6606361"/>
              <a:gd name="connsiteY7037" fmla="*/ 1530601 h 3994140"/>
              <a:gd name="connsiteX7038" fmla="*/ 4747365 w 6606361"/>
              <a:gd name="connsiteY7038" fmla="*/ 1533517 h 3994140"/>
              <a:gd name="connsiteX7039" fmla="*/ 4753197 w 6606361"/>
              <a:gd name="connsiteY7039" fmla="*/ 1533517 h 3994140"/>
              <a:gd name="connsiteX7040" fmla="*/ 4756113 w 6606361"/>
              <a:gd name="connsiteY7040" fmla="*/ 1530601 h 3994140"/>
              <a:gd name="connsiteX7041" fmla="*/ 4759029 w 6606361"/>
              <a:gd name="connsiteY7041" fmla="*/ 1527686 h 3994140"/>
              <a:gd name="connsiteX7042" fmla="*/ 4759029 w 6606361"/>
              <a:gd name="connsiteY7042" fmla="*/ 1521855 h 3994140"/>
              <a:gd name="connsiteX7043" fmla="*/ 4759029 w 6606361"/>
              <a:gd name="connsiteY7043" fmla="*/ 1501447 h 3994140"/>
              <a:gd name="connsiteX7044" fmla="*/ 4759030 w 6606361"/>
              <a:gd name="connsiteY7044" fmla="*/ 1501447 h 3994140"/>
              <a:gd name="connsiteX7045" fmla="*/ 4759030 w 6606361"/>
              <a:gd name="connsiteY7045" fmla="*/ 1495616 h 3994140"/>
              <a:gd name="connsiteX7046" fmla="*/ 4756114 w 6606361"/>
              <a:gd name="connsiteY7046" fmla="*/ 1489786 h 3994140"/>
              <a:gd name="connsiteX7047" fmla="*/ 4750281 w 6606361"/>
              <a:gd name="connsiteY7047" fmla="*/ 1481039 h 3994140"/>
              <a:gd name="connsiteX7048" fmla="*/ 4744449 w 6606361"/>
              <a:gd name="connsiteY7048" fmla="*/ 1472293 h 3994140"/>
              <a:gd name="connsiteX7049" fmla="*/ 4735701 w 6606361"/>
              <a:gd name="connsiteY7049" fmla="*/ 1463547 h 3994140"/>
              <a:gd name="connsiteX7050" fmla="*/ 4729869 w 6606361"/>
              <a:gd name="connsiteY7050" fmla="*/ 1460631 h 3994140"/>
              <a:gd name="connsiteX7051" fmla="*/ 4715289 w 6606361"/>
              <a:gd name="connsiteY7051" fmla="*/ 1454800 h 3994140"/>
              <a:gd name="connsiteX7052" fmla="*/ 4697792 w 6606361"/>
              <a:gd name="connsiteY7052" fmla="*/ 1440223 h 3994140"/>
              <a:gd name="connsiteX7053" fmla="*/ 4674464 w 6606361"/>
              <a:gd name="connsiteY7053" fmla="*/ 1422731 h 3994140"/>
              <a:gd name="connsiteX7054" fmla="*/ 4674464 w 6606361"/>
              <a:gd name="connsiteY7054" fmla="*/ 1419815 h 3994140"/>
              <a:gd name="connsiteX7055" fmla="*/ 4671547 w 6606361"/>
              <a:gd name="connsiteY7055" fmla="*/ 1416900 h 3994140"/>
              <a:gd name="connsiteX7056" fmla="*/ 4668631 w 6606361"/>
              <a:gd name="connsiteY7056" fmla="*/ 1408153 h 3994140"/>
              <a:gd name="connsiteX7057" fmla="*/ 4665715 w 6606361"/>
              <a:gd name="connsiteY7057" fmla="*/ 1402323 h 3994140"/>
              <a:gd name="connsiteX7058" fmla="*/ 4662799 w 6606361"/>
              <a:gd name="connsiteY7058" fmla="*/ 1393576 h 3994140"/>
              <a:gd name="connsiteX7059" fmla="*/ 4656967 w 6606361"/>
              <a:gd name="connsiteY7059" fmla="*/ 1387745 h 3994140"/>
              <a:gd name="connsiteX7060" fmla="*/ 4651135 w 6606361"/>
              <a:gd name="connsiteY7060" fmla="*/ 1378999 h 3994140"/>
              <a:gd name="connsiteX7061" fmla="*/ 4642387 w 6606361"/>
              <a:gd name="connsiteY7061" fmla="*/ 1376084 h 3994140"/>
              <a:gd name="connsiteX7062" fmla="*/ 4642387 w 6606361"/>
              <a:gd name="connsiteY7062" fmla="*/ 1373168 h 3994140"/>
              <a:gd name="connsiteX7063" fmla="*/ 4639471 w 6606361"/>
              <a:gd name="connsiteY7063" fmla="*/ 1370253 h 3994140"/>
              <a:gd name="connsiteX7064" fmla="*/ 4636555 w 6606361"/>
              <a:gd name="connsiteY7064" fmla="*/ 1364422 h 3994140"/>
              <a:gd name="connsiteX7065" fmla="*/ 4636555 w 6606361"/>
              <a:gd name="connsiteY7065" fmla="*/ 1355676 h 3994140"/>
              <a:gd name="connsiteX7066" fmla="*/ 4636555 w 6606361"/>
              <a:gd name="connsiteY7066" fmla="*/ 1346929 h 3994140"/>
              <a:gd name="connsiteX7067" fmla="*/ 4630723 w 6606361"/>
              <a:gd name="connsiteY7067" fmla="*/ 1344014 h 3994140"/>
              <a:gd name="connsiteX7068" fmla="*/ 4627807 w 6606361"/>
              <a:gd name="connsiteY7068" fmla="*/ 1341098 h 3994140"/>
              <a:gd name="connsiteX7069" fmla="*/ 4624891 w 6606361"/>
              <a:gd name="connsiteY7069" fmla="*/ 1332352 h 3994140"/>
              <a:gd name="connsiteX7070" fmla="*/ 4624891 w 6606361"/>
              <a:gd name="connsiteY7070" fmla="*/ 1326521 h 3994140"/>
              <a:gd name="connsiteX7071" fmla="*/ 4624891 w 6606361"/>
              <a:gd name="connsiteY7071" fmla="*/ 1320690 h 3994140"/>
              <a:gd name="connsiteX7072" fmla="*/ 4627807 w 6606361"/>
              <a:gd name="connsiteY7072" fmla="*/ 1314859 h 3994140"/>
              <a:gd name="connsiteX7073" fmla="*/ 4627807 w 6606361"/>
              <a:gd name="connsiteY7073" fmla="*/ 1311944 h 3994140"/>
              <a:gd name="connsiteX7074" fmla="*/ 4630723 w 6606361"/>
              <a:gd name="connsiteY7074" fmla="*/ 1311944 h 3994140"/>
              <a:gd name="connsiteX7075" fmla="*/ 4627807 w 6606361"/>
              <a:gd name="connsiteY7075" fmla="*/ 1303198 h 3994140"/>
              <a:gd name="connsiteX7076" fmla="*/ 4627807 w 6606361"/>
              <a:gd name="connsiteY7076" fmla="*/ 1297367 h 3994140"/>
              <a:gd name="connsiteX7077" fmla="*/ 4627807 w 6606361"/>
              <a:gd name="connsiteY7077" fmla="*/ 1291536 h 3994140"/>
              <a:gd name="connsiteX7078" fmla="*/ 4624891 w 6606361"/>
              <a:gd name="connsiteY7078" fmla="*/ 1291536 h 3994140"/>
              <a:gd name="connsiteX7079" fmla="*/ 4624891 w 6606361"/>
              <a:gd name="connsiteY7079" fmla="*/ 1288621 h 3994140"/>
              <a:gd name="connsiteX7080" fmla="*/ 4619058 w 6606361"/>
              <a:gd name="connsiteY7080" fmla="*/ 1294451 h 3994140"/>
              <a:gd name="connsiteX7081" fmla="*/ 4616142 w 6606361"/>
              <a:gd name="connsiteY7081" fmla="*/ 1294451 h 3994140"/>
              <a:gd name="connsiteX7082" fmla="*/ 4613226 w 6606361"/>
              <a:gd name="connsiteY7082" fmla="*/ 1294451 h 3994140"/>
              <a:gd name="connsiteX7083" fmla="*/ 4610310 w 6606361"/>
              <a:gd name="connsiteY7083" fmla="*/ 1294451 h 3994140"/>
              <a:gd name="connsiteX7084" fmla="*/ 4610310 w 6606361"/>
              <a:gd name="connsiteY7084" fmla="*/ 1291536 h 3994140"/>
              <a:gd name="connsiteX7085" fmla="*/ 4610310 w 6606361"/>
              <a:gd name="connsiteY7085" fmla="*/ 1288621 h 3994140"/>
              <a:gd name="connsiteX7086" fmla="*/ 4604478 w 6606361"/>
              <a:gd name="connsiteY7086" fmla="*/ 1282790 h 3994140"/>
              <a:gd name="connsiteX7087" fmla="*/ 4601562 w 6606361"/>
              <a:gd name="connsiteY7087" fmla="*/ 1276959 h 3994140"/>
              <a:gd name="connsiteX7088" fmla="*/ 4598646 w 6606361"/>
              <a:gd name="connsiteY7088" fmla="*/ 1268213 h 3994140"/>
              <a:gd name="connsiteX7089" fmla="*/ 4598646 w 6606361"/>
              <a:gd name="connsiteY7089" fmla="*/ 1262382 h 3994140"/>
              <a:gd name="connsiteX7090" fmla="*/ 4598646 w 6606361"/>
              <a:gd name="connsiteY7090" fmla="*/ 1256551 h 3994140"/>
              <a:gd name="connsiteX7091" fmla="*/ 4595730 w 6606361"/>
              <a:gd name="connsiteY7091" fmla="*/ 1250720 h 3994140"/>
              <a:gd name="connsiteX7092" fmla="*/ 4589898 w 6606361"/>
              <a:gd name="connsiteY7092" fmla="*/ 1244889 h 3994140"/>
              <a:gd name="connsiteX7093" fmla="*/ 4584066 w 6606361"/>
              <a:gd name="connsiteY7093" fmla="*/ 1239058 h 3994140"/>
              <a:gd name="connsiteX7094" fmla="*/ 4581150 w 6606361"/>
              <a:gd name="connsiteY7094" fmla="*/ 1233227 h 3994140"/>
              <a:gd name="connsiteX7095" fmla="*/ 4578233 w 6606361"/>
              <a:gd name="connsiteY7095" fmla="*/ 1230312 h 3994140"/>
              <a:gd name="connsiteX7096" fmla="*/ 4575317 w 6606361"/>
              <a:gd name="connsiteY7096" fmla="*/ 1230312 h 3994140"/>
              <a:gd name="connsiteX7097" fmla="*/ 4569485 w 6606361"/>
              <a:gd name="connsiteY7097" fmla="*/ 1215735 h 3994140"/>
              <a:gd name="connsiteX7098" fmla="*/ 4560737 w 6606361"/>
              <a:gd name="connsiteY7098" fmla="*/ 1201158 h 3994140"/>
              <a:gd name="connsiteX7099" fmla="*/ 4551989 w 6606361"/>
              <a:gd name="connsiteY7099" fmla="*/ 1186581 h 3994140"/>
              <a:gd name="connsiteX7100" fmla="*/ 4549073 w 6606361"/>
              <a:gd name="connsiteY7100" fmla="*/ 1183665 h 3994140"/>
              <a:gd name="connsiteX7101" fmla="*/ 4525744 w 6606361"/>
              <a:gd name="connsiteY7101" fmla="*/ 1218650 h 3994140"/>
              <a:gd name="connsiteX7102" fmla="*/ 4522828 w 6606361"/>
              <a:gd name="connsiteY7102" fmla="*/ 1215735 h 3994140"/>
              <a:gd name="connsiteX7103" fmla="*/ 4511164 w 6606361"/>
              <a:gd name="connsiteY7103" fmla="*/ 1206989 h 3994140"/>
              <a:gd name="connsiteX7104" fmla="*/ 4499499 w 6606361"/>
              <a:gd name="connsiteY7104" fmla="*/ 1192411 h 3994140"/>
              <a:gd name="connsiteX7105" fmla="*/ 4484919 w 6606361"/>
              <a:gd name="connsiteY7105" fmla="*/ 1177834 h 3994140"/>
              <a:gd name="connsiteX7106" fmla="*/ 4473255 w 6606361"/>
              <a:gd name="connsiteY7106" fmla="*/ 1163257 h 3994140"/>
              <a:gd name="connsiteX7107" fmla="*/ 4464507 w 6606361"/>
              <a:gd name="connsiteY7107" fmla="*/ 1154511 h 3994140"/>
              <a:gd name="connsiteX7108" fmla="*/ 4461591 w 6606361"/>
              <a:gd name="connsiteY7108" fmla="*/ 1148680 h 3994140"/>
              <a:gd name="connsiteX7109" fmla="*/ 4455758 w 6606361"/>
              <a:gd name="connsiteY7109" fmla="*/ 1148680 h 3994140"/>
              <a:gd name="connsiteX7110" fmla="*/ 4449926 w 6606361"/>
              <a:gd name="connsiteY7110" fmla="*/ 1148680 h 3994140"/>
              <a:gd name="connsiteX7111" fmla="*/ 4447010 w 6606361"/>
              <a:gd name="connsiteY7111" fmla="*/ 1151595 h 3994140"/>
              <a:gd name="connsiteX7112" fmla="*/ 4441178 w 6606361"/>
              <a:gd name="connsiteY7112" fmla="*/ 1154511 h 3994140"/>
              <a:gd name="connsiteX7113" fmla="*/ 4441178 w 6606361"/>
              <a:gd name="connsiteY7113" fmla="*/ 1157426 h 3994140"/>
              <a:gd name="connsiteX7114" fmla="*/ 4438262 w 6606361"/>
              <a:gd name="connsiteY7114" fmla="*/ 1160342 h 3994140"/>
              <a:gd name="connsiteX7115" fmla="*/ 4432430 w 6606361"/>
              <a:gd name="connsiteY7115" fmla="*/ 1151595 h 3994140"/>
              <a:gd name="connsiteX7116" fmla="*/ 4426598 w 6606361"/>
              <a:gd name="connsiteY7116" fmla="*/ 1148680 h 3994140"/>
              <a:gd name="connsiteX7117" fmla="*/ 4420766 w 6606361"/>
              <a:gd name="connsiteY7117" fmla="*/ 1142849 h 3994140"/>
              <a:gd name="connsiteX7118" fmla="*/ 4414933 w 6606361"/>
              <a:gd name="connsiteY7118" fmla="*/ 1142849 h 3994140"/>
              <a:gd name="connsiteX7119" fmla="*/ 4412017 w 6606361"/>
              <a:gd name="connsiteY7119" fmla="*/ 1142849 h 3994140"/>
              <a:gd name="connsiteX7120" fmla="*/ 4385773 w 6606361"/>
              <a:gd name="connsiteY7120" fmla="*/ 1137018 h 3994140"/>
              <a:gd name="connsiteX7121" fmla="*/ 4368276 w 6606361"/>
              <a:gd name="connsiteY7121" fmla="*/ 1134103 h 3994140"/>
              <a:gd name="connsiteX7122" fmla="*/ 4362444 w 6606361"/>
              <a:gd name="connsiteY7122" fmla="*/ 1131187 h 3994140"/>
              <a:gd name="connsiteX7123" fmla="*/ 4359528 w 6606361"/>
              <a:gd name="connsiteY7123" fmla="*/ 1125356 h 3994140"/>
              <a:gd name="connsiteX7124" fmla="*/ 4353696 w 6606361"/>
              <a:gd name="connsiteY7124" fmla="*/ 1119526 h 3994140"/>
              <a:gd name="connsiteX7125" fmla="*/ 4344948 w 6606361"/>
              <a:gd name="connsiteY7125" fmla="*/ 1116610 h 3994140"/>
              <a:gd name="connsiteX7126" fmla="*/ 4339115 w 6606361"/>
              <a:gd name="connsiteY7126" fmla="*/ 1113695 h 3994140"/>
              <a:gd name="connsiteX7127" fmla="*/ 4330367 w 6606361"/>
              <a:gd name="connsiteY7127" fmla="*/ 1113695 h 3994140"/>
              <a:gd name="connsiteX7128" fmla="*/ 4327451 w 6606361"/>
              <a:gd name="connsiteY7128" fmla="*/ 1113695 h 3994140"/>
              <a:gd name="connsiteX7129" fmla="*/ 4324535 w 6606361"/>
              <a:gd name="connsiteY7129" fmla="*/ 1113695 h 3994140"/>
              <a:gd name="connsiteX7130" fmla="*/ 4318703 w 6606361"/>
              <a:gd name="connsiteY7130" fmla="*/ 1107864 h 3994140"/>
              <a:gd name="connsiteX7131" fmla="*/ 4312871 w 6606361"/>
              <a:gd name="connsiteY7131" fmla="*/ 1104948 h 3994140"/>
              <a:gd name="connsiteX7132" fmla="*/ 4307039 w 6606361"/>
              <a:gd name="connsiteY7132" fmla="*/ 1107864 h 3994140"/>
              <a:gd name="connsiteX7133" fmla="*/ 4304123 w 6606361"/>
              <a:gd name="connsiteY7133" fmla="*/ 1107864 h 3994140"/>
              <a:gd name="connsiteX7134" fmla="*/ 4301207 w 6606361"/>
              <a:gd name="connsiteY7134" fmla="*/ 1113695 h 3994140"/>
              <a:gd name="connsiteX7135" fmla="*/ 4298290 w 6606361"/>
              <a:gd name="connsiteY7135" fmla="*/ 1116610 h 3994140"/>
              <a:gd name="connsiteX7136" fmla="*/ 4298290 w 6606361"/>
              <a:gd name="connsiteY7136" fmla="*/ 1122441 h 3994140"/>
              <a:gd name="connsiteX7137" fmla="*/ 4295374 w 6606361"/>
              <a:gd name="connsiteY7137" fmla="*/ 1125356 h 3994140"/>
              <a:gd name="connsiteX7138" fmla="*/ 4295374 w 6606361"/>
              <a:gd name="connsiteY7138" fmla="*/ 1128272 h 3994140"/>
              <a:gd name="connsiteX7139" fmla="*/ 4295374 w 6606361"/>
              <a:gd name="connsiteY7139" fmla="*/ 1131187 h 3994140"/>
              <a:gd name="connsiteX7140" fmla="*/ 4292458 w 6606361"/>
              <a:gd name="connsiteY7140" fmla="*/ 1137018 h 3994140"/>
              <a:gd name="connsiteX7141" fmla="*/ 4289542 w 6606361"/>
              <a:gd name="connsiteY7141" fmla="*/ 1139934 h 3994140"/>
              <a:gd name="connsiteX7142" fmla="*/ 4283710 w 6606361"/>
              <a:gd name="connsiteY7142" fmla="*/ 1145765 h 3994140"/>
              <a:gd name="connsiteX7143" fmla="*/ 4274962 w 6606361"/>
              <a:gd name="connsiteY7143" fmla="*/ 1151595 h 3994140"/>
              <a:gd name="connsiteX7144" fmla="*/ 4269130 w 6606361"/>
              <a:gd name="connsiteY7144" fmla="*/ 1157426 h 3994140"/>
              <a:gd name="connsiteX7145" fmla="*/ 4263298 w 6606361"/>
              <a:gd name="connsiteY7145" fmla="*/ 1160342 h 3994140"/>
              <a:gd name="connsiteX7146" fmla="*/ 4257465 w 6606361"/>
              <a:gd name="connsiteY7146" fmla="*/ 1163257 h 3994140"/>
              <a:gd name="connsiteX7147" fmla="*/ 4251633 w 6606361"/>
              <a:gd name="connsiteY7147" fmla="*/ 1166173 h 3994140"/>
              <a:gd name="connsiteX7148" fmla="*/ 4251633 w 6606361"/>
              <a:gd name="connsiteY7148" fmla="*/ 1169088 h 3994140"/>
              <a:gd name="connsiteX7149" fmla="*/ 4242885 w 6606361"/>
              <a:gd name="connsiteY7149" fmla="*/ 1169088 h 3994140"/>
              <a:gd name="connsiteX7150" fmla="*/ 4239969 w 6606361"/>
              <a:gd name="connsiteY7150" fmla="*/ 1169088 h 3994140"/>
              <a:gd name="connsiteX7151" fmla="*/ 4234137 w 6606361"/>
              <a:gd name="connsiteY7151" fmla="*/ 1169088 h 3994140"/>
              <a:gd name="connsiteX7152" fmla="*/ 4234137 w 6606361"/>
              <a:gd name="connsiteY7152" fmla="*/ 1163257 h 3994140"/>
              <a:gd name="connsiteX7153" fmla="*/ 4231221 w 6606361"/>
              <a:gd name="connsiteY7153" fmla="*/ 1160342 h 3994140"/>
              <a:gd name="connsiteX7154" fmla="*/ 4231221 w 6606361"/>
              <a:gd name="connsiteY7154" fmla="*/ 1154511 h 3994140"/>
              <a:gd name="connsiteX7155" fmla="*/ 4231221 w 6606361"/>
              <a:gd name="connsiteY7155" fmla="*/ 1151595 h 3994140"/>
              <a:gd name="connsiteX7156" fmla="*/ 4231221 w 6606361"/>
              <a:gd name="connsiteY7156" fmla="*/ 1148680 h 3994140"/>
              <a:gd name="connsiteX7157" fmla="*/ 4231221 w 6606361"/>
              <a:gd name="connsiteY7157" fmla="*/ 1145765 h 3994140"/>
              <a:gd name="connsiteX7158" fmla="*/ 4234137 w 6606361"/>
              <a:gd name="connsiteY7158" fmla="*/ 1142849 h 3994140"/>
              <a:gd name="connsiteX7159" fmla="*/ 4237053 w 6606361"/>
              <a:gd name="connsiteY7159" fmla="*/ 1137018 h 3994140"/>
              <a:gd name="connsiteX7160" fmla="*/ 4239969 w 6606361"/>
              <a:gd name="connsiteY7160" fmla="*/ 1131187 h 3994140"/>
              <a:gd name="connsiteX7161" fmla="*/ 4239969 w 6606361"/>
              <a:gd name="connsiteY7161" fmla="*/ 1128272 h 3994140"/>
              <a:gd name="connsiteX7162" fmla="*/ 4239969 w 6606361"/>
              <a:gd name="connsiteY7162" fmla="*/ 1125356 h 3994140"/>
              <a:gd name="connsiteX7163" fmla="*/ 4251633 w 6606361"/>
              <a:gd name="connsiteY7163" fmla="*/ 1110779 h 3994140"/>
              <a:gd name="connsiteX7164" fmla="*/ 4269130 w 6606361"/>
              <a:gd name="connsiteY7164" fmla="*/ 1104948 h 3994140"/>
              <a:gd name="connsiteX7165" fmla="*/ 4286626 w 6606361"/>
              <a:gd name="connsiteY7165" fmla="*/ 1099118 h 3994140"/>
              <a:gd name="connsiteX7166" fmla="*/ 4292458 w 6606361"/>
              <a:gd name="connsiteY7166" fmla="*/ 1099118 h 3994140"/>
              <a:gd name="connsiteX7167" fmla="*/ 4298290 w 6606361"/>
              <a:gd name="connsiteY7167" fmla="*/ 1096202 h 3994140"/>
              <a:gd name="connsiteX7168" fmla="*/ 4298290 w 6606361"/>
              <a:gd name="connsiteY7168" fmla="*/ 1093287 h 3994140"/>
              <a:gd name="connsiteX7169" fmla="*/ 4295374 w 6606361"/>
              <a:gd name="connsiteY7169" fmla="*/ 1090371 h 3994140"/>
              <a:gd name="connsiteX7170" fmla="*/ 4292458 w 6606361"/>
              <a:gd name="connsiteY7170" fmla="*/ 1090371 h 3994140"/>
              <a:gd name="connsiteX7171" fmla="*/ 4289542 w 6606361"/>
              <a:gd name="connsiteY7171" fmla="*/ 1087456 h 3994140"/>
              <a:gd name="connsiteX7172" fmla="*/ 4286626 w 6606361"/>
              <a:gd name="connsiteY7172" fmla="*/ 1084540 h 3994140"/>
              <a:gd name="connsiteX7173" fmla="*/ 4260382 w 6606361"/>
              <a:gd name="connsiteY7173" fmla="*/ 1084540 h 3994140"/>
              <a:gd name="connsiteX7174" fmla="*/ 4242885 w 6606361"/>
              <a:gd name="connsiteY7174" fmla="*/ 1090371 h 3994140"/>
              <a:gd name="connsiteX7175" fmla="*/ 4231221 w 6606361"/>
              <a:gd name="connsiteY7175" fmla="*/ 1096202 h 3994140"/>
              <a:gd name="connsiteX7176" fmla="*/ 4228305 w 6606361"/>
              <a:gd name="connsiteY7176" fmla="*/ 1099118 h 3994140"/>
              <a:gd name="connsiteX7177" fmla="*/ 4222473 w 6606361"/>
              <a:gd name="connsiteY7177" fmla="*/ 1116610 h 3994140"/>
              <a:gd name="connsiteX7178" fmla="*/ 4213724 w 6606361"/>
              <a:gd name="connsiteY7178" fmla="*/ 1131187 h 3994140"/>
              <a:gd name="connsiteX7179" fmla="*/ 4204976 w 6606361"/>
              <a:gd name="connsiteY7179" fmla="*/ 1145765 h 3994140"/>
              <a:gd name="connsiteX7180" fmla="*/ 4199144 w 6606361"/>
              <a:gd name="connsiteY7180" fmla="*/ 1157426 h 3994140"/>
              <a:gd name="connsiteX7181" fmla="*/ 4196228 w 6606361"/>
              <a:gd name="connsiteY7181" fmla="*/ 1163257 h 3994140"/>
              <a:gd name="connsiteX7182" fmla="*/ 4190396 w 6606361"/>
              <a:gd name="connsiteY7182" fmla="*/ 1166173 h 3994140"/>
              <a:gd name="connsiteX7183" fmla="*/ 4187480 w 6606361"/>
              <a:gd name="connsiteY7183" fmla="*/ 1169088 h 3994140"/>
              <a:gd name="connsiteX7184" fmla="*/ 4190396 w 6606361"/>
              <a:gd name="connsiteY7184" fmla="*/ 1172003 h 3994140"/>
              <a:gd name="connsiteX7185" fmla="*/ 4190396 w 6606361"/>
              <a:gd name="connsiteY7185" fmla="*/ 1174919 h 3994140"/>
              <a:gd name="connsiteX7186" fmla="*/ 4193312 w 6606361"/>
              <a:gd name="connsiteY7186" fmla="*/ 1177834 h 3994140"/>
              <a:gd name="connsiteX7187" fmla="*/ 4196228 w 6606361"/>
              <a:gd name="connsiteY7187" fmla="*/ 1177834 h 3994140"/>
              <a:gd name="connsiteX7188" fmla="*/ 4199144 w 6606361"/>
              <a:gd name="connsiteY7188" fmla="*/ 1183665 h 3994140"/>
              <a:gd name="connsiteX7189" fmla="*/ 4202060 w 6606361"/>
              <a:gd name="connsiteY7189" fmla="*/ 1189496 h 3994140"/>
              <a:gd name="connsiteX7190" fmla="*/ 4199144 w 6606361"/>
              <a:gd name="connsiteY7190" fmla="*/ 1195327 h 3994140"/>
              <a:gd name="connsiteX7191" fmla="*/ 4193312 w 6606361"/>
              <a:gd name="connsiteY7191" fmla="*/ 1201158 h 3994140"/>
              <a:gd name="connsiteX7192" fmla="*/ 4187480 w 6606361"/>
              <a:gd name="connsiteY7192" fmla="*/ 1206989 h 3994140"/>
              <a:gd name="connsiteX7193" fmla="*/ 4181648 w 6606361"/>
              <a:gd name="connsiteY7193" fmla="*/ 1209904 h 3994140"/>
              <a:gd name="connsiteX7194" fmla="*/ 4175815 w 6606361"/>
              <a:gd name="connsiteY7194" fmla="*/ 1215735 h 3994140"/>
              <a:gd name="connsiteX7195" fmla="*/ 4169983 w 6606361"/>
              <a:gd name="connsiteY7195" fmla="*/ 1218650 h 3994140"/>
              <a:gd name="connsiteX7196" fmla="*/ 4164151 w 6606361"/>
              <a:gd name="connsiteY7196" fmla="*/ 1221566 h 3994140"/>
              <a:gd name="connsiteX7197" fmla="*/ 4146655 w 6606361"/>
              <a:gd name="connsiteY7197" fmla="*/ 1239058 h 3994140"/>
              <a:gd name="connsiteX7198" fmla="*/ 4126242 w 6606361"/>
              <a:gd name="connsiteY7198" fmla="*/ 1256551 h 3994140"/>
              <a:gd name="connsiteX7199" fmla="*/ 4105830 w 6606361"/>
              <a:gd name="connsiteY7199" fmla="*/ 1276959 h 3994140"/>
              <a:gd name="connsiteX7200" fmla="*/ 4085417 w 6606361"/>
              <a:gd name="connsiteY7200" fmla="*/ 1288621 h 3994140"/>
              <a:gd name="connsiteX7201" fmla="*/ 4067921 w 6606361"/>
              <a:gd name="connsiteY7201" fmla="*/ 1297367 h 3994140"/>
              <a:gd name="connsiteX7202" fmla="*/ 4056256 w 6606361"/>
              <a:gd name="connsiteY7202" fmla="*/ 1300282 h 3994140"/>
              <a:gd name="connsiteX7203" fmla="*/ 4044592 w 6606361"/>
              <a:gd name="connsiteY7203" fmla="*/ 1303198 h 3994140"/>
              <a:gd name="connsiteX7204" fmla="*/ 4035844 w 6606361"/>
              <a:gd name="connsiteY7204" fmla="*/ 1306113 h 3994140"/>
              <a:gd name="connsiteX7205" fmla="*/ 4027096 w 6606361"/>
              <a:gd name="connsiteY7205" fmla="*/ 1309029 h 3994140"/>
              <a:gd name="connsiteX7206" fmla="*/ 4024180 w 6606361"/>
              <a:gd name="connsiteY7206" fmla="*/ 1311944 h 3994140"/>
              <a:gd name="connsiteX7207" fmla="*/ 4021264 w 6606361"/>
              <a:gd name="connsiteY7207" fmla="*/ 1311944 h 3994140"/>
              <a:gd name="connsiteX7208" fmla="*/ 4024180 w 6606361"/>
              <a:gd name="connsiteY7208" fmla="*/ 1306113 h 3994140"/>
              <a:gd name="connsiteX7209" fmla="*/ 4030012 w 6606361"/>
              <a:gd name="connsiteY7209" fmla="*/ 1297367 h 3994140"/>
              <a:gd name="connsiteX7210" fmla="*/ 4038760 w 6606361"/>
              <a:gd name="connsiteY7210" fmla="*/ 1294451 h 3994140"/>
              <a:gd name="connsiteX7211" fmla="*/ 4044592 w 6606361"/>
              <a:gd name="connsiteY7211" fmla="*/ 1288621 h 3994140"/>
              <a:gd name="connsiteX7212" fmla="*/ 4050424 w 6606361"/>
              <a:gd name="connsiteY7212" fmla="*/ 1285705 h 3994140"/>
              <a:gd name="connsiteX7213" fmla="*/ 4053340 w 6606361"/>
              <a:gd name="connsiteY7213" fmla="*/ 1285705 h 3994140"/>
              <a:gd name="connsiteX7214" fmla="*/ 4056256 w 6606361"/>
              <a:gd name="connsiteY7214" fmla="*/ 1282790 h 3994140"/>
              <a:gd name="connsiteX7215" fmla="*/ 4067921 w 6606361"/>
              <a:gd name="connsiteY7215" fmla="*/ 1268213 h 3994140"/>
              <a:gd name="connsiteX7216" fmla="*/ 4082501 w 6606361"/>
              <a:gd name="connsiteY7216" fmla="*/ 1253635 h 3994140"/>
              <a:gd name="connsiteX7217" fmla="*/ 4097081 w 6606361"/>
              <a:gd name="connsiteY7217" fmla="*/ 1241974 h 3994140"/>
              <a:gd name="connsiteX7218" fmla="*/ 4108746 w 6606361"/>
              <a:gd name="connsiteY7218" fmla="*/ 1233227 h 3994140"/>
              <a:gd name="connsiteX7219" fmla="*/ 4114578 w 6606361"/>
              <a:gd name="connsiteY7219" fmla="*/ 1230312 h 3994140"/>
              <a:gd name="connsiteX7220" fmla="*/ 4123326 w 6606361"/>
              <a:gd name="connsiteY7220" fmla="*/ 1215735 h 3994140"/>
              <a:gd name="connsiteX7221" fmla="*/ 4129158 w 6606361"/>
              <a:gd name="connsiteY7221" fmla="*/ 1198242 h 3994140"/>
              <a:gd name="connsiteX7222" fmla="*/ 4132074 w 6606361"/>
              <a:gd name="connsiteY7222" fmla="*/ 1186581 h 3994140"/>
              <a:gd name="connsiteX7223" fmla="*/ 4132074 w 6606361"/>
              <a:gd name="connsiteY7223" fmla="*/ 1180750 h 3994140"/>
              <a:gd name="connsiteX7224" fmla="*/ 4132074 w 6606361"/>
              <a:gd name="connsiteY7224" fmla="*/ 1174919 h 3994140"/>
              <a:gd name="connsiteX7225" fmla="*/ 4129158 w 6606361"/>
              <a:gd name="connsiteY7225" fmla="*/ 1174919 h 3994140"/>
              <a:gd name="connsiteX7226" fmla="*/ 4126242 w 6606361"/>
              <a:gd name="connsiteY7226" fmla="*/ 1174919 h 3994140"/>
              <a:gd name="connsiteX7227" fmla="*/ 4120410 w 6606361"/>
              <a:gd name="connsiteY7227" fmla="*/ 1177834 h 3994140"/>
              <a:gd name="connsiteX7228" fmla="*/ 4117494 w 6606361"/>
              <a:gd name="connsiteY7228" fmla="*/ 1180750 h 3994140"/>
              <a:gd name="connsiteX7229" fmla="*/ 4114578 w 6606361"/>
              <a:gd name="connsiteY7229" fmla="*/ 1186581 h 3994140"/>
              <a:gd name="connsiteX7230" fmla="*/ 4111662 w 6606361"/>
              <a:gd name="connsiteY7230" fmla="*/ 1189496 h 3994140"/>
              <a:gd name="connsiteX7231" fmla="*/ 4108746 w 6606361"/>
              <a:gd name="connsiteY7231" fmla="*/ 1192411 h 3994140"/>
              <a:gd name="connsiteX7232" fmla="*/ 4105830 w 6606361"/>
              <a:gd name="connsiteY7232" fmla="*/ 1192411 h 3994140"/>
              <a:gd name="connsiteX7233" fmla="*/ 4099997 w 6606361"/>
              <a:gd name="connsiteY7233" fmla="*/ 1198242 h 3994140"/>
              <a:gd name="connsiteX7234" fmla="*/ 4091249 w 6606361"/>
              <a:gd name="connsiteY7234" fmla="*/ 1201158 h 3994140"/>
              <a:gd name="connsiteX7235" fmla="*/ 4085417 w 6606361"/>
              <a:gd name="connsiteY7235" fmla="*/ 1201158 h 3994140"/>
              <a:gd name="connsiteX7236" fmla="*/ 4082501 w 6606361"/>
              <a:gd name="connsiteY7236" fmla="*/ 1198242 h 3994140"/>
              <a:gd name="connsiteX7237" fmla="*/ 4079585 w 6606361"/>
              <a:gd name="connsiteY7237" fmla="*/ 1195327 h 3994140"/>
              <a:gd name="connsiteX7238" fmla="*/ 4076669 w 6606361"/>
              <a:gd name="connsiteY7238" fmla="*/ 1192411 h 3994140"/>
              <a:gd name="connsiteX7239" fmla="*/ 4076669 w 6606361"/>
              <a:gd name="connsiteY7239" fmla="*/ 1189496 h 3994140"/>
              <a:gd name="connsiteX7240" fmla="*/ 4073753 w 6606361"/>
              <a:gd name="connsiteY7240" fmla="*/ 1186581 h 3994140"/>
              <a:gd name="connsiteX7241" fmla="*/ 4073753 w 6606361"/>
              <a:gd name="connsiteY7241" fmla="*/ 1180750 h 3994140"/>
              <a:gd name="connsiteX7242" fmla="*/ 4070837 w 6606361"/>
              <a:gd name="connsiteY7242" fmla="*/ 1177834 h 3994140"/>
              <a:gd name="connsiteX7243" fmla="*/ 4067921 w 6606361"/>
              <a:gd name="connsiteY7243" fmla="*/ 1177834 h 3994140"/>
              <a:gd name="connsiteX7244" fmla="*/ 4065005 w 6606361"/>
              <a:gd name="connsiteY7244" fmla="*/ 1177834 h 3994140"/>
              <a:gd name="connsiteX7245" fmla="*/ 4062089 w 6606361"/>
              <a:gd name="connsiteY7245" fmla="*/ 1177834 h 3994140"/>
              <a:gd name="connsiteX7246" fmla="*/ 4056256 w 6606361"/>
              <a:gd name="connsiteY7246" fmla="*/ 1183665 h 3994140"/>
              <a:gd name="connsiteX7247" fmla="*/ 4050424 w 6606361"/>
              <a:gd name="connsiteY7247" fmla="*/ 1186581 h 3994140"/>
              <a:gd name="connsiteX7248" fmla="*/ 4047508 w 6606361"/>
              <a:gd name="connsiteY7248" fmla="*/ 1186581 h 3994140"/>
              <a:gd name="connsiteX7249" fmla="*/ 4041676 w 6606361"/>
              <a:gd name="connsiteY7249" fmla="*/ 1186581 h 3994140"/>
              <a:gd name="connsiteX7250" fmla="*/ 4038760 w 6606361"/>
              <a:gd name="connsiteY7250" fmla="*/ 1183665 h 3994140"/>
              <a:gd name="connsiteX7251" fmla="*/ 4038760 w 6606361"/>
              <a:gd name="connsiteY7251" fmla="*/ 1174919 h 3994140"/>
              <a:gd name="connsiteX7252" fmla="*/ 4035844 w 6606361"/>
              <a:gd name="connsiteY7252" fmla="*/ 1166173 h 3994140"/>
              <a:gd name="connsiteX7253" fmla="*/ 4032928 w 6606361"/>
              <a:gd name="connsiteY7253" fmla="*/ 1160342 h 3994140"/>
              <a:gd name="connsiteX7254" fmla="*/ 4032928 w 6606361"/>
              <a:gd name="connsiteY7254" fmla="*/ 1154511 h 3994140"/>
              <a:gd name="connsiteX7255" fmla="*/ 4030012 w 6606361"/>
              <a:gd name="connsiteY7255" fmla="*/ 1151595 h 3994140"/>
              <a:gd name="connsiteX7256" fmla="*/ 4030012 w 6606361"/>
              <a:gd name="connsiteY7256" fmla="*/ 1148680 h 3994140"/>
              <a:gd name="connsiteX7257" fmla="*/ 4024180 w 6606361"/>
              <a:gd name="connsiteY7257" fmla="*/ 1148680 h 3994140"/>
              <a:gd name="connsiteX7258" fmla="*/ 4015431 w 6606361"/>
              <a:gd name="connsiteY7258" fmla="*/ 1148680 h 3994140"/>
              <a:gd name="connsiteX7259" fmla="*/ 4009599 w 6606361"/>
              <a:gd name="connsiteY7259" fmla="*/ 1148680 h 3994140"/>
              <a:gd name="connsiteX7260" fmla="*/ 4003767 w 6606361"/>
              <a:gd name="connsiteY7260" fmla="*/ 1148680 h 3994140"/>
              <a:gd name="connsiteX7261" fmla="*/ 4000851 w 6606361"/>
              <a:gd name="connsiteY7261" fmla="*/ 1148680 h 3994140"/>
              <a:gd name="connsiteX7262" fmla="*/ 3992103 w 6606361"/>
              <a:gd name="connsiteY7262" fmla="*/ 1142849 h 3994140"/>
              <a:gd name="connsiteX7263" fmla="*/ 3986271 w 6606361"/>
              <a:gd name="connsiteY7263" fmla="*/ 1134103 h 3994140"/>
              <a:gd name="connsiteX7264" fmla="*/ 3986271 w 6606361"/>
              <a:gd name="connsiteY7264" fmla="*/ 1125356 h 3994140"/>
              <a:gd name="connsiteX7265" fmla="*/ 3986271 w 6606361"/>
              <a:gd name="connsiteY7265" fmla="*/ 1116610 h 3994140"/>
              <a:gd name="connsiteX7266" fmla="*/ 3986271 w 6606361"/>
              <a:gd name="connsiteY7266" fmla="*/ 1110779 h 3994140"/>
              <a:gd name="connsiteX7267" fmla="*/ 3986271 w 6606361"/>
              <a:gd name="connsiteY7267" fmla="*/ 1104948 h 3994140"/>
              <a:gd name="connsiteX7268" fmla="*/ 3980438 w 6606361"/>
              <a:gd name="connsiteY7268" fmla="*/ 1102033 h 3994140"/>
              <a:gd name="connsiteX7269" fmla="*/ 3971690 w 6606361"/>
              <a:gd name="connsiteY7269" fmla="*/ 1099118 h 3994140"/>
              <a:gd name="connsiteX7270" fmla="*/ 3965858 w 6606361"/>
              <a:gd name="connsiteY7270" fmla="*/ 1096202 h 3994140"/>
              <a:gd name="connsiteX7271" fmla="*/ 3962942 w 6606361"/>
              <a:gd name="connsiteY7271" fmla="*/ 1096202 h 3994140"/>
              <a:gd name="connsiteX7272" fmla="*/ 3962942 w 6606361"/>
              <a:gd name="connsiteY7272" fmla="*/ 1093287 h 3994140"/>
              <a:gd name="connsiteX7273" fmla="*/ 3954194 w 6606361"/>
              <a:gd name="connsiteY7273" fmla="*/ 1087456 h 3994140"/>
              <a:gd name="connsiteX7274" fmla="*/ 3951278 w 6606361"/>
              <a:gd name="connsiteY7274" fmla="*/ 1081625 h 3994140"/>
              <a:gd name="connsiteX7275" fmla="*/ 3954194 w 6606361"/>
              <a:gd name="connsiteY7275" fmla="*/ 1075794 h 3994140"/>
              <a:gd name="connsiteX7276" fmla="*/ 3957110 w 6606361"/>
              <a:gd name="connsiteY7276" fmla="*/ 1069963 h 3994140"/>
              <a:gd name="connsiteX7277" fmla="*/ 3962942 w 6606361"/>
              <a:gd name="connsiteY7277" fmla="*/ 1064132 h 3994140"/>
              <a:gd name="connsiteX7278" fmla="*/ 3971690 w 6606361"/>
              <a:gd name="connsiteY7278" fmla="*/ 1058302 h 3994140"/>
              <a:gd name="connsiteX7279" fmla="*/ 3983355 w 6606361"/>
              <a:gd name="connsiteY7279" fmla="*/ 1052471 h 3994140"/>
              <a:gd name="connsiteX7280" fmla="*/ 3995019 w 6606361"/>
              <a:gd name="connsiteY7280" fmla="*/ 1043724 h 3994140"/>
              <a:gd name="connsiteX7281" fmla="*/ 4000851 w 6606361"/>
              <a:gd name="connsiteY7281" fmla="*/ 1040809 h 3994140"/>
              <a:gd name="connsiteX7282" fmla="*/ 4006683 w 6606361"/>
              <a:gd name="connsiteY7282" fmla="*/ 1037894 h 3994140"/>
              <a:gd name="connsiteX7283" fmla="*/ 4006683 w 6606361"/>
              <a:gd name="connsiteY7283" fmla="*/ 1034978 h 3994140"/>
              <a:gd name="connsiteX7284" fmla="*/ 4012515 w 6606361"/>
              <a:gd name="connsiteY7284" fmla="*/ 1020401 h 3994140"/>
              <a:gd name="connsiteX7285" fmla="*/ 4024180 w 6606361"/>
              <a:gd name="connsiteY7285" fmla="*/ 1008739 h 3994140"/>
              <a:gd name="connsiteX7286" fmla="*/ 4041676 w 6606361"/>
              <a:gd name="connsiteY7286" fmla="*/ 999993 h 3994140"/>
              <a:gd name="connsiteX7287" fmla="*/ 4056256 w 6606361"/>
              <a:gd name="connsiteY7287" fmla="*/ 994162 h 3994140"/>
              <a:gd name="connsiteX7288" fmla="*/ 4062089 w 6606361"/>
              <a:gd name="connsiteY7288" fmla="*/ 988331 h 3994140"/>
              <a:gd name="connsiteX7289" fmla="*/ 4065005 w 6606361"/>
              <a:gd name="connsiteY7289" fmla="*/ 982500 h 3994140"/>
              <a:gd name="connsiteX7290" fmla="*/ 4065005 w 6606361"/>
              <a:gd name="connsiteY7290" fmla="*/ 979585 h 3994140"/>
              <a:gd name="connsiteX7291" fmla="*/ 4062089 w 6606361"/>
              <a:gd name="connsiteY7291" fmla="*/ 973754 h 3994140"/>
              <a:gd name="connsiteX7292" fmla="*/ 4059172 w 6606361"/>
              <a:gd name="connsiteY7292" fmla="*/ 970839 h 3994140"/>
              <a:gd name="connsiteX7293" fmla="*/ 4056256 w 6606361"/>
              <a:gd name="connsiteY7293" fmla="*/ 965008 h 3994140"/>
              <a:gd name="connsiteX7294" fmla="*/ 4053340 w 6606361"/>
              <a:gd name="connsiteY7294" fmla="*/ 962092 h 3994140"/>
              <a:gd name="connsiteX7295" fmla="*/ 4056256 w 6606361"/>
              <a:gd name="connsiteY7295" fmla="*/ 956262 h 3994140"/>
              <a:gd name="connsiteX7296" fmla="*/ 4056256 w 6606361"/>
              <a:gd name="connsiteY7296" fmla="*/ 953346 h 3994140"/>
              <a:gd name="connsiteX7297" fmla="*/ 4059172 w 6606361"/>
              <a:gd name="connsiteY7297" fmla="*/ 950431 h 3994140"/>
              <a:gd name="connsiteX7298" fmla="*/ 4062089 w 6606361"/>
              <a:gd name="connsiteY7298" fmla="*/ 947515 h 3994140"/>
              <a:gd name="connsiteX7299" fmla="*/ 4059172 w 6606361"/>
              <a:gd name="connsiteY7299" fmla="*/ 944600 h 3994140"/>
              <a:gd name="connsiteX7300" fmla="*/ 4056256 w 6606361"/>
              <a:gd name="connsiteY7300" fmla="*/ 941684 h 3994140"/>
              <a:gd name="connsiteX7301" fmla="*/ 4050424 w 6606361"/>
              <a:gd name="connsiteY7301" fmla="*/ 941684 h 3994140"/>
              <a:gd name="connsiteX7302" fmla="*/ 4044592 w 6606361"/>
              <a:gd name="connsiteY7302" fmla="*/ 944600 h 3994140"/>
              <a:gd name="connsiteX7303" fmla="*/ 4038760 w 6606361"/>
              <a:gd name="connsiteY7303" fmla="*/ 944600 h 3994140"/>
              <a:gd name="connsiteX7304" fmla="*/ 4032928 w 6606361"/>
              <a:gd name="connsiteY7304" fmla="*/ 947515 h 3994140"/>
              <a:gd name="connsiteX7305" fmla="*/ 4027096 w 6606361"/>
              <a:gd name="connsiteY7305" fmla="*/ 950431 h 3994140"/>
              <a:gd name="connsiteX7306" fmla="*/ 4024180 w 6606361"/>
              <a:gd name="connsiteY7306" fmla="*/ 953346 h 3994140"/>
              <a:gd name="connsiteX7307" fmla="*/ 4021264 w 6606361"/>
              <a:gd name="connsiteY7307" fmla="*/ 953346 h 3994140"/>
              <a:gd name="connsiteX7308" fmla="*/ 3995019 w 6606361"/>
              <a:gd name="connsiteY7308" fmla="*/ 959177 h 3994140"/>
              <a:gd name="connsiteX7309" fmla="*/ 3968774 w 6606361"/>
              <a:gd name="connsiteY7309" fmla="*/ 950431 h 3994140"/>
              <a:gd name="connsiteX7310" fmla="*/ 3942530 w 6606361"/>
              <a:gd name="connsiteY7310" fmla="*/ 935854 h 3994140"/>
              <a:gd name="connsiteX7311" fmla="*/ 3930865 w 6606361"/>
              <a:gd name="connsiteY7311" fmla="*/ 924192 h 3994140"/>
              <a:gd name="connsiteX7312" fmla="*/ 3930865 w 6606361"/>
              <a:gd name="connsiteY7312" fmla="*/ 912530 h 3994140"/>
              <a:gd name="connsiteX7313" fmla="*/ 3933781 w 6606361"/>
              <a:gd name="connsiteY7313" fmla="*/ 900868 h 3994140"/>
              <a:gd name="connsiteX7314" fmla="*/ 3942530 w 6606361"/>
              <a:gd name="connsiteY7314" fmla="*/ 886291 h 3994140"/>
              <a:gd name="connsiteX7315" fmla="*/ 3960026 w 6606361"/>
              <a:gd name="connsiteY7315" fmla="*/ 871714 h 3994140"/>
              <a:gd name="connsiteX7316" fmla="*/ 3980438 w 6606361"/>
              <a:gd name="connsiteY7316" fmla="*/ 865883 h 3994140"/>
              <a:gd name="connsiteX7317" fmla="*/ 3997935 w 6606361"/>
              <a:gd name="connsiteY7317" fmla="*/ 865883 h 3994140"/>
              <a:gd name="connsiteX7318" fmla="*/ 4003767 w 6606361"/>
              <a:gd name="connsiteY7318" fmla="*/ 868799 h 3994140"/>
              <a:gd name="connsiteX7319" fmla="*/ 4006683 w 6606361"/>
              <a:gd name="connsiteY7319" fmla="*/ 871714 h 3994140"/>
              <a:gd name="connsiteX7320" fmla="*/ 4009599 w 6606361"/>
              <a:gd name="connsiteY7320" fmla="*/ 877545 h 3994140"/>
              <a:gd name="connsiteX7321" fmla="*/ 4015431 w 6606361"/>
              <a:gd name="connsiteY7321" fmla="*/ 880460 h 3994140"/>
              <a:gd name="connsiteX7322" fmla="*/ 4021264 w 6606361"/>
              <a:gd name="connsiteY7322" fmla="*/ 883376 h 3994140"/>
              <a:gd name="connsiteX7323" fmla="*/ 4024180 w 6606361"/>
              <a:gd name="connsiteY7323" fmla="*/ 883376 h 3994140"/>
              <a:gd name="connsiteX7324" fmla="*/ 4030012 w 6606361"/>
              <a:gd name="connsiteY7324" fmla="*/ 883376 h 3994140"/>
              <a:gd name="connsiteX7325" fmla="*/ 4035844 w 6606361"/>
              <a:gd name="connsiteY7325" fmla="*/ 880460 h 3994140"/>
              <a:gd name="connsiteX7326" fmla="*/ 4041676 w 6606361"/>
              <a:gd name="connsiteY7326" fmla="*/ 865883 h 3994140"/>
              <a:gd name="connsiteX7327" fmla="*/ 4032928 w 6606361"/>
              <a:gd name="connsiteY7327" fmla="*/ 848391 h 3994140"/>
              <a:gd name="connsiteX7328" fmla="*/ 4018347 w 6606361"/>
              <a:gd name="connsiteY7328" fmla="*/ 830898 h 3994140"/>
              <a:gd name="connsiteX7329" fmla="*/ 4000851 w 6606361"/>
              <a:gd name="connsiteY7329" fmla="*/ 810490 h 3994140"/>
              <a:gd name="connsiteX7330" fmla="*/ 3986271 w 6606361"/>
              <a:gd name="connsiteY7330" fmla="*/ 795913 h 3994140"/>
              <a:gd name="connsiteX7331" fmla="*/ 3977522 w 6606361"/>
              <a:gd name="connsiteY7331" fmla="*/ 787167 h 3994140"/>
              <a:gd name="connsiteX7332" fmla="*/ 3968774 w 6606361"/>
              <a:gd name="connsiteY7332" fmla="*/ 781336 h 3994140"/>
              <a:gd name="connsiteX7333" fmla="*/ 3962942 w 6606361"/>
              <a:gd name="connsiteY7333" fmla="*/ 775505 h 3994140"/>
              <a:gd name="connsiteX7334" fmla="*/ 3960026 w 6606361"/>
              <a:gd name="connsiteY7334" fmla="*/ 769674 h 3994140"/>
              <a:gd name="connsiteX7335" fmla="*/ 3957110 w 6606361"/>
              <a:gd name="connsiteY7335" fmla="*/ 763843 h 3994140"/>
              <a:gd name="connsiteX7336" fmla="*/ 3957110 w 6606361"/>
              <a:gd name="connsiteY7336" fmla="*/ 755097 h 3994140"/>
              <a:gd name="connsiteX7337" fmla="*/ 3960026 w 6606361"/>
              <a:gd name="connsiteY7337" fmla="*/ 743435 h 3994140"/>
              <a:gd name="connsiteX7338" fmla="*/ 3971690 w 6606361"/>
              <a:gd name="connsiteY7338" fmla="*/ 734689 h 3994140"/>
              <a:gd name="connsiteX7339" fmla="*/ 3986271 w 6606361"/>
              <a:gd name="connsiteY7339" fmla="*/ 731773 h 3994140"/>
              <a:gd name="connsiteX7340" fmla="*/ 4003767 w 6606361"/>
              <a:gd name="connsiteY7340" fmla="*/ 728858 h 3994140"/>
              <a:gd name="connsiteX7341" fmla="*/ 4015431 w 6606361"/>
              <a:gd name="connsiteY7341" fmla="*/ 723027 h 3994140"/>
              <a:gd name="connsiteX7342" fmla="*/ 4030012 w 6606361"/>
              <a:gd name="connsiteY7342" fmla="*/ 708450 h 3994140"/>
              <a:gd name="connsiteX7343" fmla="*/ 4038760 w 6606361"/>
              <a:gd name="connsiteY7343" fmla="*/ 690957 h 3994140"/>
              <a:gd name="connsiteX7344" fmla="*/ 4047508 w 6606361"/>
              <a:gd name="connsiteY7344" fmla="*/ 673465 h 3994140"/>
              <a:gd name="connsiteX7345" fmla="*/ 4053340 w 6606361"/>
              <a:gd name="connsiteY7345" fmla="*/ 661803 h 3994140"/>
              <a:gd name="connsiteX7346" fmla="*/ 4056256 w 6606361"/>
              <a:gd name="connsiteY7346" fmla="*/ 653057 h 3994140"/>
              <a:gd name="connsiteX7347" fmla="*/ 4059172 w 6606361"/>
              <a:gd name="connsiteY7347" fmla="*/ 650142 h 3994140"/>
              <a:gd name="connsiteX7348" fmla="*/ 4067921 w 6606361"/>
              <a:gd name="connsiteY7348" fmla="*/ 644311 h 3994140"/>
              <a:gd name="connsiteX7349" fmla="*/ 4076669 w 6606361"/>
              <a:gd name="connsiteY7349" fmla="*/ 641395 h 3994140"/>
              <a:gd name="connsiteX7350" fmla="*/ 4082501 w 6606361"/>
              <a:gd name="connsiteY7350" fmla="*/ 638480 h 3994140"/>
              <a:gd name="connsiteX7351" fmla="*/ 4088333 w 6606361"/>
              <a:gd name="connsiteY7351" fmla="*/ 638480 h 3994140"/>
              <a:gd name="connsiteX7352" fmla="*/ 4091249 w 6606361"/>
              <a:gd name="connsiteY7352" fmla="*/ 638480 h 3994140"/>
              <a:gd name="connsiteX7353" fmla="*/ 4094165 w 6606361"/>
              <a:gd name="connsiteY7353" fmla="*/ 638480 h 3994140"/>
              <a:gd name="connsiteX7354" fmla="*/ 4097081 w 6606361"/>
              <a:gd name="connsiteY7354" fmla="*/ 638480 h 3994140"/>
              <a:gd name="connsiteX7355" fmla="*/ 4099997 w 6606361"/>
              <a:gd name="connsiteY7355" fmla="*/ 638480 h 3994140"/>
              <a:gd name="connsiteX7356" fmla="*/ 4102914 w 6606361"/>
              <a:gd name="connsiteY7356" fmla="*/ 638480 h 3994140"/>
              <a:gd name="connsiteX7357" fmla="*/ 4108746 w 6606361"/>
              <a:gd name="connsiteY7357" fmla="*/ 635564 h 3994140"/>
              <a:gd name="connsiteX7358" fmla="*/ 4117494 w 6606361"/>
              <a:gd name="connsiteY7358" fmla="*/ 632649 h 3994140"/>
              <a:gd name="connsiteX7359" fmla="*/ 4126242 w 6606361"/>
              <a:gd name="connsiteY7359" fmla="*/ 626818 h 3994140"/>
              <a:gd name="connsiteX7360" fmla="*/ 4149571 w 6606361"/>
              <a:gd name="connsiteY7360" fmla="*/ 620987 h 3994140"/>
              <a:gd name="connsiteX7361" fmla="*/ 4169983 w 6606361"/>
              <a:gd name="connsiteY7361" fmla="*/ 620987 h 3994140"/>
              <a:gd name="connsiteX7362" fmla="*/ 4181648 w 6606361"/>
              <a:gd name="connsiteY7362" fmla="*/ 626818 h 3994140"/>
              <a:gd name="connsiteX7363" fmla="*/ 4187480 w 6606361"/>
              <a:gd name="connsiteY7363" fmla="*/ 626818 h 3994140"/>
              <a:gd name="connsiteX7364" fmla="*/ 4193312 w 6606361"/>
              <a:gd name="connsiteY7364" fmla="*/ 629733 h 3994140"/>
              <a:gd name="connsiteX7365" fmla="*/ 4204976 w 6606361"/>
              <a:gd name="connsiteY7365" fmla="*/ 635564 h 3994140"/>
              <a:gd name="connsiteX7366" fmla="*/ 4219556 w 6606361"/>
              <a:gd name="connsiteY7366" fmla="*/ 644311 h 3994140"/>
              <a:gd name="connsiteX7367" fmla="*/ 4234137 w 6606361"/>
              <a:gd name="connsiteY7367" fmla="*/ 650142 h 3994140"/>
              <a:gd name="connsiteX7368" fmla="*/ 4239969 w 6606361"/>
              <a:gd name="connsiteY7368" fmla="*/ 655972 h 3994140"/>
              <a:gd name="connsiteX7369" fmla="*/ 4245801 w 6606361"/>
              <a:gd name="connsiteY7369" fmla="*/ 661803 h 3994140"/>
              <a:gd name="connsiteX7370" fmla="*/ 4251633 w 6606361"/>
              <a:gd name="connsiteY7370" fmla="*/ 667634 h 3994140"/>
              <a:gd name="connsiteX7371" fmla="*/ 4257465 w 6606361"/>
              <a:gd name="connsiteY7371" fmla="*/ 673465 h 3994140"/>
              <a:gd name="connsiteX7372" fmla="*/ 4263298 w 6606361"/>
              <a:gd name="connsiteY7372" fmla="*/ 673465 h 3994140"/>
              <a:gd name="connsiteX7373" fmla="*/ 4266214 w 6606361"/>
              <a:gd name="connsiteY7373" fmla="*/ 673465 h 3994140"/>
              <a:gd name="connsiteX7374" fmla="*/ 4266214 w 6606361"/>
              <a:gd name="connsiteY7374" fmla="*/ 670549 h 3994140"/>
              <a:gd name="connsiteX7375" fmla="*/ 4266214 w 6606361"/>
              <a:gd name="connsiteY7375" fmla="*/ 664719 h 3994140"/>
              <a:gd name="connsiteX7376" fmla="*/ 4266214 w 6606361"/>
              <a:gd name="connsiteY7376" fmla="*/ 661803 h 3994140"/>
              <a:gd name="connsiteX7377" fmla="*/ 4263298 w 6606361"/>
              <a:gd name="connsiteY7377" fmla="*/ 658888 h 3994140"/>
              <a:gd name="connsiteX7378" fmla="*/ 4266214 w 6606361"/>
              <a:gd name="connsiteY7378" fmla="*/ 653057 h 3994140"/>
              <a:gd name="connsiteX7379" fmla="*/ 4272046 w 6606361"/>
              <a:gd name="connsiteY7379" fmla="*/ 650142 h 3994140"/>
              <a:gd name="connsiteX7380" fmla="*/ 4274962 w 6606361"/>
              <a:gd name="connsiteY7380" fmla="*/ 653057 h 3994140"/>
              <a:gd name="connsiteX7381" fmla="*/ 4280794 w 6606361"/>
              <a:gd name="connsiteY7381" fmla="*/ 655972 h 3994140"/>
              <a:gd name="connsiteX7382" fmla="*/ 4283710 w 6606361"/>
              <a:gd name="connsiteY7382" fmla="*/ 655972 h 3994140"/>
              <a:gd name="connsiteX7383" fmla="*/ 4286626 w 6606361"/>
              <a:gd name="connsiteY7383" fmla="*/ 658888 h 3994140"/>
              <a:gd name="connsiteX7384" fmla="*/ 4289542 w 6606361"/>
              <a:gd name="connsiteY7384" fmla="*/ 658888 h 3994140"/>
              <a:gd name="connsiteX7385" fmla="*/ 4295374 w 6606361"/>
              <a:gd name="connsiteY7385" fmla="*/ 658888 h 3994140"/>
              <a:gd name="connsiteX7386" fmla="*/ 4301207 w 6606361"/>
              <a:gd name="connsiteY7386" fmla="*/ 661803 h 3994140"/>
              <a:gd name="connsiteX7387" fmla="*/ 4307039 w 6606361"/>
              <a:gd name="connsiteY7387" fmla="*/ 664719 h 3994140"/>
              <a:gd name="connsiteX7388" fmla="*/ 4309955 w 6606361"/>
              <a:gd name="connsiteY7388" fmla="*/ 664719 h 3994140"/>
              <a:gd name="connsiteX7389" fmla="*/ 4312871 w 6606361"/>
              <a:gd name="connsiteY7389" fmla="*/ 667634 h 3994140"/>
              <a:gd name="connsiteX7390" fmla="*/ 4315787 w 6606361"/>
              <a:gd name="connsiteY7390" fmla="*/ 673465 h 3994140"/>
              <a:gd name="connsiteX7391" fmla="*/ 4321619 w 6606361"/>
              <a:gd name="connsiteY7391" fmla="*/ 676380 h 3994140"/>
              <a:gd name="connsiteX7392" fmla="*/ 4327451 w 6606361"/>
              <a:gd name="connsiteY7392" fmla="*/ 679296 h 3994140"/>
              <a:gd name="connsiteX7393" fmla="*/ 4333283 w 6606361"/>
              <a:gd name="connsiteY7393" fmla="*/ 679296 h 3994140"/>
              <a:gd name="connsiteX7394" fmla="*/ 4339115 w 6606361"/>
              <a:gd name="connsiteY7394" fmla="*/ 679296 h 3994140"/>
              <a:gd name="connsiteX7395" fmla="*/ 4342032 w 6606361"/>
              <a:gd name="connsiteY7395" fmla="*/ 679296 h 3994140"/>
              <a:gd name="connsiteX7396" fmla="*/ 4350780 w 6606361"/>
              <a:gd name="connsiteY7396" fmla="*/ 685127 h 3994140"/>
              <a:gd name="connsiteX7397" fmla="*/ 4359528 w 6606361"/>
              <a:gd name="connsiteY7397" fmla="*/ 688042 h 3994140"/>
              <a:gd name="connsiteX7398" fmla="*/ 4368276 w 6606361"/>
              <a:gd name="connsiteY7398" fmla="*/ 690957 h 3994140"/>
              <a:gd name="connsiteX7399" fmla="*/ 4377024 w 6606361"/>
              <a:gd name="connsiteY7399" fmla="*/ 690957 h 3994140"/>
              <a:gd name="connsiteX7400" fmla="*/ 4382857 w 6606361"/>
              <a:gd name="connsiteY7400" fmla="*/ 690957 h 3994140"/>
              <a:gd name="connsiteX7401" fmla="*/ 4394521 w 6606361"/>
              <a:gd name="connsiteY7401" fmla="*/ 685127 h 3994140"/>
              <a:gd name="connsiteX7402" fmla="*/ 4403269 w 6606361"/>
              <a:gd name="connsiteY7402" fmla="*/ 685127 h 3994140"/>
              <a:gd name="connsiteX7403" fmla="*/ 4409101 w 6606361"/>
              <a:gd name="connsiteY7403" fmla="*/ 685127 h 3994140"/>
              <a:gd name="connsiteX7404" fmla="*/ 4414933 w 6606361"/>
              <a:gd name="connsiteY7404" fmla="*/ 688042 h 3994140"/>
              <a:gd name="connsiteX7405" fmla="*/ 4417849 w 6606361"/>
              <a:gd name="connsiteY7405" fmla="*/ 688042 h 3994140"/>
              <a:gd name="connsiteX7406" fmla="*/ 4420766 w 6606361"/>
              <a:gd name="connsiteY7406" fmla="*/ 690957 h 3994140"/>
              <a:gd name="connsiteX7407" fmla="*/ 4423682 w 6606361"/>
              <a:gd name="connsiteY7407" fmla="*/ 693873 h 3994140"/>
              <a:gd name="connsiteX7408" fmla="*/ 4426597 w 6606361"/>
              <a:gd name="connsiteY7408" fmla="*/ 693873 h 3994140"/>
              <a:gd name="connsiteX7409" fmla="*/ 4441178 w 6606361"/>
              <a:gd name="connsiteY7409" fmla="*/ 699704 h 3994140"/>
              <a:gd name="connsiteX7410" fmla="*/ 4455758 w 6606361"/>
              <a:gd name="connsiteY7410" fmla="*/ 705534 h 3994140"/>
              <a:gd name="connsiteX7411" fmla="*/ 4470338 w 6606361"/>
              <a:gd name="connsiteY7411" fmla="*/ 708450 h 3994140"/>
              <a:gd name="connsiteX7412" fmla="*/ 4473254 w 6606361"/>
              <a:gd name="connsiteY7412" fmla="*/ 711365 h 3994140"/>
              <a:gd name="connsiteX7413" fmla="*/ 4484919 w 6606361"/>
              <a:gd name="connsiteY7413" fmla="*/ 717196 h 3994140"/>
              <a:gd name="connsiteX7414" fmla="*/ 4499499 w 6606361"/>
              <a:gd name="connsiteY7414" fmla="*/ 725942 h 3994140"/>
              <a:gd name="connsiteX7415" fmla="*/ 4511163 w 6606361"/>
              <a:gd name="connsiteY7415" fmla="*/ 734689 h 3994140"/>
              <a:gd name="connsiteX7416" fmla="*/ 4519912 w 6606361"/>
              <a:gd name="connsiteY7416" fmla="*/ 743435 h 3994140"/>
              <a:gd name="connsiteX7417" fmla="*/ 4522828 w 6606361"/>
              <a:gd name="connsiteY7417" fmla="*/ 746350 h 3994140"/>
              <a:gd name="connsiteX7418" fmla="*/ 4528660 w 6606361"/>
              <a:gd name="connsiteY7418" fmla="*/ 746350 h 3994140"/>
              <a:gd name="connsiteX7419" fmla="*/ 4534492 w 6606361"/>
              <a:gd name="connsiteY7419" fmla="*/ 746350 h 3994140"/>
              <a:gd name="connsiteX7420" fmla="*/ 4540324 w 6606361"/>
              <a:gd name="connsiteY7420" fmla="*/ 746350 h 3994140"/>
              <a:gd name="connsiteX7421" fmla="*/ 4549072 w 6606361"/>
              <a:gd name="connsiteY7421" fmla="*/ 740520 h 3994140"/>
              <a:gd name="connsiteX7422" fmla="*/ 4557821 w 6606361"/>
              <a:gd name="connsiteY7422" fmla="*/ 734689 h 3994140"/>
              <a:gd name="connsiteX7423" fmla="*/ 4563653 w 6606361"/>
              <a:gd name="connsiteY7423" fmla="*/ 731773 h 3994140"/>
              <a:gd name="connsiteX7424" fmla="*/ 4572401 w 6606361"/>
              <a:gd name="connsiteY7424" fmla="*/ 723027 h 3994140"/>
              <a:gd name="connsiteX7425" fmla="*/ 4586981 w 6606361"/>
              <a:gd name="connsiteY7425" fmla="*/ 711365 h 3994140"/>
              <a:gd name="connsiteX7426" fmla="*/ 4604478 w 6606361"/>
              <a:gd name="connsiteY7426" fmla="*/ 702619 h 3994140"/>
              <a:gd name="connsiteX7427" fmla="*/ 4619058 w 6606361"/>
              <a:gd name="connsiteY7427" fmla="*/ 699704 h 3994140"/>
              <a:gd name="connsiteX7428" fmla="*/ 4621974 w 6606361"/>
              <a:gd name="connsiteY7428" fmla="*/ 699704 h 3994140"/>
              <a:gd name="connsiteX7429" fmla="*/ 4624890 w 6606361"/>
              <a:gd name="connsiteY7429" fmla="*/ 696788 h 3994140"/>
              <a:gd name="connsiteX7430" fmla="*/ 4630722 w 6606361"/>
              <a:gd name="connsiteY7430" fmla="*/ 693873 h 3994140"/>
              <a:gd name="connsiteX7431" fmla="*/ 4633639 w 6606361"/>
              <a:gd name="connsiteY7431" fmla="*/ 688042 h 3994140"/>
              <a:gd name="connsiteX7432" fmla="*/ 4639471 w 6606361"/>
              <a:gd name="connsiteY7432" fmla="*/ 685126 h 3994140"/>
              <a:gd name="connsiteX7433" fmla="*/ 4642387 w 6606361"/>
              <a:gd name="connsiteY7433" fmla="*/ 682211 h 3994140"/>
              <a:gd name="connsiteX7434" fmla="*/ 4642387 w 6606361"/>
              <a:gd name="connsiteY7434" fmla="*/ 679296 h 3994140"/>
              <a:gd name="connsiteX7435" fmla="*/ 4645303 w 6606361"/>
              <a:gd name="connsiteY7435" fmla="*/ 676380 h 3994140"/>
              <a:gd name="connsiteX7436" fmla="*/ 4651135 w 6606361"/>
              <a:gd name="connsiteY7436" fmla="*/ 673465 h 3994140"/>
              <a:gd name="connsiteX7437" fmla="*/ 4654051 w 6606361"/>
              <a:gd name="connsiteY7437" fmla="*/ 673465 h 3994140"/>
              <a:gd name="connsiteX7438" fmla="*/ 4659883 w 6606361"/>
              <a:gd name="connsiteY7438" fmla="*/ 673465 h 3994140"/>
              <a:gd name="connsiteX7439" fmla="*/ 4665715 w 6606361"/>
              <a:gd name="connsiteY7439" fmla="*/ 676380 h 3994140"/>
              <a:gd name="connsiteX7440" fmla="*/ 4665715 w 6606361"/>
              <a:gd name="connsiteY7440" fmla="*/ 679296 h 3994140"/>
              <a:gd name="connsiteX7441" fmla="*/ 4668631 w 6606361"/>
              <a:gd name="connsiteY7441" fmla="*/ 682211 h 3994140"/>
              <a:gd name="connsiteX7442" fmla="*/ 4671547 w 6606361"/>
              <a:gd name="connsiteY7442" fmla="*/ 685126 h 3994140"/>
              <a:gd name="connsiteX7443" fmla="*/ 4677380 w 6606361"/>
              <a:gd name="connsiteY7443" fmla="*/ 688042 h 3994140"/>
              <a:gd name="connsiteX7444" fmla="*/ 4680296 w 6606361"/>
              <a:gd name="connsiteY7444" fmla="*/ 688042 h 3994140"/>
              <a:gd name="connsiteX7445" fmla="*/ 4683212 w 6606361"/>
              <a:gd name="connsiteY7445" fmla="*/ 685126 h 3994140"/>
              <a:gd name="connsiteX7446" fmla="*/ 4686128 w 6606361"/>
              <a:gd name="connsiteY7446" fmla="*/ 679296 h 3994140"/>
              <a:gd name="connsiteX7447" fmla="*/ 4689044 w 6606361"/>
              <a:gd name="connsiteY7447" fmla="*/ 670549 h 3994140"/>
              <a:gd name="connsiteX7448" fmla="*/ 4689044 w 6606361"/>
              <a:gd name="connsiteY7448" fmla="*/ 667634 h 3994140"/>
              <a:gd name="connsiteX7449" fmla="*/ 4686128 w 6606361"/>
              <a:gd name="connsiteY7449" fmla="*/ 664718 h 3994140"/>
              <a:gd name="connsiteX7450" fmla="*/ 4686128 w 6606361"/>
              <a:gd name="connsiteY7450" fmla="*/ 661803 h 3994140"/>
              <a:gd name="connsiteX7451" fmla="*/ 4686128 w 6606361"/>
              <a:gd name="connsiteY7451" fmla="*/ 658888 h 3994140"/>
              <a:gd name="connsiteX7452" fmla="*/ 4683212 w 6606361"/>
              <a:gd name="connsiteY7452" fmla="*/ 655972 h 3994140"/>
              <a:gd name="connsiteX7453" fmla="*/ 4686128 w 6606361"/>
              <a:gd name="connsiteY7453" fmla="*/ 653057 h 3994140"/>
              <a:gd name="connsiteX7454" fmla="*/ 4689044 w 6606361"/>
              <a:gd name="connsiteY7454" fmla="*/ 653057 h 3994140"/>
              <a:gd name="connsiteX7455" fmla="*/ 4694876 w 6606361"/>
              <a:gd name="connsiteY7455" fmla="*/ 653057 h 3994140"/>
              <a:gd name="connsiteX7456" fmla="*/ 4700708 w 6606361"/>
              <a:gd name="connsiteY7456" fmla="*/ 658888 h 3994140"/>
              <a:gd name="connsiteX7457" fmla="*/ 4706540 w 6606361"/>
              <a:gd name="connsiteY7457" fmla="*/ 664718 h 3994140"/>
              <a:gd name="connsiteX7458" fmla="*/ 4715289 w 6606361"/>
              <a:gd name="connsiteY7458" fmla="*/ 676380 h 3994140"/>
              <a:gd name="connsiteX7459" fmla="*/ 4726953 w 6606361"/>
              <a:gd name="connsiteY7459" fmla="*/ 693873 h 3994140"/>
              <a:gd name="connsiteX7460" fmla="*/ 4732785 w 6606361"/>
              <a:gd name="connsiteY7460" fmla="*/ 705534 h 3994140"/>
              <a:gd name="connsiteX7461" fmla="*/ 4732785 w 6606361"/>
              <a:gd name="connsiteY7461" fmla="*/ 708450 h 3994140"/>
              <a:gd name="connsiteX7462" fmla="*/ 4735701 w 6606361"/>
              <a:gd name="connsiteY7462" fmla="*/ 708450 h 3994140"/>
              <a:gd name="connsiteX7463" fmla="*/ 4738617 w 6606361"/>
              <a:gd name="connsiteY7463" fmla="*/ 711365 h 3994140"/>
              <a:gd name="connsiteX7464" fmla="*/ 4741533 w 6606361"/>
              <a:gd name="connsiteY7464" fmla="*/ 708450 h 3994140"/>
              <a:gd name="connsiteX7465" fmla="*/ 4744449 w 6606361"/>
              <a:gd name="connsiteY7465" fmla="*/ 705534 h 3994140"/>
              <a:gd name="connsiteX7466" fmla="*/ 4747365 w 6606361"/>
              <a:gd name="connsiteY7466" fmla="*/ 699704 h 3994140"/>
              <a:gd name="connsiteX7467" fmla="*/ 4747365 w 6606361"/>
              <a:gd name="connsiteY7467" fmla="*/ 696788 h 3994140"/>
              <a:gd name="connsiteX7468" fmla="*/ 4744449 w 6606361"/>
              <a:gd name="connsiteY7468" fmla="*/ 693873 h 3994140"/>
              <a:gd name="connsiteX7469" fmla="*/ 4744449 w 6606361"/>
              <a:gd name="connsiteY7469" fmla="*/ 688042 h 3994140"/>
              <a:gd name="connsiteX7470" fmla="*/ 4744449 w 6606361"/>
              <a:gd name="connsiteY7470" fmla="*/ 685126 h 3994140"/>
              <a:gd name="connsiteX7471" fmla="*/ 4747365 w 6606361"/>
              <a:gd name="connsiteY7471" fmla="*/ 682211 h 3994140"/>
              <a:gd name="connsiteX7472" fmla="*/ 4747365 w 6606361"/>
              <a:gd name="connsiteY7472" fmla="*/ 679296 h 3994140"/>
              <a:gd name="connsiteX7473" fmla="*/ 4750281 w 6606361"/>
              <a:gd name="connsiteY7473" fmla="*/ 679296 h 3994140"/>
              <a:gd name="connsiteX7474" fmla="*/ 4756114 w 6606361"/>
              <a:gd name="connsiteY7474" fmla="*/ 679296 h 3994140"/>
              <a:gd name="connsiteX7475" fmla="*/ 4761946 w 6606361"/>
              <a:gd name="connsiteY7475" fmla="*/ 685126 h 3994140"/>
              <a:gd name="connsiteX7476" fmla="*/ 4764862 w 6606361"/>
              <a:gd name="connsiteY7476" fmla="*/ 685126 h 3994140"/>
              <a:gd name="connsiteX7477" fmla="*/ 4767778 w 6606361"/>
              <a:gd name="connsiteY7477" fmla="*/ 688042 h 3994140"/>
              <a:gd name="connsiteX7478" fmla="*/ 4773610 w 6606361"/>
              <a:gd name="connsiteY7478" fmla="*/ 690957 h 3994140"/>
              <a:gd name="connsiteX7479" fmla="*/ 4779442 w 6606361"/>
              <a:gd name="connsiteY7479" fmla="*/ 693873 h 3994140"/>
              <a:gd name="connsiteX7480" fmla="*/ 4791106 w 6606361"/>
              <a:gd name="connsiteY7480" fmla="*/ 696788 h 3994140"/>
              <a:gd name="connsiteX7481" fmla="*/ 4805687 w 6606361"/>
              <a:gd name="connsiteY7481" fmla="*/ 699704 h 3994140"/>
              <a:gd name="connsiteX7482" fmla="*/ 4814435 w 6606361"/>
              <a:gd name="connsiteY7482" fmla="*/ 702619 h 3994140"/>
              <a:gd name="connsiteX7483" fmla="*/ 4834848 w 6606361"/>
              <a:gd name="connsiteY7483" fmla="*/ 711365 h 3994140"/>
              <a:gd name="connsiteX7484" fmla="*/ 4858176 w 6606361"/>
              <a:gd name="connsiteY7484" fmla="*/ 725942 h 3994140"/>
              <a:gd name="connsiteX7485" fmla="*/ 4884421 w 6606361"/>
              <a:gd name="connsiteY7485" fmla="*/ 746350 h 3994140"/>
              <a:gd name="connsiteX7486" fmla="*/ 4887337 w 6606361"/>
              <a:gd name="connsiteY7486" fmla="*/ 749266 h 3994140"/>
              <a:gd name="connsiteX7487" fmla="*/ 4890253 w 6606361"/>
              <a:gd name="connsiteY7487" fmla="*/ 752181 h 3994140"/>
              <a:gd name="connsiteX7488" fmla="*/ 4893169 w 6606361"/>
              <a:gd name="connsiteY7488" fmla="*/ 752181 h 3994140"/>
              <a:gd name="connsiteX7489" fmla="*/ 4896085 w 6606361"/>
              <a:gd name="connsiteY7489" fmla="*/ 755097 h 3994140"/>
              <a:gd name="connsiteX7490" fmla="*/ 4899001 w 6606361"/>
              <a:gd name="connsiteY7490" fmla="*/ 755097 h 3994140"/>
              <a:gd name="connsiteX7491" fmla="*/ 4899001 w 6606361"/>
              <a:gd name="connsiteY7491" fmla="*/ 752181 h 3994140"/>
              <a:gd name="connsiteX7492" fmla="*/ 4901917 w 6606361"/>
              <a:gd name="connsiteY7492" fmla="*/ 749266 h 3994140"/>
              <a:gd name="connsiteX7493" fmla="*/ 4901917 w 6606361"/>
              <a:gd name="connsiteY7493" fmla="*/ 743435 h 3994140"/>
              <a:gd name="connsiteX7494" fmla="*/ 4901917 w 6606361"/>
              <a:gd name="connsiteY7494" fmla="*/ 740520 h 3994140"/>
              <a:gd name="connsiteX7495" fmla="*/ 4899001 w 6606361"/>
              <a:gd name="connsiteY7495" fmla="*/ 740520 h 3994140"/>
              <a:gd name="connsiteX7496" fmla="*/ 4899001 w 6606361"/>
              <a:gd name="connsiteY7496" fmla="*/ 737604 h 3994140"/>
              <a:gd name="connsiteX7497" fmla="*/ 4899001 w 6606361"/>
              <a:gd name="connsiteY7497" fmla="*/ 734689 h 3994140"/>
              <a:gd name="connsiteX7498" fmla="*/ 4901917 w 6606361"/>
              <a:gd name="connsiteY7498" fmla="*/ 734689 h 3994140"/>
              <a:gd name="connsiteX7499" fmla="*/ 4901917 w 6606361"/>
              <a:gd name="connsiteY7499" fmla="*/ 731773 h 3994140"/>
              <a:gd name="connsiteX7500" fmla="*/ 4904833 w 6606361"/>
              <a:gd name="connsiteY7500" fmla="*/ 731773 h 3994140"/>
              <a:gd name="connsiteX7501" fmla="*/ 4907749 w 6606361"/>
              <a:gd name="connsiteY7501" fmla="*/ 734689 h 3994140"/>
              <a:gd name="connsiteX7502" fmla="*/ 4910665 w 6606361"/>
              <a:gd name="connsiteY7502" fmla="*/ 737604 h 3994140"/>
              <a:gd name="connsiteX7503" fmla="*/ 4919414 w 6606361"/>
              <a:gd name="connsiteY7503" fmla="*/ 743435 h 3994140"/>
              <a:gd name="connsiteX7504" fmla="*/ 4922330 w 6606361"/>
              <a:gd name="connsiteY7504" fmla="*/ 746350 h 3994140"/>
              <a:gd name="connsiteX7505" fmla="*/ 4925246 w 6606361"/>
              <a:gd name="connsiteY7505" fmla="*/ 746350 h 3994140"/>
              <a:gd name="connsiteX7506" fmla="*/ 4928162 w 6606361"/>
              <a:gd name="connsiteY7506" fmla="*/ 749266 h 3994140"/>
              <a:gd name="connsiteX7507" fmla="*/ 4931078 w 6606361"/>
              <a:gd name="connsiteY7507" fmla="*/ 752181 h 3994140"/>
              <a:gd name="connsiteX7508" fmla="*/ 4933994 w 6606361"/>
              <a:gd name="connsiteY7508" fmla="*/ 758012 h 3994140"/>
              <a:gd name="connsiteX7509" fmla="*/ 4933994 w 6606361"/>
              <a:gd name="connsiteY7509" fmla="*/ 763843 h 3994140"/>
              <a:gd name="connsiteX7510" fmla="*/ 4933994 w 6606361"/>
              <a:gd name="connsiteY7510" fmla="*/ 769674 h 3994140"/>
              <a:gd name="connsiteX7511" fmla="*/ 4928162 w 6606361"/>
              <a:gd name="connsiteY7511" fmla="*/ 778420 h 3994140"/>
              <a:gd name="connsiteX7512" fmla="*/ 4922330 w 6606361"/>
              <a:gd name="connsiteY7512" fmla="*/ 790082 h 3994140"/>
              <a:gd name="connsiteX7513" fmla="*/ 4919414 w 6606361"/>
              <a:gd name="connsiteY7513" fmla="*/ 792997 h 3994140"/>
              <a:gd name="connsiteX7514" fmla="*/ 4916498 w 6606361"/>
              <a:gd name="connsiteY7514" fmla="*/ 792997 h 3994140"/>
              <a:gd name="connsiteX7515" fmla="*/ 4913582 w 6606361"/>
              <a:gd name="connsiteY7515" fmla="*/ 795913 h 3994140"/>
              <a:gd name="connsiteX7516" fmla="*/ 4913582 w 6606361"/>
              <a:gd name="connsiteY7516" fmla="*/ 798828 h 3994140"/>
              <a:gd name="connsiteX7517" fmla="*/ 4916498 w 6606361"/>
              <a:gd name="connsiteY7517" fmla="*/ 801744 h 3994140"/>
              <a:gd name="connsiteX7518" fmla="*/ 4919414 w 6606361"/>
              <a:gd name="connsiteY7518" fmla="*/ 804659 h 3994140"/>
              <a:gd name="connsiteX7519" fmla="*/ 4922330 w 6606361"/>
              <a:gd name="connsiteY7519" fmla="*/ 804659 h 3994140"/>
              <a:gd name="connsiteX7520" fmla="*/ 4931078 w 6606361"/>
              <a:gd name="connsiteY7520" fmla="*/ 807575 h 3994140"/>
              <a:gd name="connsiteX7521" fmla="*/ 4945658 w 6606361"/>
              <a:gd name="connsiteY7521" fmla="*/ 807575 h 3994140"/>
              <a:gd name="connsiteX7522" fmla="*/ 4951490 w 6606361"/>
              <a:gd name="connsiteY7522" fmla="*/ 804659 h 3994140"/>
              <a:gd name="connsiteX7523" fmla="*/ 4957323 w 6606361"/>
              <a:gd name="connsiteY7523" fmla="*/ 804659 h 3994140"/>
              <a:gd name="connsiteX7524" fmla="*/ 4963155 w 6606361"/>
              <a:gd name="connsiteY7524" fmla="*/ 804659 h 3994140"/>
              <a:gd name="connsiteX7525" fmla="*/ 4971903 w 6606361"/>
              <a:gd name="connsiteY7525" fmla="*/ 804659 h 3994140"/>
              <a:gd name="connsiteX7526" fmla="*/ 4977735 w 6606361"/>
              <a:gd name="connsiteY7526" fmla="*/ 804659 h 3994140"/>
              <a:gd name="connsiteX7527" fmla="*/ 4983567 w 6606361"/>
              <a:gd name="connsiteY7527" fmla="*/ 810490 h 3994140"/>
              <a:gd name="connsiteX7528" fmla="*/ 4983567 w 6606361"/>
              <a:gd name="connsiteY7528" fmla="*/ 807575 h 3994140"/>
              <a:gd name="connsiteX7529" fmla="*/ 4986483 w 6606361"/>
              <a:gd name="connsiteY7529" fmla="*/ 804659 h 3994140"/>
              <a:gd name="connsiteX7530" fmla="*/ 4986483 w 6606361"/>
              <a:gd name="connsiteY7530" fmla="*/ 798828 h 3994140"/>
              <a:gd name="connsiteX7531" fmla="*/ 4989399 w 6606361"/>
              <a:gd name="connsiteY7531" fmla="*/ 792997 h 3994140"/>
              <a:gd name="connsiteX7532" fmla="*/ 4992315 w 6606361"/>
              <a:gd name="connsiteY7532" fmla="*/ 790082 h 3994140"/>
              <a:gd name="connsiteX7533" fmla="*/ 4995232 w 6606361"/>
              <a:gd name="connsiteY7533" fmla="*/ 787166 h 3994140"/>
              <a:gd name="connsiteX7534" fmla="*/ 4998148 w 6606361"/>
              <a:gd name="connsiteY7534" fmla="*/ 790082 h 3994140"/>
              <a:gd name="connsiteX7535" fmla="*/ 5006896 w 6606361"/>
              <a:gd name="connsiteY7535" fmla="*/ 798828 h 3994140"/>
              <a:gd name="connsiteX7536" fmla="*/ 5015644 w 6606361"/>
              <a:gd name="connsiteY7536" fmla="*/ 819236 h 3994140"/>
              <a:gd name="connsiteX7537" fmla="*/ 5027308 w 6606361"/>
              <a:gd name="connsiteY7537" fmla="*/ 839644 h 3994140"/>
              <a:gd name="connsiteX7538" fmla="*/ 5036057 w 6606361"/>
              <a:gd name="connsiteY7538" fmla="*/ 860052 h 3994140"/>
              <a:gd name="connsiteX7539" fmla="*/ 5038973 w 6606361"/>
              <a:gd name="connsiteY7539" fmla="*/ 860052 h 3994140"/>
              <a:gd name="connsiteX7540" fmla="*/ 5038973 w 6606361"/>
              <a:gd name="connsiteY7540" fmla="*/ 854221 h 3994140"/>
              <a:gd name="connsiteX7541" fmla="*/ 5041889 w 6606361"/>
              <a:gd name="connsiteY7541" fmla="*/ 848391 h 3994140"/>
              <a:gd name="connsiteX7542" fmla="*/ 5041889 w 6606361"/>
              <a:gd name="connsiteY7542" fmla="*/ 810490 h 3994140"/>
              <a:gd name="connsiteX7543" fmla="*/ 5044805 w 6606361"/>
              <a:gd name="connsiteY7543" fmla="*/ 810490 h 3994140"/>
              <a:gd name="connsiteX7544" fmla="*/ 5044805 w 6606361"/>
              <a:gd name="connsiteY7544" fmla="*/ 807575 h 3994140"/>
              <a:gd name="connsiteX7545" fmla="*/ 5047721 w 6606361"/>
              <a:gd name="connsiteY7545" fmla="*/ 804659 h 3994140"/>
              <a:gd name="connsiteX7546" fmla="*/ 5050637 w 6606361"/>
              <a:gd name="connsiteY7546" fmla="*/ 798828 h 3994140"/>
              <a:gd name="connsiteX7547" fmla="*/ 5050637 w 6606361"/>
              <a:gd name="connsiteY7547" fmla="*/ 795913 h 3994140"/>
              <a:gd name="connsiteX7548" fmla="*/ 5047721 w 6606361"/>
              <a:gd name="connsiteY7548" fmla="*/ 790082 h 3994140"/>
              <a:gd name="connsiteX7549" fmla="*/ 5041889 w 6606361"/>
              <a:gd name="connsiteY7549" fmla="*/ 787166 h 3994140"/>
              <a:gd name="connsiteX7550" fmla="*/ 5041889 w 6606361"/>
              <a:gd name="connsiteY7550" fmla="*/ 784251 h 3994140"/>
              <a:gd name="connsiteX7551" fmla="*/ 5041889 w 6606361"/>
              <a:gd name="connsiteY7551" fmla="*/ 778420 h 3994140"/>
              <a:gd name="connsiteX7552" fmla="*/ 5041889 w 6606361"/>
              <a:gd name="connsiteY7552" fmla="*/ 775505 h 3994140"/>
              <a:gd name="connsiteX7553" fmla="*/ 5041889 w 6606361"/>
              <a:gd name="connsiteY7553" fmla="*/ 769674 h 3994140"/>
              <a:gd name="connsiteX7554" fmla="*/ 5041889 w 6606361"/>
              <a:gd name="connsiteY7554" fmla="*/ 763843 h 3994140"/>
              <a:gd name="connsiteX7555" fmla="*/ 5044805 w 6606361"/>
              <a:gd name="connsiteY7555" fmla="*/ 758012 h 3994140"/>
              <a:gd name="connsiteX7556" fmla="*/ 5050637 w 6606361"/>
              <a:gd name="connsiteY7556" fmla="*/ 755097 h 3994140"/>
              <a:gd name="connsiteX7557" fmla="*/ 5056469 w 6606361"/>
              <a:gd name="connsiteY7557" fmla="*/ 752181 h 3994140"/>
              <a:gd name="connsiteX7558" fmla="*/ 5065217 w 6606361"/>
              <a:gd name="connsiteY7558" fmla="*/ 749266 h 3994140"/>
              <a:gd name="connsiteX7559" fmla="*/ 5076882 w 6606361"/>
              <a:gd name="connsiteY7559" fmla="*/ 749266 h 3994140"/>
              <a:gd name="connsiteX7560" fmla="*/ 5079798 w 6606361"/>
              <a:gd name="connsiteY7560" fmla="*/ 749266 h 3994140"/>
              <a:gd name="connsiteX7561" fmla="*/ 5082714 w 6606361"/>
              <a:gd name="connsiteY7561" fmla="*/ 746350 h 3994140"/>
              <a:gd name="connsiteX7562" fmla="*/ 5088546 w 6606361"/>
              <a:gd name="connsiteY7562" fmla="*/ 746350 h 3994140"/>
              <a:gd name="connsiteX7563" fmla="*/ 5091462 w 6606361"/>
              <a:gd name="connsiteY7563" fmla="*/ 746350 h 3994140"/>
              <a:gd name="connsiteX7564" fmla="*/ 5094378 w 6606361"/>
              <a:gd name="connsiteY7564" fmla="*/ 749266 h 3994140"/>
              <a:gd name="connsiteX7565" fmla="*/ 5097294 w 6606361"/>
              <a:gd name="connsiteY7565" fmla="*/ 755097 h 3994140"/>
              <a:gd name="connsiteX7566" fmla="*/ 5100210 w 6606361"/>
              <a:gd name="connsiteY7566" fmla="*/ 763843 h 3994140"/>
              <a:gd name="connsiteX7567" fmla="*/ 5100210 w 6606361"/>
              <a:gd name="connsiteY7567" fmla="*/ 766758 h 3994140"/>
              <a:gd name="connsiteX7568" fmla="*/ 5100210 w 6606361"/>
              <a:gd name="connsiteY7568" fmla="*/ 769674 h 3994140"/>
              <a:gd name="connsiteX7569" fmla="*/ 5103126 w 6606361"/>
              <a:gd name="connsiteY7569" fmla="*/ 772589 h 3994140"/>
              <a:gd name="connsiteX7570" fmla="*/ 5106042 w 6606361"/>
              <a:gd name="connsiteY7570" fmla="*/ 778420 h 3994140"/>
              <a:gd name="connsiteX7571" fmla="*/ 5114791 w 6606361"/>
              <a:gd name="connsiteY7571" fmla="*/ 781336 h 3994140"/>
              <a:gd name="connsiteX7572" fmla="*/ 5126455 w 6606361"/>
              <a:gd name="connsiteY7572" fmla="*/ 787166 h 3994140"/>
              <a:gd name="connsiteX7573" fmla="*/ 5129371 w 6606361"/>
              <a:gd name="connsiteY7573" fmla="*/ 784251 h 3994140"/>
              <a:gd name="connsiteX7574" fmla="*/ 5132287 w 6606361"/>
              <a:gd name="connsiteY7574" fmla="*/ 784251 h 3994140"/>
              <a:gd name="connsiteX7575" fmla="*/ 5135203 w 6606361"/>
              <a:gd name="connsiteY7575" fmla="*/ 784251 h 3994140"/>
              <a:gd name="connsiteX7576" fmla="*/ 5141035 w 6606361"/>
              <a:gd name="connsiteY7576" fmla="*/ 784251 h 3994140"/>
              <a:gd name="connsiteX7577" fmla="*/ 5143951 w 6606361"/>
              <a:gd name="connsiteY7577" fmla="*/ 787166 h 3994140"/>
              <a:gd name="connsiteX7578" fmla="*/ 5149783 w 6606361"/>
              <a:gd name="connsiteY7578" fmla="*/ 792997 h 3994140"/>
              <a:gd name="connsiteX7579" fmla="*/ 5152700 w 6606361"/>
              <a:gd name="connsiteY7579" fmla="*/ 801744 h 3994140"/>
              <a:gd name="connsiteX7580" fmla="*/ 5152700 w 6606361"/>
              <a:gd name="connsiteY7580" fmla="*/ 804659 h 3994140"/>
              <a:gd name="connsiteX7581" fmla="*/ 5155616 w 6606361"/>
              <a:gd name="connsiteY7581" fmla="*/ 807575 h 3994140"/>
              <a:gd name="connsiteX7582" fmla="*/ 5158532 w 6606361"/>
              <a:gd name="connsiteY7582" fmla="*/ 810490 h 3994140"/>
              <a:gd name="connsiteX7583" fmla="*/ 5161448 w 6606361"/>
              <a:gd name="connsiteY7583" fmla="*/ 813405 h 3994140"/>
              <a:gd name="connsiteX7584" fmla="*/ 5164364 w 6606361"/>
              <a:gd name="connsiteY7584" fmla="*/ 813405 h 3994140"/>
              <a:gd name="connsiteX7585" fmla="*/ 5170196 w 6606361"/>
              <a:gd name="connsiteY7585" fmla="*/ 813405 h 3994140"/>
              <a:gd name="connsiteX7586" fmla="*/ 5176028 w 6606361"/>
              <a:gd name="connsiteY7586" fmla="*/ 810490 h 3994140"/>
              <a:gd name="connsiteX7587" fmla="*/ 5184776 w 6606361"/>
              <a:gd name="connsiteY7587" fmla="*/ 804659 h 3994140"/>
              <a:gd name="connsiteX7588" fmla="*/ 5187692 w 6606361"/>
              <a:gd name="connsiteY7588" fmla="*/ 801744 h 3994140"/>
              <a:gd name="connsiteX7589" fmla="*/ 5190608 w 6606361"/>
              <a:gd name="connsiteY7589" fmla="*/ 798828 h 3994140"/>
              <a:gd name="connsiteX7590" fmla="*/ 5193525 w 6606361"/>
              <a:gd name="connsiteY7590" fmla="*/ 798828 h 3994140"/>
              <a:gd name="connsiteX7591" fmla="*/ 5199357 w 6606361"/>
              <a:gd name="connsiteY7591" fmla="*/ 798828 h 3994140"/>
              <a:gd name="connsiteX7592" fmla="*/ 5205189 w 6606361"/>
              <a:gd name="connsiteY7592" fmla="*/ 801744 h 3994140"/>
              <a:gd name="connsiteX7593" fmla="*/ 5213937 w 6606361"/>
              <a:gd name="connsiteY7593" fmla="*/ 807575 h 3994140"/>
              <a:gd name="connsiteX7594" fmla="*/ 5216853 w 6606361"/>
              <a:gd name="connsiteY7594" fmla="*/ 807575 h 3994140"/>
              <a:gd name="connsiteX7595" fmla="*/ 5216853 w 6606361"/>
              <a:gd name="connsiteY7595" fmla="*/ 810490 h 3994140"/>
              <a:gd name="connsiteX7596" fmla="*/ 5219769 w 6606361"/>
              <a:gd name="connsiteY7596" fmla="*/ 810490 h 3994140"/>
              <a:gd name="connsiteX7597" fmla="*/ 5222685 w 6606361"/>
              <a:gd name="connsiteY7597" fmla="*/ 810490 h 3994140"/>
              <a:gd name="connsiteX7598" fmla="*/ 5225601 w 6606361"/>
              <a:gd name="connsiteY7598" fmla="*/ 810490 h 3994140"/>
              <a:gd name="connsiteX7599" fmla="*/ 5228517 w 6606361"/>
              <a:gd name="connsiteY7599" fmla="*/ 810490 h 3994140"/>
              <a:gd name="connsiteX7600" fmla="*/ 5228517 w 6606361"/>
              <a:gd name="connsiteY7600" fmla="*/ 804659 h 3994140"/>
              <a:gd name="connsiteX7601" fmla="*/ 5231433 w 6606361"/>
              <a:gd name="connsiteY7601" fmla="*/ 798828 h 3994140"/>
              <a:gd name="connsiteX7602" fmla="*/ 5231433 w 6606361"/>
              <a:gd name="connsiteY7602" fmla="*/ 790082 h 3994140"/>
              <a:gd name="connsiteX7603" fmla="*/ 5228517 w 6606361"/>
              <a:gd name="connsiteY7603" fmla="*/ 775505 h 3994140"/>
              <a:gd name="connsiteX7604" fmla="*/ 5231433 w 6606361"/>
              <a:gd name="connsiteY7604" fmla="*/ 772589 h 3994140"/>
              <a:gd name="connsiteX7605" fmla="*/ 5234350 w 6606361"/>
              <a:gd name="connsiteY7605" fmla="*/ 769674 h 3994140"/>
              <a:gd name="connsiteX7606" fmla="*/ 5237266 w 6606361"/>
              <a:gd name="connsiteY7606" fmla="*/ 769674 h 3994140"/>
              <a:gd name="connsiteX7607" fmla="*/ 5243098 w 6606361"/>
              <a:gd name="connsiteY7607" fmla="*/ 769674 h 3994140"/>
              <a:gd name="connsiteX7608" fmla="*/ 5251846 w 6606361"/>
              <a:gd name="connsiteY7608" fmla="*/ 769674 h 3994140"/>
              <a:gd name="connsiteX7609" fmla="*/ 5275175 w 6606361"/>
              <a:gd name="connsiteY7609" fmla="*/ 769674 h 3994140"/>
              <a:gd name="connsiteX7610" fmla="*/ 5272258 w 6606361"/>
              <a:gd name="connsiteY7610" fmla="*/ 804659 h 3994140"/>
              <a:gd name="connsiteX7611" fmla="*/ 5272258 w 6606361"/>
              <a:gd name="connsiteY7611" fmla="*/ 807575 h 3994140"/>
              <a:gd name="connsiteX7612" fmla="*/ 5275175 w 6606361"/>
              <a:gd name="connsiteY7612" fmla="*/ 807575 h 3994140"/>
              <a:gd name="connsiteX7613" fmla="*/ 5281007 w 6606361"/>
              <a:gd name="connsiteY7613" fmla="*/ 807575 h 3994140"/>
              <a:gd name="connsiteX7614" fmla="*/ 5289755 w 6606361"/>
              <a:gd name="connsiteY7614" fmla="*/ 810490 h 3994140"/>
              <a:gd name="connsiteX7615" fmla="*/ 5295587 w 6606361"/>
              <a:gd name="connsiteY7615" fmla="*/ 807575 h 3994140"/>
              <a:gd name="connsiteX7616" fmla="*/ 5307251 w 6606361"/>
              <a:gd name="connsiteY7616" fmla="*/ 801744 h 3994140"/>
              <a:gd name="connsiteX7617" fmla="*/ 5318916 w 6606361"/>
              <a:gd name="connsiteY7617" fmla="*/ 792997 h 3994140"/>
              <a:gd name="connsiteX7618" fmla="*/ 5333496 w 6606361"/>
              <a:gd name="connsiteY7618" fmla="*/ 784251 h 3994140"/>
              <a:gd name="connsiteX7619" fmla="*/ 5339328 w 6606361"/>
              <a:gd name="connsiteY7619" fmla="*/ 778420 h 3994140"/>
              <a:gd name="connsiteX7620" fmla="*/ 5342244 w 6606361"/>
              <a:gd name="connsiteY7620" fmla="*/ 775505 h 3994140"/>
              <a:gd name="connsiteX7621" fmla="*/ 5342244 w 6606361"/>
              <a:gd name="connsiteY7621" fmla="*/ 769674 h 3994140"/>
              <a:gd name="connsiteX7622" fmla="*/ 5342244 w 6606361"/>
              <a:gd name="connsiteY7622" fmla="*/ 766758 h 3994140"/>
              <a:gd name="connsiteX7623" fmla="*/ 5342244 w 6606361"/>
              <a:gd name="connsiteY7623" fmla="*/ 763843 h 3994140"/>
              <a:gd name="connsiteX7624" fmla="*/ 5339328 w 6606361"/>
              <a:gd name="connsiteY7624" fmla="*/ 760928 h 3994140"/>
              <a:gd name="connsiteX7625" fmla="*/ 5333496 w 6606361"/>
              <a:gd name="connsiteY7625" fmla="*/ 758012 h 3994140"/>
              <a:gd name="connsiteX7626" fmla="*/ 5330580 w 6606361"/>
              <a:gd name="connsiteY7626" fmla="*/ 755097 h 3994140"/>
              <a:gd name="connsiteX7627" fmla="*/ 5324748 w 6606361"/>
              <a:gd name="connsiteY7627" fmla="*/ 755097 h 3994140"/>
              <a:gd name="connsiteX7628" fmla="*/ 5321832 w 6606361"/>
              <a:gd name="connsiteY7628" fmla="*/ 752181 h 3994140"/>
              <a:gd name="connsiteX7629" fmla="*/ 5316000 w 6606361"/>
              <a:gd name="connsiteY7629" fmla="*/ 746350 h 3994140"/>
              <a:gd name="connsiteX7630" fmla="*/ 5313084 w 6606361"/>
              <a:gd name="connsiteY7630" fmla="*/ 743435 h 3994140"/>
              <a:gd name="connsiteX7631" fmla="*/ 5310167 w 6606361"/>
              <a:gd name="connsiteY7631" fmla="*/ 737604 h 3994140"/>
              <a:gd name="connsiteX7632" fmla="*/ 5310167 w 6606361"/>
              <a:gd name="connsiteY7632" fmla="*/ 731773 h 3994140"/>
              <a:gd name="connsiteX7633" fmla="*/ 5313084 w 6606361"/>
              <a:gd name="connsiteY7633" fmla="*/ 723027 h 3994140"/>
              <a:gd name="connsiteX7634" fmla="*/ 5321832 w 6606361"/>
              <a:gd name="connsiteY7634" fmla="*/ 717196 h 3994140"/>
              <a:gd name="connsiteX7635" fmla="*/ 5316000 w 6606361"/>
              <a:gd name="connsiteY7635" fmla="*/ 714281 h 3994140"/>
              <a:gd name="connsiteX7636" fmla="*/ 5307251 w 6606361"/>
              <a:gd name="connsiteY7636" fmla="*/ 711365 h 3994140"/>
              <a:gd name="connsiteX7637" fmla="*/ 5295587 w 6606361"/>
              <a:gd name="connsiteY7637" fmla="*/ 702619 h 3994140"/>
              <a:gd name="connsiteX7638" fmla="*/ 5283923 w 6606361"/>
              <a:gd name="connsiteY7638" fmla="*/ 688042 h 3994140"/>
              <a:gd name="connsiteX7639" fmla="*/ 5281007 w 6606361"/>
              <a:gd name="connsiteY7639" fmla="*/ 664718 h 3994140"/>
              <a:gd name="connsiteX7640" fmla="*/ 5281007 w 6606361"/>
              <a:gd name="connsiteY7640" fmla="*/ 661803 h 3994140"/>
              <a:gd name="connsiteX7641" fmla="*/ 5281007 w 6606361"/>
              <a:gd name="connsiteY7641" fmla="*/ 658888 h 3994140"/>
              <a:gd name="connsiteX7642" fmla="*/ 5281007 w 6606361"/>
              <a:gd name="connsiteY7642" fmla="*/ 653057 h 3994140"/>
              <a:gd name="connsiteX7643" fmla="*/ 5281007 w 6606361"/>
              <a:gd name="connsiteY7643" fmla="*/ 647226 h 3994140"/>
              <a:gd name="connsiteX7644" fmla="*/ 5283923 w 6606361"/>
              <a:gd name="connsiteY7644" fmla="*/ 638480 h 3994140"/>
              <a:gd name="connsiteX7645" fmla="*/ 5289755 w 6606361"/>
              <a:gd name="connsiteY7645" fmla="*/ 629733 h 3994140"/>
              <a:gd name="connsiteX7646" fmla="*/ 5298503 w 6606361"/>
              <a:gd name="connsiteY7646" fmla="*/ 623902 h 3994140"/>
              <a:gd name="connsiteX7647" fmla="*/ 5298503 w 6606361"/>
              <a:gd name="connsiteY7647" fmla="*/ 620987 h 3994140"/>
              <a:gd name="connsiteX7648" fmla="*/ 5301419 w 6606361"/>
              <a:gd name="connsiteY7648" fmla="*/ 618071 h 3994140"/>
              <a:gd name="connsiteX7649" fmla="*/ 5301419 w 6606361"/>
              <a:gd name="connsiteY7649" fmla="*/ 609325 h 3994140"/>
              <a:gd name="connsiteX7650" fmla="*/ 5304335 w 6606361"/>
              <a:gd name="connsiteY7650" fmla="*/ 603495 h 3994140"/>
              <a:gd name="connsiteX7651" fmla="*/ 5304335 w 6606361"/>
              <a:gd name="connsiteY7651" fmla="*/ 597663 h 3994140"/>
              <a:gd name="connsiteX7652" fmla="*/ 5310167 w 6606361"/>
              <a:gd name="connsiteY7652" fmla="*/ 594748 h 3994140"/>
              <a:gd name="connsiteX7653" fmla="*/ 5313084 w 6606361"/>
              <a:gd name="connsiteY7653" fmla="*/ 594748 h 3994140"/>
              <a:gd name="connsiteX7654" fmla="*/ 5316000 w 6606361"/>
              <a:gd name="connsiteY7654" fmla="*/ 591833 h 3994140"/>
              <a:gd name="connsiteX7655" fmla="*/ 5595941 w 6606361"/>
              <a:gd name="connsiteY7655" fmla="*/ 559764 h 3994140"/>
              <a:gd name="connsiteX7656" fmla="*/ 5607606 w 6606361"/>
              <a:gd name="connsiteY7656" fmla="*/ 559764 h 3994140"/>
              <a:gd name="connsiteX7657" fmla="*/ 5613438 w 6606361"/>
              <a:gd name="connsiteY7657" fmla="*/ 562679 h 3994140"/>
              <a:gd name="connsiteX7658" fmla="*/ 5613438 w 6606361"/>
              <a:gd name="connsiteY7658" fmla="*/ 565595 h 3994140"/>
              <a:gd name="connsiteX7659" fmla="*/ 5604690 w 6606361"/>
              <a:gd name="connsiteY7659" fmla="*/ 588918 h 3994140"/>
              <a:gd name="connsiteX7660" fmla="*/ 5601774 w 6606361"/>
              <a:gd name="connsiteY7660" fmla="*/ 606411 h 3994140"/>
              <a:gd name="connsiteX7661" fmla="*/ 5601774 w 6606361"/>
              <a:gd name="connsiteY7661" fmla="*/ 615157 h 3994140"/>
              <a:gd name="connsiteX7662" fmla="*/ 5607606 w 6606361"/>
              <a:gd name="connsiteY7662" fmla="*/ 647226 h 3994140"/>
              <a:gd name="connsiteX7663" fmla="*/ 5619270 w 6606361"/>
              <a:gd name="connsiteY7663" fmla="*/ 670550 h 3994140"/>
              <a:gd name="connsiteX7664" fmla="*/ 5630934 w 6606361"/>
              <a:gd name="connsiteY7664" fmla="*/ 685127 h 3994140"/>
              <a:gd name="connsiteX7665" fmla="*/ 5636766 w 6606361"/>
              <a:gd name="connsiteY7665" fmla="*/ 690958 h 3994140"/>
              <a:gd name="connsiteX7666" fmla="*/ 5639683 w 6606361"/>
              <a:gd name="connsiteY7666" fmla="*/ 693873 h 3994140"/>
              <a:gd name="connsiteX7667" fmla="*/ 5642599 w 6606361"/>
              <a:gd name="connsiteY7667" fmla="*/ 693873 h 3994140"/>
              <a:gd name="connsiteX7668" fmla="*/ 5642599 w 6606361"/>
              <a:gd name="connsiteY7668" fmla="*/ 690958 h 3994140"/>
              <a:gd name="connsiteX7669" fmla="*/ 5642599 w 6606361"/>
              <a:gd name="connsiteY7669" fmla="*/ 685127 h 3994140"/>
              <a:gd name="connsiteX7670" fmla="*/ 5642599 w 6606361"/>
              <a:gd name="connsiteY7670" fmla="*/ 682211 h 3994140"/>
              <a:gd name="connsiteX7671" fmla="*/ 5642599 w 6606361"/>
              <a:gd name="connsiteY7671" fmla="*/ 676380 h 3994140"/>
              <a:gd name="connsiteX7672" fmla="*/ 5642599 w 6606361"/>
              <a:gd name="connsiteY7672" fmla="*/ 673465 h 3994140"/>
              <a:gd name="connsiteX7673" fmla="*/ 5619270 w 6606361"/>
              <a:gd name="connsiteY7673" fmla="*/ 644311 h 3994140"/>
              <a:gd name="connsiteX7674" fmla="*/ 5616354 w 6606361"/>
              <a:gd name="connsiteY7674" fmla="*/ 626819 h 3994140"/>
              <a:gd name="connsiteX7675" fmla="*/ 5616354 w 6606361"/>
              <a:gd name="connsiteY7675" fmla="*/ 612241 h 3994140"/>
              <a:gd name="connsiteX7676" fmla="*/ 5619270 w 6606361"/>
              <a:gd name="connsiteY7676" fmla="*/ 600579 h 3994140"/>
              <a:gd name="connsiteX7677" fmla="*/ 5619270 w 6606361"/>
              <a:gd name="connsiteY7677" fmla="*/ 594749 h 3994140"/>
              <a:gd name="connsiteX7678" fmla="*/ 5625102 w 6606361"/>
              <a:gd name="connsiteY7678" fmla="*/ 583087 h 3994140"/>
              <a:gd name="connsiteX7679" fmla="*/ 5630934 w 6606361"/>
              <a:gd name="connsiteY7679" fmla="*/ 577256 h 3994140"/>
              <a:gd name="connsiteX7680" fmla="*/ 5636766 w 6606361"/>
              <a:gd name="connsiteY7680" fmla="*/ 571426 h 3994140"/>
              <a:gd name="connsiteX7681" fmla="*/ 5642599 w 6606361"/>
              <a:gd name="connsiteY7681" fmla="*/ 568510 h 3994140"/>
              <a:gd name="connsiteX7682" fmla="*/ 5648431 w 6606361"/>
              <a:gd name="connsiteY7682" fmla="*/ 565595 h 3994140"/>
              <a:gd name="connsiteX7683" fmla="*/ 5651347 w 6606361"/>
              <a:gd name="connsiteY7683" fmla="*/ 565595 h 3994140"/>
              <a:gd name="connsiteX7684" fmla="*/ 5654263 w 6606361"/>
              <a:gd name="connsiteY7684" fmla="*/ 565595 h 3994140"/>
              <a:gd name="connsiteX7685" fmla="*/ 5657179 w 6606361"/>
              <a:gd name="connsiteY7685" fmla="*/ 568510 h 3994140"/>
              <a:gd name="connsiteX7686" fmla="*/ 5660095 w 6606361"/>
              <a:gd name="connsiteY7686" fmla="*/ 571426 h 3994140"/>
              <a:gd name="connsiteX7687" fmla="*/ 5663011 w 6606361"/>
              <a:gd name="connsiteY7687" fmla="*/ 577256 h 3994140"/>
              <a:gd name="connsiteX7688" fmla="*/ 5660095 w 6606361"/>
              <a:gd name="connsiteY7688" fmla="*/ 583087 h 3994140"/>
              <a:gd name="connsiteX7689" fmla="*/ 5660095 w 6606361"/>
              <a:gd name="connsiteY7689" fmla="*/ 588918 h 3994140"/>
              <a:gd name="connsiteX7690" fmla="*/ 5660095 w 6606361"/>
              <a:gd name="connsiteY7690" fmla="*/ 594749 h 3994140"/>
              <a:gd name="connsiteX7691" fmla="*/ 5657179 w 6606361"/>
              <a:gd name="connsiteY7691" fmla="*/ 597664 h 3994140"/>
              <a:gd name="connsiteX7692" fmla="*/ 5657179 w 6606361"/>
              <a:gd name="connsiteY7692" fmla="*/ 600579 h 3994140"/>
              <a:gd name="connsiteX7693" fmla="*/ 5657179 w 6606361"/>
              <a:gd name="connsiteY7693" fmla="*/ 609326 h 3994140"/>
              <a:gd name="connsiteX7694" fmla="*/ 5654263 w 6606361"/>
              <a:gd name="connsiteY7694" fmla="*/ 618072 h 3994140"/>
              <a:gd name="connsiteX7695" fmla="*/ 5651347 w 6606361"/>
              <a:gd name="connsiteY7695" fmla="*/ 620987 h 3994140"/>
              <a:gd name="connsiteX7696" fmla="*/ 5651347 w 6606361"/>
              <a:gd name="connsiteY7696" fmla="*/ 623903 h 3994140"/>
              <a:gd name="connsiteX7697" fmla="*/ 5674675 w 6606361"/>
              <a:gd name="connsiteY7697" fmla="*/ 615157 h 3994140"/>
              <a:gd name="connsiteX7698" fmla="*/ 5677591 w 6606361"/>
              <a:gd name="connsiteY7698" fmla="*/ 623903 h 3994140"/>
              <a:gd name="connsiteX7699" fmla="*/ 5680508 w 6606361"/>
              <a:gd name="connsiteY7699" fmla="*/ 629733 h 3994140"/>
              <a:gd name="connsiteX7700" fmla="*/ 5686340 w 6606361"/>
              <a:gd name="connsiteY7700" fmla="*/ 629733 h 3994140"/>
              <a:gd name="connsiteX7701" fmla="*/ 5692172 w 6606361"/>
              <a:gd name="connsiteY7701" fmla="*/ 629733 h 3994140"/>
              <a:gd name="connsiteX7702" fmla="*/ 5695088 w 6606361"/>
              <a:gd name="connsiteY7702" fmla="*/ 629733 h 3994140"/>
              <a:gd name="connsiteX7703" fmla="*/ 5700920 w 6606361"/>
              <a:gd name="connsiteY7703" fmla="*/ 626819 h 3994140"/>
              <a:gd name="connsiteX7704" fmla="*/ 5703836 w 6606361"/>
              <a:gd name="connsiteY7704" fmla="*/ 626819 h 3994140"/>
              <a:gd name="connsiteX7705" fmla="*/ 5730081 w 6606361"/>
              <a:gd name="connsiteY7705" fmla="*/ 629733 h 3994140"/>
              <a:gd name="connsiteX7706" fmla="*/ 5747577 w 6606361"/>
              <a:gd name="connsiteY7706" fmla="*/ 638480 h 3994140"/>
              <a:gd name="connsiteX7707" fmla="*/ 5756325 w 6606361"/>
              <a:gd name="connsiteY7707" fmla="*/ 644311 h 3994140"/>
              <a:gd name="connsiteX7708" fmla="*/ 5759241 w 6606361"/>
              <a:gd name="connsiteY7708" fmla="*/ 650142 h 3994140"/>
              <a:gd name="connsiteX7709" fmla="*/ 5765074 w 6606361"/>
              <a:gd name="connsiteY7709" fmla="*/ 661803 h 3994140"/>
              <a:gd name="connsiteX7710" fmla="*/ 5770906 w 6606361"/>
              <a:gd name="connsiteY7710" fmla="*/ 667634 h 3994140"/>
              <a:gd name="connsiteX7711" fmla="*/ 5776738 w 6606361"/>
              <a:gd name="connsiteY7711" fmla="*/ 670550 h 3994140"/>
              <a:gd name="connsiteX7712" fmla="*/ 5779654 w 6606361"/>
              <a:gd name="connsiteY7712" fmla="*/ 673465 h 3994140"/>
              <a:gd name="connsiteX7713" fmla="*/ 5782570 w 6606361"/>
              <a:gd name="connsiteY7713" fmla="*/ 673465 h 3994140"/>
              <a:gd name="connsiteX7714" fmla="*/ 5785486 w 6606361"/>
              <a:gd name="connsiteY7714" fmla="*/ 673465 h 3994140"/>
              <a:gd name="connsiteX7715" fmla="*/ 5788402 w 6606361"/>
              <a:gd name="connsiteY7715" fmla="*/ 670550 h 3994140"/>
              <a:gd name="connsiteX7716" fmla="*/ 5794234 w 6606361"/>
              <a:gd name="connsiteY7716" fmla="*/ 673465 h 3994140"/>
              <a:gd name="connsiteX7717" fmla="*/ 5797150 w 6606361"/>
              <a:gd name="connsiteY7717" fmla="*/ 673465 h 3994140"/>
              <a:gd name="connsiteX7718" fmla="*/ 5800066 w 6606361"/>
              <a:gd name="connsiteY7718" fmla="*/ 679296 h 3994140"/>
              <a:gd name="connsiteX7719" fmla="*/ 5800066 w 6606361"/>
              <a:gd name="connsiteY7719" fmla="*/ 682211 h 3994140"/>
              <a:gd name="connsiteX7720" fmla="*/ 5800066 w 6606361"/>
              <a:gd name="connsiteY7720" fmla="*/ 685127 h 3994140"/>
              <a:gd name="connsiteX7721" fmla="*/ 5797150 w 6606361"/>
              <a:gd name="connsiteY7721" fmla="*/ 688042 h 3994140"/>
              <a:gd name="connsiteX7722" fmla="*/ 5797150 w 6606361"/>
              <a:gd name="connsiteY7722" fmla="*/ 690958 h 3994140"/>
              <a:gd name="connsiteX7723" fmla="*/ 5794234 w 6606361"/>
              <a:gd name="connsiteY7723" fmla="*/ 696788 h 3994140"/>
              <a:gd name="connsiteX7724" fmla="*/ 5794234 w 6606361"/>
              <a:gd name="connsiteY7724" fmla="*/ 699704 h 3994140"/>
              <a:gd name="connsiteX7725" fmla="*/ 5797150 w 6606361"/>
              <a:gd name="connsiteY7725" fmla="*/ 699704 h 3994140"/>
              <a:gd name="connsiteX7726" fmla="*/ 5800066 w 6606361"/>
              <a:gd name="connsiteY7726" fmla="*/ 699704 h 3994140"/>
              <a:gd name="connsiteX7727" fmla="*/ 5802983 w 6606361"/>
              <a:gd name="connsiteY7727" fmla="*/ 699704 h 3994140"/>
              <a:gd name="connsiteX7728" fmla="*/ 5805899 w 6606361"/>
              <a:gd name="connsiteY7728" fmla="*/ 696788 h 3994140"/>
              <a:gd name="connsiteX7729" fmla="*/ 5808815 w 6606361"/>
              <a:gd name="connsiteY7729" fmla="*/ 696788 h 3994140"/>
              <a:gd name="connsiteX7730" fmla="*/ 5814647 w 6606361"/>
              <a:gd name="connsiteY7730" fmla="*/ 693873 h 3994140"/>
              <a:gd name="connsiteX7731" fmla="*/ 5817563 w 6606361"/>
              <a:gd name="connsiteY7731" fmla="*/ 693873 h 3994140"/>
              <a:gd name="connsiteX7732" fmla="*/ 5820479 w 6606361"/>
              <a:gd name="connsiteY7732" fmla="*/ 696788 h 3994140"/>
              <a:gd name="connsiteX7733" fmla="*/ 5823395 w 6606361"/>
              <a:gd name="connsiteY7733" fmla="*/ 699704 h 3994140"/>
              <a:gd name="connsiteX7734" fmla="*/ 5823395 w 6606361"/>
              <a:gd name="connsiteY7734" fmla="*/ 702619 h 3994140"/>
              <a:gd name="connsiteX7735" fmla="*/ 5829227 w 6606361"/>
              <a:gd name="connsiteY7735" fmla="*/ 708450 h 3994140"/>
              <a:gd name="connsiteX7736" fmla="*/ 5835059 w 6606361"/>
              <a:gd name="connsiteY7736" fmla="*/ 708450 h 3994140"/>
              <a:gd name="connsiteX7737" fmla="*/ 5837975 w 6606361"/>
              <a:gd name="connsiteY7737" fmla="*/ 711366 h 3994140"/>
              <a:gd name="connsiteX7738" fmla="*/ 5840891 w 6606361"/>
              <a:gd name="connsiteY7738" fmla="*/ 711366 h 3994140"/>
              <a:gd name="connsiteX7739" fmla="*/ 5840891 w 6606361"/>
              <a:gd name="connsiteY7739" fmla="*/ 728858 h 3994140"/>
              <a:gd name="connsiteX7740" fmla="*/ 5849640 w 6606361"/>
              <a:gd name="connsiteY7740" fmla="*/ 728858 h 3994140"/>
              <a:gd name="connsiteX7741" fmla="*/ 5855472 w 6606361"/>
              <a:gd name="connsiteY7741" fmla="*/ 731774 h 3994140"/>
              <a:gd name="connsiteX7742" fmla="*/ 5855472 w 6606361"/>
              <a:gd name="connsiteY7742" fmla="*/ 734689 h 3994140"/>
              <a:gd name="connsiteX7743" fmla="*/ 5858388 w 6606361"/>
              <a:gd name="connsiteY7743" fmla="*/ 737604 h 3994140"/>
              <a:gd name="connsiteX7744" fmla="*/ 5858388 w 6606361"/>
              <a:gd name="connsiteY7744" fmla="*/ 740520 h 3994140"/>
              <a:gd name="connsiteX7745" fmla="*/ 5855472 w 6606361"/>
              <a:gd name="connsiteY7745" fmla="*/ 743435 h 3994140"/>
              <a:gd name="connsiteX7746" fmla="*/ 5852556 w 6606361"/>
              <a:gd name="connsiteY7746" fmla="*/ 749266 h 3994140"/>
              <a:gd name="connsiteX7747" fmla="*/ 5855472 w 6606361"/>
              <a:gd name="connsiteY7747" fmla="*/ 752182 h 3994140"/>
              <a:gd name="connsiteX7748" fmla="*/ 5855472 w 6606361"/>
              <a:gd name="connsiteY7748" fmla="*/ 758012 h 3994140"/>
              <a:gd name="connsiteX7749" fmla="*/ 5861304 w 6606361"/>
              <a:gd name="connsiteY7749" fmla="*/ 763843 h 3994140"/>
              <a:gd name="connsiteX7750" fmla="*/ 5861304 w 6606361"/>
              <a:gd name="connsiteY7750" fmla="*/ 769674 h 3994140"/>
              <a:gd name="connsiteX7751" fmla="*/ 5858388 w 6606361"/>
              <a:gd name="connsiteY7751" fmla="*/ 772590 h 3994140"/>
              <a:gd name="connsiteX7752" fmla="*/ 5858388 w 6606361"/>
              <a:gd name="connsiteY7752" fmla="*/ 775505 h 3994140"/>
              <a:gd name="connsiteX7753" fmla="*/ 5855472 w 6606361"/>
              <a:gd name="connsiteY7753" fmla="*/ 775505 h 3994140"/>
              <a:gd name="connsiteX7754" fmla="*/ 5840891 w 6606361"/>
              <a:gd name="connsiteY7754" fmla="*/ 778420 h 3994140"/>
              <a:gd name="connsiteX7755" fmla="*/ 5843808 w 6606361"/>
              <a:gd name="connsiteY7755" fmla="*/ 781336 h 3994140"/>
              <a:gd name="connsiteX7756" fmla="*/ 5840891 w 6606361"/>
              <a:gd name="connsiteY7756" fmla="*/ 787167 h 3994140"/>
              <a:gd name="connsiteX7757" fmla="*/ 5840891 w 6606361"/>
              <a:gd name="connsiteY7757" fmla="*/ 790082 h 3994140"/>
              <a:gd name="connsiteX7758" fmla="*/ 5837975 w 6606361"/>
              <a:gd name="connsiteY7758" fmla="*/ 795913 h 3994140"/>
              <a:gd name="connsiteX7759" fmla="*/ 5837975 w 6606361"/>
              <a:gd name="connsiteY7759" fmla="*/ 801744 h 3994140"/>
              <a:gd name="connsiteX7760" fmla="*/ 5837975 w 6606361"/>
              <a:gd name="connsiteY7760" fmla="*/ 804659 h 3994140"/>
              <a:gd name="connsiteX7761" fmla="*/ 5840891 w 6606361"/>
              <a:gd name="connsiteY7761" fmla="*/ 804659 h 3994140"/>
              <a:gd name="connsiteX7762" fmla="*/ 5843808 w 6606361"/>
              <a:gd name="connsiteY7762" fmla="*/ 804659 h 3994140"/>
              <a:gd name="connsiteX7763" fmla="*/ 5846724 w 6606361"/>
              <a:gd name="connsiteY7763" fmla="*/ 804659 h 3994140"/>
              <a:gd name="connsiteX7764" fmla="*/ 5849640 w 6606361"/>
              <a:gd name="connsiteY7764" fmla="*/ 801744 h 3994140"/>
              <a:gd name="connsiteX7765" fmla="*/ 5852556 w 6606361"/>
              <a:gd name="connsiteY7765" fmla="*/ 801744 h 3994140"/>
              <a:gd name="connsiteX7766" fmla="*/ 5870052 w 6606361"/>
              <a:gd name="connsiteY7766" fmla="*/ 816321 h 3994140"/>
              <a:gd name="connsiteX7767" fmla="*/ 5893381 w 6606361"/>
              <a:gd name="connsiteY7767" fmla="*/ 825067 h 3994140"/>
              <a:gd name="connsiteX7768" fmla="*/ 5899213 w 6606361"/>
              <a:gd name="connsiteY7768" fmla="*/ 830898 h 3994140"/>
              <a:gd name="connsiteX7769" fmla="*/ 5905045 w 6606361"/>
              <a:gd name="connsiteY7769" fmla="*/ 836729 h 3994140"/>
              <a:gd name="connsiteX7770" fmla="*/ 5905045 w 6606361"/>
              <a:gd name="connsiteY7770" fmla="*/ 842560 h 3994140"/>
              <a:gd name="connsiteX7771" fmla="*/ 5907961 w 6606361"/>
              <a:gd name="connsiteY7771" fmla="*/ 845475 h 3994140"/>
              <a:gd name="connsiteX7772" fmla="*/ 5907961 w 6606361"/>
              <a:gd name="connsiteY7772" fmla="*/ 848391 h 3994140"/>
              <a:gd name="connsiteX7773" fmla="*/ 5907961 w 6606361"/>
              <a:gd name="connsiteY7773" fmla="*/ 851306 h 3994140"/>
              <a:gd name="connsiteX7774" fmla="*/ 5907961 w 6606361"/>
              <a:gd name="connsiteY7774" fmla="*/ 854222 h 3994140"/>
              <a:gd name="connsiteX7775" fmla="*/ 5910877 w 6606361"/>
              <a:gd name="connsiteY7775" fmla="*/ 854222 h 3994140"/>
              <a:gd name="connsiteX7776" fmla="*/ 5913793 w 6606361"/>
              <a:gd name="connsiteY7776" fmla="*/ 851306 h 3994140"/>
              <a:gd name="connsiteX7777" fmla="*/ 5916709 w 6606361"/>
              <a:gd name="connsiteY7777" fmla="*/ 851306 h 3994140"/>
              <a:gd name="connsiteX7778" fmla="*/ 5919625 w 6606361"/>
              <a:gd name="connsiteY7778" fmla="*/ 851306 h 3994140"/>
              <a:gd name="connsiteX7779" fmla="*/ 5919625 w 6606361"/>
              <a:gd name="connsiteY7779" fmla="*/ 848391 h 3994140"/>
              <a:gd name="connsiteX7780" fmla="*/ 5925458 w 6606361"/>
              <a:gd name="connsiteY7780" fmla="*/ 848391 h 3994140"/>
              <a:gd name="connsiteX7781" fmla="*/ 5928374 w 6606361"/>
              <a:gd name="connsiteY7781" fmla="*/ 848391 h 3994140"/>
              <a:gd name="connsiteX7782" fmla="*/ 5931290 w 6606361"/>
              <a:gd name="connsiteY7782" fmla="*/ 851306 h 3994140"/>
              <a:gd name="connsiteX7783" fmla="*/ 5931290 w 6606361"/>
              <a:gd name="connsiteY7783" fmla="*/ 854222 h 3994140"/>
              <a:gd name="connsiteX7784" fmla="*/ 5934206 w 6606361"/>
              <a:gd name="connsiteY7784" fmla="*/ 857137 h 3994140"/>
              <a:gd name="connsiteX7785" fmla="*/ 5937122 w 6606361"/>
              <a:gd name="connsiteY7785" fmla="*/ 860053 h 3994140"/>
              <a:gd name="connsiteX7786" fmla="*/ 5940038 w 6606361"/>
              <a:gd name="connsiteY7786" fmla="*/ 862968 h 3994140"/>
              <a:gd name="connsiteX7787" fmla="*/ 5940038 w 6606361"/>
              <a:gd name="connsiteY7787" fmla="*/ 865883 h 3994140"/>
              <a:gd name="connsiteX7788" fmla="*/ 5940038 w 6606361"/>
              <a:gd name="connsiteY7788" fmla="*/ 868799 h 3994140"/>
              <a:gd name="connsiteX7789" fmla="*/ 5925458 w 6606361"/>
              <a:gd name="connsiteY7789" fmla="*/ 871714 h 3994140"/>
              <a:gd name="connsiteX7790" fmla="*/ 5925458 w 6606361"/>
              <a:gd name="connsiteY7790" fmla="*/ 877545 h 3994140"/>
              <a:gd name="connsiteX7791" fmla="*/ 5928374 w 6606361"/>
              <a:gd name="connsiteY7791" fmla="*/ 877545 h 3994140"/>
              <a:gd name="connsiteX7792" fmla="*/ 5931290 w 6606361"/>
              <a:gd name="connsiteY7792" fmla="*/ 880461 h 3994140"/>
              <a:gd name="connsiteX7793" fmla="*/ 5934206 w 6606361"/>
              <a:gd name="connsiteY7793" fmla="*/ 880461 h 3994140"/>
              <a:gd name="connsiteX7794" fmla="*/ 5937122 w 6606361"/>
              <a:gd name="connsiteY7794" fmla="*/ 880461 h 3994140"/>
              <a:gd name="connsiteX7795" fmla="*/ 5940038 w 6606361"/>
              <a:gd name="connsiteY7795" fmla="*/ 886291 h 3994140"/>
              <a:gd name="connsiteX7796" fmla="*/ 5942954 w 6606361"/>
              <a:gd name="connsiteY7796" fmla="*/ 892122 h 3994140"/>
              <a:gd name="connsiteX7797" fmla="*/ 5940038 w 6606361"/>
              <a:gd name="connsiteY7797" fmla="*/ 895038 h 3994140"/>
              <a:gd name="connsiteX7798" fmla="*/ 5937122 w 6606361"/>
              <a:gd name="connsiteY7798" fmla="*/ 897953 h 3994140"/>
              <a:gd name="connsiteX7799" fmla="*/ 5934206 w 6606361"/>
              <a:gd name="connsiteY7799" fmla="*/ 900869 h 3994140"/>
              <a:gd name="connsiteX7800" fmla="*/ 5931290 w 6606361"/>
              <a:gd name="connsiteY7800" fmla="*/ 900869 h 3994140"/>
              <a:gd name="connsiteX7801" fmla="*/ 5928374 w 6606361"/>
              <a:gd name="connsiteY7801" fmla="*/ 900869 h 3994140"/>
              <a:gd name="connsiteX7802" fmla="*/ 5925458 w 6606361"/>
              <a:gd name="connsiteY7802" fmla="*/ 900869 h 3994140"/>
              <a:gd name="connsiteX7803" fmla="*/ 5922542 w 6606361"/>
              <a:gd name="connsiteY7803" fmla="*/ 900869 h 3994140"/>
              <a:gd name="connsiteX7804" fmla="*/ 5916709 w 6606361"/>
              <a:gd name="connsiteY7804" fmla="*/ 903784 h 3994140"/>
              <a:gd name="connsiteX7805" fmla="*/ 5910877 w 6606361"/>
              <a:gd name="connsiteY7805" fmla="*/ 906699 h 3994140"/>
              <a:gd name="connsiteX7806" fmla="*/ 5905045 w 6606361"/>
              <a:gd name="connsiteY7806" fmla="*/ 909615 h 3994140"/>
              <a:gd name="connsiteX7807" fmla="*/ 5902129 w 6606361"/>
              <a:gd name="connsiteY7807" fmla="*/ 912530 h 3994140"/>
              <a:gd name="connsiteX7808" fmla="*/ 5899213 w 6606361"/>
              <a:gd name="connsiteY7808" fmla="*/ 915446 h 3994140"/>
              <a:gd name="connsiteX7809" fmla="*/ 5896297 w 6606361"/>
              <a:gd name="connsiteY7809" fmla="*/ 915446 h 3994140"/>
              <a:gd name="connsiteX7810" fmla="*/ 5890465 w 6606361"/>
              <a:gd name="connsiteY7810" fmla="*/ 921277 h 3994140"/>
              <a:gd name="connsiteX7811" fmla="*/ 5884633 w 6606361"/>
              <a:gd name="connsiteY7811" fmla="*/ 924192 h 3994140"/>
              <a:gd name="connsiteX7812" fmla="*/ 5881716 w 6606361"/>
              <a:gd name="connsiteY7812" fmla="*/ 924192 h 3994140"/>
              <a:gd name="connsiteX7813" fmla="*/ 5878800 w 6606361"/>
              <a:gd name="connsiteY7813" fmla="*/ 924192 h 3994140"/>
              <a:gd name="connsiteX7814" fmla="*/ 5875884 w 6606361"/>
              <a:gd name="connsiteY7814" fmla="*/ 921277 h 3994140"/>
              <a:gd name="connsiteX7815" fmla="*/ 5875884 w 6606361"/>
              <a:gd name="connsiteY7815" fmla="*/ 918361 h 3994140"/>
              <a:gd name="connsiteX7816" fmla="*/ 5872968 w 6606361"/>
              <a:gd name="connsiteY7816" fmla="*/ 915446 h 3994140"/>
              <a:gd name="connsiteX7817" fmla="*/ 5872968 w 6606361"/>
              <a:gd name="connsiteY7817" fmla="*/ 909615 h 3994140"/>
              <a:gd name="connsiteX7818" fmla="*/ 5870052 w 6606361"/>
              <a:gd name="connsiteY7818" fmla="*/ 900869 h 3994140"/>
              <a:gd name="connsiteX7819" fmla="*/ 5867136 w 6606361"/>
              <a:gd name="connsiteY7819" fmla="*/ 895038 h 3994140"/>
              <a:gd name="connsiteX7820" fmla="*/ 5864220 w 6606361"/>
              <a:gd name="connsiteY7820" fmla="*/ 892122 h 3994140"/>
              <a:gd name="connsiteX7821" fmla="*/ 5864220 w 6606361"/>
              <a:gd name="connsiteY7821" fmla="*/ 889207 h 3994140"/>
              <a:gd name="connsiteX7822" fmla="*/ 5861304 w 6606361"/>
              <a:gd name="connsiteY7822" fmla="*/ 880461 h 3994140"/>
              <a:gd name="connsiteX7823" fmla="*/ 5861304 w 6606361"/>
              <a:gd name="connsiteY7823" fmla="*/ 874630 h 3994140"/>
              <a:gd name="connsiteX7824" fmla="*/ 5858388 w 6606361"/>
              <a:gd name="connsiteY7824" fmla="*/ 868799 h 3994140"/>
              <a:gd name="connsiteX7825" fmla="*/ 5852556 w 6606361"/>
              <a:gd name="connsiteY7825" fmla="*/ 865883 h 3994140"/>
              <a:gd name="connsiteX7826" fmla="*/ 5849640 w 6606361"/>
              <a:gd name="connsiteY7826" fmla="*/ 862968 h 3994140"/>
              <a:gd name="connsiteX7827" fmla="*/ 5846724 w 6606361"/>
              <a:gd name="connsiteY7827" fmla="*/ 862968 h 3994140"/>
              <a:gd name="connsiteX7828" fmla="*/ 5843808 w 6606361"/>
              <a:gd name="connsiteY7828" fmla="*/ 862968 h 3994140"/>
              <a:gd name="connsiteX7829" fmla="*/ 5840891 w 6606361"/>
              <a:gd name="connsiteY7829" fmla="*/ 868799 h 3994140"/>
              <a:gd name="connsiteX7830" fmla="*/ 5837975 w 6606361"/>
              <a:gd name="connsiteY7830" fmla="*/ 874630 h 3994140"/>
              <a:gd name="connsiteX7831" fmla="*/ 5837975 w 6606361"/>
              <a:gd name="connsiteY7831" fmla="*/ 880461 h 3994140"/>
              <a:gd name="connsiteX7832" fmla="*/ 5837975 w 6606361"/>
              <a:gd name="connsiteY7832" fmla="*/ 886291 h 3994140"/>
              <a:gd name="connsiteX7833" fmla="*/ 5837975 w 6606361"/>
              <a:gd name="connsiteY7833" fmla="*/ 889207 h 3994140"/>
              <a:gd name="connsiteX7834" fmla="*/ 5840891 w 6606361"/>
              <a:gd name="connsiteY7834" fmla="*/ 895038 h 3994140"/>
              <a:gd name="connsiteX7835" fmla="*/ 5840891 w 6606361"/>
              <a:gd name="connsiteY7835" fmla="*/ 906699 h 3994140"/>
              <a:gd name="connsiteX7836" fmla="*/ 5843808 w 6606361"/>
              <a:gd name="connsiteY7836" fmla="*/ 912530 h 3994140"/>
              <a:gd name="connsiteX7837" fmla="*/ 5846724 w 6606361"/>
              <a:gd name="connsiteY7837" fmla="*/ 918361 h 3994140"/>
              <a:gd name="connsiteX7838" fmla="*/ 5849640 w 6606361"/>
              <a:gd name="connsiteY7838" fmla="*/ 921277 h 3994140"/>
              <a:gd name="connsiteX7839" fmla="*/ 5852556 w 6606361"/>
              <a:gd name="connsiteY7839" fmla="*/ 924192 h 3994140"/>
              <a:gd name="connsiteX7840" fmla="*/ 5855472 w 6606361"/>
              <a:gd name="connsiteY7840" fmla="*/ 924192 h 3994140"/>
              <a:gd name="connsiteX7841" fmla="*/ 5855472 w 6606361"/>
              <a:gd name="connsiteY7841" fmla="*/ 927107 h 3994140"/>
              <a:gd name="connsiteX7842" fmla="*/ 5858388 w 6606361"/>
              <a:gd name="connsiteY7842" fmla="*/ 932938 h 3994140"/>
              <a:gd name="connsiteX7843" fmla="*/ 5861304 w 6606361"/>
              <a:gd name="connsiteY7843" fmla="*/ 935854 h 3994140"/>
              <a:gd name="connsiteX7844" fmla="*/ 5864220 w 6606361"/>
              <a:gd name="connsiteY7844" fmla="*/ 935854 h 3994140"/>
              <a:gd name="connsiteX7845" fmla="*/ 5867136 w 6606361"/>
              <a:gd name="connsiteY7845" fmla="*/ 938769 h 3994140"/>
              <a:gd name="connsiteX7846" fmla="*/ 5872968 w 6606361"/>
              <a:gd name="connsiteY7846" fmla="*/ 941685 h 3994140"/>
              <a:gd name="connsiteX7847" fmla="*/ 5875884 w 6606361"/>
              <a:gd name="connsiteY7847" fmla="*/ 944600 h 3994140"/>
              <a:gd name="connsiteX7848" fmla="*/ 5881716 w 6606361"/>
              <a:gd name="connsiteY7848" fmla="*/ 950431 h 3994140"/>
              <a:gd name="connsiteX7849" fmla="*/ 5887549 w 6606361"/>
              <a:gd name="connsiteY7849" fmla="*/ 956262 h 3994140"/>
              <a:gd name="connsiteX7850" fmla="*/ 5890465 w 6606361"/>
              <a:gd name="connsiteY7850" fmla="*/ 959177 h 3994140"/>
              <a:gd name="connsiteX7851" fmla="*/ 5893381 w 6606361"/>
              <a:gd name="connsiteY7851" fmla="*/ 962093 h 3994140"/>
              <a:gd name="connsiteX7852" fmla="*/ 5896297 w 6606361"/>
              <a:gd name="connsiteY7852" fmla="*/ 965008 h 3994140"/>
              <a:gd name="connsiteX7853" fmla="*/ 5899213 w 6606361"/>
              <a:gd name="connsiteY7853" fmla="*/ 970839 h 3994140"/>
              <a:gd name="connsiteX7854" fmla="*/ 5902129 w 6606361"/>
              <a:gd name="connsiteY7854" fmla="*/ 976670 h 3994140"/>
              <a:gd name="connsiteX7855" fmla="*/ 5902129 w 6606361"/>
              <a:gd name="connsiteY7855" fmla="*/ 982501 h 3994140"/>
              <a:gd name="connsiteX7856" fmla="*/ 5899213 w 6606361"/>
              <a:gd name="connsiteY7856" fmla="*/ 991247 h 3994140"/>
              <a:gd name="connsiteX7857" fmla="*/ 5899213 w 6606361"/>
              <a:gd name="connsiteY7857" fmla="*/ 997078 h 3994140"/>
              <a:gd name="connsiteX7858" fmla="*/ 5896297 w 6606361"/>
              <a:gd name="connsiteY7858" fmla="*/ 999993 h 3994140"/>
              <a:gd name="connsiteX7859" fmla="*/ 5896297 w 6606361"/>
              <a:gd name="connsiteY7859" fmla="*/ 1002909 h 3994140"/>
              <a:gd name="connsiteX7860" fmla="*/ 5893381 w 6606361"/>
              <a:gd name="connsiteY7860" fmla="*/ 1005824 h 3994140"/>
              <a:gd name="connsiteX7861" fmla="*/ 5890465 w 6606361"/>
              <a:gd name="connsiteY7861" fmla="*/ 1008740 h 3994140"/>
              <a:gd name="connsiteX7862" fmla="*/ 5887549 w 6606361"/>
              <a:gd name="connsiteY7862" fmla="*/ 1008740 h 3994140"/>
              <a:gd name="connsiteX7863" fmla="*/ 5887549 w 6606361"/>
              <a:gd name="connsiteY7863" fmla="*/ 1005824 h 3994140"/>
              <a:gd name="connsiteX7864" fmla="*/ 5884633 w 6606361"/>
              <a:gd name="connsiteY7864" fmla="*/ 1002909 h 3994140"/>
              <a:gd name="connsiteX7865" fmla="*/ 5881716 w 6606361"/>
              <a:gd name="connsiteY7865" fmla="*/ 997078 h 3994140"/>
              <a:gd name="connsiteX7866" fmla="*/ 5875884 w 6606361"/>
              <a:gd name="connsiteY7866" fmla="*/ 991247 h 3994140"/>
              <a:gd name="connsiteX7867" fmla="*/ 5870052 w 6606361"/>
              <a:gd name="connsiteY7867" fmla="*/ 985416 h 3994140"/>
              <a:gd name="connsiteX7868" fmla="*/ 5861304 w 6606361"/>
              <a:gd name="connsiteY7868" fmla="*/ 982501 h 3994140"/>
              <a:gd name="connsiteX7869" fmla="*/ 5855472 w 6606361"/>
              <a:gd name="connsiteY7869" fmla="*/ 979585 h 3994140"/>
              <a:gd name="connsiteX7870" fmla="*/ 5849640 w 6606361"/>
              <a:gd name="connsiteY7870" fmla="*/ 976670 h 3994140"/>
              <a:gd name="connsiteX7871" fmla="*/ 5843808 w 6606361"/>
              <a:gd name="connsiteY7871" fmla="*/ 973754 h 3994140"/>
              <a:gd name="connsiteX7872" fmla="*/ 5840891 w 6606361"/>
              <a:gd name="connsiteY7872" fmla="*/ 973754 h 3994140"/>
              <a:gd name="connsiteX7873" fmla="*/ 5837975 w 6606361"/>
              <a:gd name="connsiteY7873" fmla="*/ 973754 h 3994140"/>
              <a:gd name="connsiteX7874" fmla="*/ 5835059 w 6606361"/>
              <a:gd name="connsiteY7874" fmla="*/ 976670 h 3994140"/>
              <a:gd name="connsiteX7875" fmla="*/ 5837975 w 6606361"/>
              <a:gd name="connsiteY7875" fmla="*/ 979585 h 3994140"/>
              <a:gd name="connsiteX7876" fmla="*/ 5837975 w 6606361"/>
              <a:gd name="connsiteY7876" fmla="*/ 982501 h 3994140"/>
              <a:gd name="connsiteX7877" fmla="*/ 5843808 w 6606361"/>
              <a:gd name="connsiteY7877" fmla="*/ 982501 h 3994140"/>
              <a:gd name="connsiteX7878" fmla="*/ 5846724 w 6606361"/>
              <a:gd name="connsiteY7878" fmla="*/ 988332 h 3994140"/>
              <a:gd name="connsiteX7879" fmla="*/ 5852556 w 6606361"/>
              <a:gd name="connsiteY7879" fmla="*/ 994162 h 3994140"/>
              <a:gd name="connsiteX7880" fmla="*/ 5855472 w 6606361"/>
              <a:gd name="connsiteY7880" fmla="*/ 999993 h 3994140"/>
              <a:gd name="connsiteX7881" fmla="*/ 5858388 w 6606361"/>
              <a:gd name="connsiteY7881" fmla="*/ 1005824 h 3994140"/>
              <a:gd name="connsiteX7882" fmla="*/ 5861304 w 6606361"/>
              <a:gd name="connsiteY7882" fmla="*/ 1011655 h 3994140"/>
              <a:gd name="connsiteX7883" fmla="*/ 5861304 w 6606361"/>
              <a:gd name="connsiteY7883" fmla="*/ 1020401 h 3994140"/>
              <a:gd name="connsiteX7884" fmla="*/ 5861304 w 6606361"/>
              <a:gd name="connsiteY7884" fmla="*/ 1023317 h 3994140"/>
              <a:gd name="connsiteX7885" fmla="*/ 5858388 w 6606361"/>
              <a:gd name="connsiteY7885" fmla="*/ 1026232 h 3994140"/>
              <a:gd name="connsiteX7886" fmla="*/ 5855472 w 6606361"/>
              <a:gd name="connsiteY7886" fmla="*/ 1026232 h 3994140"/>
              <a:gd name="connsiteX7887" fmla="*/ 5849640 w 6606361"/>
              <a:gd name="connsiteY7887" fmla="*/ 1023317 h 3994140"/>
              <a:gd name="connsiteX7888" fmla="*/ 5846724 w 6606361"/>
              <a:gd name="connsiteY7888" fmla="*/ 1020401 h 3994140"/>
              <a:gd name="connsiteX7889" fmla="*/ 5843808 w 6606361"/>
              <a:gd name="connsiteY7889" fmla="*/ 1017486 h 3994140"/>
              <a:gd name="connsiteX7890" fmla="*/ 5840891 w 6606361"/>
              <a:gd name="connsiteY7890" fmla="*/ 1014570 h 3994140"/>
              <a:gd name="connsiteX7891" fmla="*/ 5837975 w 6606361"/>
              <a:gd name="connsiteY7891" fmla="*/ 1014570 h 3994140"/>
              <a:gd name="connsiteX7892" fmla="*/ 5837975 w 6606361"/>
              <a:gd name="connsiteY7892" fmla="*/ 1011655 h 3994140"/>
              <a:gd name="connsiteX7893" fmla="*/ 5832143 w 6606361"/>
              <a:gd name="connsiteY7893" fmla="*/ 1005824 h 3994140"/>
              <a:gd name="connsiteX7894" fmla="*/ 5829227 w 6606361"/>
              <a:gd name="connsiteY7894" fmla="*/ 999993 h 3994140"/>
              <a:gd name="connsiteX7895" fmla="*/ 5823395 w 6606361"/>
              <a:gd name="connsiteY7895" fmla="*/ 997078 h 3994140"/>
              <a:gd name="connsiteX7896" fmla="*/ 5817563 w 6606361"/>
              <a:gd name="connsiteY7896" fmla="*/ 997078 h 3994140"/>
              <a:gd name="connsiteX7897" fmla="*/ 5817563 w 6606361"/>
              <a:gd name="connsiteY7897" fmla="*/ 994162 h 3994140"/>
              <a:gd name="connsiteX7898" fmla="*/ 5805899 w 6606361"/>
              <a:gd name="connsiteY7898" fmla="*/ 991247 h 3994140"/>
              <a:gd name="connsiteX7899" fmla="*/ 5800066 w 6606361"/>
              <a:gd name="connsiteY7899" fmla="*/ 985416 h 3994140"/>
              <a:gd name="connsiteX7900" fmla="*/ 5794234 w 6606361"/>
              <a:gd name="connsiteY7900" fmla="*/ 979585 h 3994140"/>
              <a:gd name="connsiteX7901" fmla="*/ 5791318 w 6606361"/>
              <a:gd name="connsiteY7901" fmla="*/ 973754 h 3994140"/>
              <a:gd name="connsiteX7902" fmla="*/ 5791318 w 6606361"/>
              <a:gd name="connsiteY7902" fmla="*/ 970839 h 3994140"/>
              <a:gd name="connsiteX7903" fmla="*/ 5791318 w 6606361"/>
              <a:gd name="connsiteY7903" fmla="*/ 965008 h 3994140"/>
              <a:gd name="connsiteX7904" fmla="*/ 5791318 w 6606361"/>
              <a:gd name="connsiteY7904" fmla="*/ 962093 h 3994140"/>
              <a:gd name="connsiteX7905" fmla="*/ 5773822 w 6606361"/>
              <a:gd name="connsiteY7905" fmla="*/ 959177 h 3994140"/>
              <a:gd name="connsiteX7906" fmla="*/ 5750493 w 6606361"/>
              <a:gd name="connsiteY7906" fmla="*/ 935854 h 3994140"/>
              <a:gd name="connsiteX7907" fmla="*/ 5750493 w 6606361"/>
              <a:gd name="connsiteY7907" fmla="*/ 938769 h 3994140"/>
              <a:gd name="connsiteX7908" fmla="*/ 5747577 w 6606361"/>
              <a:gd name="connsiteY7908" fmla="*/ 941685 h 3994140"/>
              <a:gd name="connsiteX7909" fmla="*/ 5741745 w 6606361"/>
              <a:gd name="connsiteY7909" fmla="*/ 941685 h 3994140"/>
              <a:gd name="connsiteX7910" fmla="*/ 5738829 w 6606361"/>
              <a:gd name="connsiteY7910" fmla="*/ 944600 h 3994140"/>
              <a:gd name="connsiteX7911" fmla="*/ 5735913 w 6606361"/>
              <a:gd name="connsiteY7911" fmla="*/ 947515 h 3994140"/>
              <a:gd name="connsiteX7912" fmla="*/ 5732997 w 6606361"/>
              <a:gd name="connsiteY7912" fmla="*/ 947515 h 3994140"/>
              <a:gd name="connsiteX7913" fmla="*/ 5721333 w 6606361"/>
              <a:gd name="connsiteY7913" fmla="*/ 947515 h 3994140"/>
              <a:gd name="connsiteX7914" fmla="*/ 5715500 w 6606361"/>
              <a:gd name="connsiteY7914" fmla="*/ 944600 h 3994140"/>
              <a:gd name="connsiteX7915" fmla="*/ 5706752 w 6606361"/>
              <a:gd name="connsiteY7915" fmla="*/ 941685 h 3994140"/>
              <a:gd name="connsiteX7916" fmla="*/ 5703836 w 6606361"/>
              <a:gd name="connsiteY7916" fmla="*/ 938769 h 3994140"/>
              <a:gd name="connsiteX7917" fmla="*/ 5700920 w 6606361"/>
              <a:gd name="connsiteY7917" fmla="*/ 932938 h 3994140"/>
              <a:gd name="connsiteX7918" fmla="*/ 5698004 w 6606361"/>
              <a:gd name="connsiteY7918" fmla="*/ 930023 h 3994140"/>
              <a:gd name="connsiteX7919" fmla="*/ 5698004 w 6606361"/>
              <a:gd name="connsiteY7919" fmla="*/ 927107 h 3994140"/>
              <a:gd name="connsiteX7920" fmla="*/ 5698004 w 6606361"/>
              <a:gd name="connsiteY7920" fmla="*/ 924192 h 3994140"/>
              <a:gd name="connsiteX7921" fmla="*/ 5700920 w 6606361"/>
              <a:gd name="connsiteY7921" fmla="*/ 915446 h 3994140"/>
              <a:gd name="connsiteX7922" fmla="*/ 5706752 w 6606361"/>
              <a:gd name="connsiteY7922" fmla="*/ 909615 h 3994140"/>
              <a:gd name="connsiteX7923" fmla="*/ 5709668 w 6606361"/>
              <a:gd name="connsiteY7923" fmla="*/ 906699 h 3994140"/>
              <a:gd name="connsiteX7924" fmla="*/ 5712584 w 6606361"/>
              <a:gd name="connsiteY7924" fmla="*/ 903784 h 3994140"/>
              <a:gd name="connsiteX7925" fmla="*/ 5718416 w 6606361"/>
              <a:gd name="connsiteY7925" fmla="*/ 903784 h 3994140"/>
              <a:gd name="connsiteX7926" fmla="*/ 5718416 w 6606361"/>
              <a:gd name="connsiteY7926" fmla="*/ 906699 h 3994140"/>
              <a:gd name="connsiteX7927" fmla="*/ 5721333 w 6606361"/>
              <a:gd name="connsiteY7927" fmla="*/ 906699 h 3994140"/>
              <a:gd name="connsiteX7928" fmla="*/ 5724249 w 6606361"/>
              <a:gd name="connsiteY7928" fmla="*/ 906699 h 3994140"/>
              <a:gd name="connsiteX7929" fmla="*/ 5730081 w 6606361"/>
              <a:gd name="connsiteY7929" fmla="*/ 906699 h 3994140"/>
              <a:gd name="connsiteX7930" fmla="*/ 5735913 w 6606361"/>
              <a:gd name="connsiteY7930" fmla="*/ 906699 h 3994140"/>
              <a:gd name="connsiteX7931" fmla="*/ 5738829 w 6606361"/>
              <a:gd name="connsiteY7931" fmla="*/ 903784 h 3994140"/>
              <a:gd name="connsiteX7932" fmla="*/ 5741745 w 6606361"/>
              <a:gd name="connsiteY7932" fmla="*/ 903784 h 3994140"/>
              <a:gd name="connsiteX7933" fmla="*/ 5741745 w 6606361"/>
              <a:gd name="connsiteY7933" fmla="*/ 900869 h 3994140"/>
              <a:gd name="connsiteX7934" fmla="*/ 5750493 w 6606361"/>
              <a:gd name="connsiteY7934" fmla="*/ 895038 h 3994140"/>
              <a:gd name="connsiteX7935" fmla="*/ 5753409 w 6606361"/>
              <a:gd name="connsiteY7935" fmla="*/ 886291 h 3994140"/>
              <a:gd name="connsiteX7936" fmla="*/ 5756325 w 6606361"/>
              <a:gd name="connsiteY7936" fmla="*/ 877545 h 3994140"/>
              <a:gd name="connsiteX7937" fmla="*/ 5756325 w 6606361"/>
              <a:gd name="connsiteY7937" fmla="*/ 871714 h 3994140"/>
              <a:gd name="connsiteX7938" fmla="*/ 5756325 w 6606361"/>
              <a:gd name="connsiteY7938" fmla="*/ 865883 h 3994140"/>
              <a:gd name="connsiteX7939" fmla="*/ 5765074 w 6606361"/>
              <a:gd name="connsiteY7939" fmla="*/ 845475 h 3994140"/>
              <a:gd name="connsiteX7940" fmla="*/ 5765074 w 6606361"/>
              <a:gd name="connsiteY7940" fmla="*/ 825067 h 3994140"/>
              <a:gd name="connsiteX7941" fmla="*/ 5765074 w 6606361"/>
              <a:gd name="connsiteY7941" fmla="*/ 807575 h 3994140"/>
              <a:gd name="connsiteX7942" fmla="*/ 5762158 w 6606361"/>
              <a:gd name="connsiteY7942" fmla="*/ 792998 h 3994140"/>
              <a:gd name="connsiteX7943" fmla="*/ 5759241 w 6606361"/>
              <a:gd name="connsiteY7943" fmla="*/ 787167 h 3994140"/>
              <a:gd name="connsiteX7944" fmla="*/ 5759241 w 6606361"/>
              <a:gd name="connsiteY7944" fmla="*/ 781336 h 3994140"/>
              <a:gd name="connsiteX7945" fmla="*/ 5753409 w 6606361"/>
              <a:gd name="connsiteY7945" fmla="*/ 778420 h 3994140"/>
              <a:gd name="connsiteX7946" fmla="*/ 5750493 w 6606361"/>
              <a:gd name="connsiteY7946" fmla="*/ 775505 h 3994140"/>
              <a:gd name="connsiteX7947" fmla="*/ 5744661 w 6606361"/>
              <a:gd name="connsiteY7947" fmla="*/ 775505 h 3994140"/>
              <a:gd name="connsiteX7948" fmla="*/ 5738829 w 6606361"/>
              <a:gd name="connsiteY7948" fmla="*/ 775505 h 3994140"/>
              <a:gd name="connsiteX7949" fmla="*/ 5737371 w 6606361"/>
              <a:gd name="connsiteY7949" fmla="*/ 775505 h 3994140"/>
              <a:gd name="connsiteX7950" fmla="*/ 5738829 w 6606361"/>
              <a:gd name="connsiteY7950" fmla="*/ 772590 h 3994140"/>
              <a:gd name="connsiteX7951" fmla="*/ 5738829 w 6606361"/>
              <a:gd name="connsiteY7951" fmla="*/ 769674 h 3994140"/>
              <a:gd name="connsiteX7952" fmla="*/ 5738829 w 6606361"/>
              <a:gd name="connsiteY7952" fmla="*/ 766759 h 3994140"/>
              <a:gd name="connsiteX7953" fmla="*/ 5735913 w 6606361"/>
              <a:gd name="connsiteY7953" fmla="*/ 763843 h 3994140"/>
              <a:gd name="connsiteX7954" fmla="*/ 5732997 w 6606361"/>
              <a:gd name="connsiteY7954" fmla="*/ 760928 h 3994140"/>
              <a:gd name="connsiteX7955" fmla="*/ 5706752 w 6606361"/>
              <a:gd name="connsiteY7955" fmla="*/ 749266 h 3994140"/>
              <a:gd name="connsiteX7956" fmla="*/ 5698004 w 6606361"/>
              <a:gd name="connsiteY7956" fmla="*/ 746351 h 3994140"/>
              <a:gd name="connsiteX7957" fmla="*/ 5692172 w 6606361"/>
              <a:gd name="connsiteY7957" fmla="*/ 746351 h 3994140"/>
              <a:gd name="connsiteX7958" fmla="*/ 5686340 w 6606361"/>
              <a:gd name="connsiteY7958" fmla="*/ 743435 h 3994140"/>
              <a:gd name="connsiteX7959" fmla="*/ 5680508 w 6606361"/>
              <a:gd name="connsiteY7959" fmla="*/ 740520 h 3994140"/>
              <a:gd name="connsiteX7960" fmla="*/ 5674675 w 6606361"/>
              <a:gd name="connsiteY7960" fmla="*/ 737604 h 3994140"/>
              <a:gd name="connsiteX7961" fmla="*/ 5671759 w 6606361"/>
              <a:gd name="connsiteY7961" fmla="*/ 737604 h 3994140"/>
              <a:gd name="connsiteX7962" fmla="*/ 5671759 w 6606361"/>
              <a:gd name="connsiteY7962" fmla="*/ 740520 h 3994140"/>
              <a:gd name="connsiteX7963" fmla="*/ 5671759 w 6606361"/>
              <a:gd name="connsiteY7963" fmla="*/ 743435 h 3994140"/>
              <a:gd name="connsiteX7964" fmla="*/ 5654263 w 6606361"/>
              <a:gd name="connsiteY7964" fmla="*/ 740520 h 3994140"/>
              <a:gd name="connsiteX7965" fmla="*/ 5628018 w 6606361"/>
              <a:gd name="connsiteY7965" fmla="*/ 737604 h 3994140"/>
              <a:gd name="connsiteX7966" fmla="*/ 5607606 w 6606361"/>
              <a:gd name="connsiteY7966" fmla="*/ 731774 h 3994140"/>
              <a:gd name="connsiteX7967" fmla="*/ 5595941 w 6606361"/>
              <a:gd name="connsiteY7967" fmla="*/ 723027 h 3994140"/>
              <a:gd name="connsiteX7968" fmla="*/ 5590110 w 6606361"/>
              <a:gd name="connsiteY7968" fmla="*/ 720112 h 3994140"/>
              <a:gd name="connsiteX7969" fmla="*/ 5584277 w 6606361"/>
              <a:gd name="connsiteY7969" fmla="*/ 717196 h 3994140"/>
              <a:gd name="connsiteX7970" fmla="*/ 5581361 w 6606361"/>
              <a:gd name="connsiteY7970" fmla="*/ 717196 h 3994140"/>
              <a:gd name="connsiteX7971" fmla="*/ 5578445 w 6606361"/>
              <a:gd name="connsiteY7971" fmla="*/ 720112 h 3994140"/>
              <a:gd name="connsiteX7972" fmla="*/ 5575529 w 6606361"/>
              <a:gd name="connsiteY7972" fmla="*/ 723027 h 3994140"/>
              <a:gd name="connsiteX7973" fmla="*/ 5569697 w 6606361"/>
              <a:gd name="connsiteY7973" fmla="*/ 717196 h 3994140"/>
              <a:gd name="connsiteX7974" fmla="*/ 5572613 w 6606361"/>
              <a:gd name="connsiteY7974" fmla="*/ 711366 h 3994140"/>
              <a:gd name="connsiteX7975" fmla="*/ 5569697 w 6606361"/>
              <a:gd name="connsiteY7975" fmla="*/ 702619 h 3994140"/>
              <a:gd name="connsiteX7976" fmla="*/ 5563865 w 6606361"/>
              <a:gd name="connsiteY7976" fmla="*/ 688042 h 3994140"/>
              <a:gd name="connsiteX7977" fmla="*/ 5555117 w 6606361"/>
              <a:gd name="connsiteY7977" fmla="*/ 676380 h 3994140"/>
              <a:gd name="connsiteX7978" fmla="*/ 5546368 w 6606361"/>
              <a:gd name="connsiteY7978" fmla="*/ 664719 h 3994140"/>
              <a:gd name="connsiteX7979" fmla="*/ 5543452 w 6606361"/>
              <a:gd name="connsiteY7979" fmla="*/ 658888 h 3994140"/>
              <a:gd name="connsiteX7980" fmla="*/ 5540536 w 6606361"/>
              <a:gd name="connsiteY7980" fmla="*/ 653058 h 3994140"/>
              <a:gd name="connsiteX7981" fmla="*/ 5537620 w 6606361"/>
              <a:gd name="connsiteY7981" fmla="*/ 647226 h 3994140"/>
              <a:gd name="connsiteX7982" fmla="*/ 5537620 w 6606361"/>
              <a:gd name="connsiteY7982" fmla="*/ 644311 h 3994140"/>
              <a:gd name="connsiteX7983" fmla="*/ 5540536 w 6606361"/>
              <a:gd name="connsiteY7983" fmla="*/ 644311 h 3994140"/>
              <a:gd name="connsiteX7984" fmla="*/ 5540536 w 6606361"/>
              <a:gd name="connsiteY7984" fmla="*/ 641396 h 3994140"/>
              <a:gd name="connsiteX7985" fmla="*/ 5543452 w 6606361"/>
              <a:gd name="connsiteY7985" fmla="*/ 620987 h 3994140"/>
              <a:gd name="connsiteX7986" fmla="*/ 5552201 w 6606361"/>
              <a:gd name="connsiteY7986" fmla="*/ 603495 h 3994140"/>
              <a:gd name="connsiteX7987" fmla="*/ 5560949 w 6606361"/>
              <a:gd name="connsiteY7987" fmla="*/ 586002 h 3994140"/>
              <a:gd name="connsiteX7988" fmla="*/ 5563865 w 6606361"/>
              <a:gd name="connsiteY7988" fmla="*/ 580172 h 3994140"/>
              <a:gd name="connsiteX7989" fmla="*/ 5584277 w 6606361"/>
              <a:gd name="connsiteY7989" fmla="*/ 565595 h 3994140"/>
              <a:gd name="connsiteX7990" fmla="*/ 6400778 w 6606361"/>
              <a:gd name="connsiteY7990" fmla="*/ 495624 h 3994140"/>
              <a:gd name="connsiteX7991" fmla="*/ 6403694 w 6606361"/>
              <a:gd name="connsiteY7991" fmla="*/ 495624 h 3994140"/>
              <a:gd name="connsiteX7992" fmla="*/ 6406610 w 6606361"/>
              <a:gd name="connsiteY7992" fmla="*/ 501455 h 3994140"/>
              <a:gd name="connsiteX7993" fmla="*/ 6412442 w 6606361"/>
              <a:gd name="connsiteY7993" fmla="*/ 501455 h 3994140"/>
              <a:gd name="connsiteX7994" fmla="*/ 6418275 w 6606361"/>
              <a:gd name="connsiteY7994" fmla="*/ 504370 h 3994140"/>
              <a:gd name="connsiteX7995" fmla="*/ 6424107 w 6606361"/>
              <a:gd name="connsiteY7995" fmla="*/ 504370 h 3994140"/>
              <a:gd name="connsiteX7996" fmla="*/ 6427023 w 6606361"/>
              <a:gd name="connsiteY7996" fmla="*/ 504370 h 3994140"/>
              <a:gd name="connsiteX7997" fmla="*/ 6429939 w 6606361"/>
              <a:gd name="connsiteY7997" fmla="*/ 501455 h 3994140"/>
              <a:gd name="connsiteX7998" fmla="*/ 6429939 w 6606361"/>
              <a:gd name="connsiteY7998" fmla="*/ 516031 h 3994140"/>
              <a:gd name="connsiteX7999" fmla="*/ 6412442 w 6606361"/>
              <a:gd name="connsiteY7999" fmla="*/ 516031 h 3994140"/>
              <a:gd name="connsiteX8000" fmla="*/ 6409526 w 6606361"/>
              <a:gd name="connsiteY8000" fmla="*/ 518947 h 3994140"/>
              <a:gd name="connsiteX8001" fmla="*/ 6412442 w 6606361"/>
              <a:gd name="connsiteY8001" fmla="*/ 521862 h 3994140"/>
              <a:gd name="connsiteX8002" fmla="*/ 6415358 w 6606361"/>
              <a:gd name="connsiteY8002" fmla="*/ 524778 h 3994140"/>
              <a:gd name="connsiteX8003" fmla="*/ 6418275 w 6606361"/>
              <a:gd name="connsiteY8003" fmla="*/ 527693 h 3994140"/>
              <a:gd name="connsiteX8004" fmla="*/ 6424107 w 6606361"/>
              <a:gd name="connsiteY8004" fmla="*/ 530609 h 3994140"/>
              <a:gd name="connsiteX8005" fmla="*/ 6427023 w 6606361"/>
              <a:gd name="connsiteY8005" fmla="*/ 530609 h 3994140"/>
              <a:gd name="connsiteX8006" fmla="*/ 6429939 w 6606361"/>
              <a:gd name="connsiteY8006" fmla="*/ 530609 h 3994140"/>
              <a:gd name="connsiteX8007" fmla="*/ 6432855 w 6606361"/>
              <a:gd name="connsiteY8007" fmla="*/ 530609 h 3994140"/>
              <a:gd name="connsiteX8008" fmla="*/ 6435771 w 6606361"/>
              <a:gd name="connsiteY8008" fmla="*/ 533524 h 3994140"/>
              <a:gd name="connsiteX8009" fmla="*/ 6435771 w 6606361"/>
              <a:gd name="connsiteY8009" fmla="*/ 536439 h 3994140"/>
              <a:gd name="connsiteX8010" fmla="*/ 6438687 w 6606361"/>
              <a:gd name="connsiteY8010" fmla="*/ 539355 h 3994140"/>
              <a:gd name="connsiteX8011" fmla="*/ 6438687 w 6606361"/>
              <a:gd name="connsiteY8011" fmla="*/ 542270 h 3994140"/>
              <a:gd name="connsiteX8012" fmla="*/ 6441603 w 6606361"/>
              <a:gd name="connsiteY8012" fmla="*/ 545186 h 3994140"/>
              <a:gd name="connsiteX8013" fmla="*/ 6444519 w 6606361"/>
              <a:gd name="connsiteY8013" fmla="*/ 551016 h 3994140"/>
              <a:gd name="connsiteX8014" fmla="*/ 6444519 w 6606361"/>
              <a:gd name="connsiteY8014" fmla="*/ 559763 h 3994140"/>
              <a:gd name="connsiteX8015" fmla="*/ 6444519 w 6606361"/>
              <a:gd name="connsiteY8015" fmla="*/ 562678 h 3994140"/>
              <a:gd name="connsiteX8016" fmla="*/ 6441603 w 6606361"/>
              <a:gd name="connsiteY8016" fmla="*/ 562678 h 3994140"/>
              <a:gd name="connsiteX8017" fmla="*/ 6438687 w 6606361"/>
              <a:gd name="connsiteY8017" fmla="*/ 562678 h 3994140"/>
              <a:gd name="connsiteX8018" fmla="*/ 6432855 w 6606361"/>
              <a:gd name="connsiteY8018" fmla="*/ 559763 h 3994140"/>
              <a:gd name="connsiteX8019" fmla="*/ 6427023 w 6606361"/>
              <a:gd name="connsiteY8019" fmla="*/ 556848 h 3994140"/>
              <a:gd name="connsiteX8020" fmla="*/ 6421191 w 6606361"/>
              <a:gd name="connsiteY8020" fmla="*/ 553932 h 3994140"/>
              <a:gd name="connsiteX8021" fmla="*/ 6418275 w 6606361"/>
              <a:gd name="connsiteY8021" fmla="*/ 551016 h 3994140"/>
              <a:gd name="connsiteX8022" fmla="*/ 6415358 w 6606361"/>
              <a:gd name="connsiteY8022" fmla="*/ 548102 h 3994140"/>
              <a:gd name="connsiteX8023" fmla="*/ 6412442 w 6606361"/>
              <a:gd name="connsiteY8023" fmla="*/ 551016 h 3994140"/>
              <a:gd name="connsiteX8024" fmla="*/ 6409526 w 6606361"/>
              <a:gd name="connsiteY8024" fmla="*/ 551016 h 3994140"/>
              <a:gd name="connsiteX8025" fmla="*/ 6406610 w 6606361"/>
              <a:gd name="connsiteY8025" fmla="*/ 553932 h 3994140"/>
              <a:gd name="connsiteX8026" fmla="*/ 6406610 w 6606361"/>
              <a:gd name="connsiteY8026" fmla="*/ 559763 h 3994140"/>
              <a:gd name="connsiteX8027" fmla="*/ 6403694 w 6606361"/>
              <a:gd name="connsiteY8027" fmla="*/ 559763 h 3994140"/>
              <a:gd name="connsiteX8028" fmla="*/ 6400778 w 6606361"/>
              <a:gd name="connsiteY8028" fmla="*/ 559763 h 3994140"/>
              <a:gd name="connsiteX8029" fmla="*/ 6397862 w 6606361"/>
              <a:gd name="connsiteY8029" fmla="*/ 559763 h 3994140"/>
              <a:gd name="connsiteX8030" fmla="*/ 6394946 w 6606361"/>
              <a:gd name="connsiteY8030" fmla="*/ 556848 h 3994140"/>
              <a:gd name="connsiteX8031" fmla="*/ 6392030 w 6606361"/>
              <a:gd name="connsiteY8031" fmla="*/ 556848 h 3994140"/>
              <a:gd name="connsiteX8032" fmla="*/ 6392030 w 6606361"/>
              <a:gd name="connsiteY8032" fmla="*/ 553932 h 3994140"/>
              <a:gd name="connsiteX8033" fmla="*/ 6389114 w 6606361"/>
              <a:gd name="connsiteY8033" fmla="*/ 551016 h 3994140"/>
              <a:gd name="connsiteX8034" fmla="*/ 6389114 w 6606361"/>
              <a:gd name="connsiteY8034" fmla="*/ 548102 h 3994140"/>
              <a:gd name="connsiteX8035" fmla="*/ 6392030 w 6606361"/>
              <a:gd name="connsiteY8035" fmla="*/ 542270 h 3994140"/>
              <a:gd name="connsiteX8036" fmla="*/ 6394946 w 6606361"/>
              <a:gd name="connsiteY8036" fmla="*/ 539355 h 3994140"/>
              <a:gd name="connsiteX8037" fmla="*/ 6397862 w 6606361"/>
              <a:gd name="connsiteY8037" fmla="*/ 539355 h 3994140"/>
              <a:gd name="connsiteX8038" fmla="*/ 6400778 w 6606361"/>
              <a:gd name="connsiteY8038" fmla="*/ 536439 h 3994140"/>
              <a:gd name="connsiteX8039" fmla="*/ 6397862 w 6606361"/>
              <a:gd name="connsiteY8039" fmla="*/ 533524 h 3994140"/>
              <a:gd name="connsiteX8040" fmla="*/ 6394946 w 6606361"/>
              <a:gd name="connsiteY8040" fmla="*/ 533524 h 3994140"/>
              <a:gd name="connsiteX8041" fmla="*/ 6392030 w 6606361"/>
              <a:gd name="connsiteY8041" fmla="*/ 530609 h 3994140"/>
              <a:gd name="connsiteX8042" fmla="*/ 6392030 w 6606361"/>
              <a:gd name="connsiteY8042" fmla="*/ 527693 h 3994140"/>
              <a:gd name="connsiteX8043" fmla="*/ 6392030 w 6606361"/>
              <a:gd name="connsiteY8043" fmla="*/ 521862 h 3994140"/>
              <a:gd name="connsiteX8044" fmla="*/ 6394946 w 6606361"/>
              <a:gd name="connsiteY8044" fmla="*/ 510201 h 3994140"/>
              <a:gd name="connsiteX8045" fmla="*/ 6394946 w 6606361"/>
              <a:gd name="connsiteY8045" fmla="*/ 504370 h 3994140"/>
              <a:gd name="connsiteX8046" fmla="*/ 6397862 w 6606361"/>
              <a:gd name="connsiteY8046" fmla="*/ 498539 h 3994140"/>
              <a:gd name="connsiteX8047" fmla="*/ 4936910 w 6606361"/>
              <a:gd name="connsiteY8047" fmla="*/ 492708 h 3994140"/>
              <a:gd name="connsiteX8048" fmla="*/ 4942742 w 6606361"/>
              <a:gd name="connsiteY8048" fmla="*/ 492708 h 3994140"/>
              <a:gd name="connsiteX8049" fmla="*/ 4945658 w 6606361"/>
              <a:gd name="connsiteY8049" fmla="*/ 492708 h 3994140"/>
              <a:gd name="connsiteX8050" fmla="*/ 4948574 w 6606361"/>
              <a:gd name="connsiteY8050" fmla="*/ 495624 h 3994140"/>
              <a:gd name="connsiteX8051" fmla="*/ 4951490 w 6606361"/>
              <a:gd name="connsiteY8051" fmla="*/ 498539 h 3994140"/>
              <a:gd name="connsiteX8052" fmla="*/ 4951490 w 6606361"/>
              <a:gd name="connsiteY8052" fmla="*/ 501455 h 3994140"/>
              <a:gd name="connsiteX8053" fmla="*/ 4951490 w 6606361"/>
              <a:gd name="connsiteY8053" fmla="*/ 507285 h 3994140"/>
              <a:gd name="connsiteX8054" fmla="*/ 4948574 w 6606361"/>
              <a:gd name="connsiteY8054" fmla="*/ 513117 h 3994140"/>
              <a:gd name="connsiteX8055" fmla="*/ 4948574 w 6606361"/>
              <a:gd name="connsiteY8055" fmla="*/ 518947 h 3994140"/>
              <a:gd name="connsiteX8056" fmla="*/ 4948574 w 6606361"/>
              <a:gd name="connsiteY8056" fmla="*/ 527693 h 3994140"/>
              <a:gd name="connsiteX8057" fmla="*/ 4951490 w 6606361"/>
              <a:gd name="connsiteY8057" fmla="*/ 533524 h 3994140"/>
              <a:gd name="connsiteX8058" fmla="*/ 4954407 w 6606361"/>
              <a:gd name="connsiteY8058" fmla="*/ 539355 h 3994140"/>
              <a:gd name="connsiteX8059" fmla="*/ 4960239 w 6606361"/>
              <a:gd name="connsiteY8059" fmla="*/ 542270 h 3994140"/>
              <a:gd name="connsiteX8060" fmla="*/ 4966071 w 6606361"/>
              <a:gd name="connsiteY8060" fmla="*/ 542270 h 3994140"/>
              <a:gd name="connsiteX8061" fmla="*/ 4968987 w 6606361"/>
              <a:gd name="connsiteY8061" fmla="*/ 542270 h 3994140"/>
              <a:gd name="connsiteX8062" fmla="*/ 4971903 w 6606361"/>
              <a:gd name="connsiteY8062" fmla="*/ 539355 h 3994140"/>
              <a:gd name="connsiteX8063" fmla="*/ 4974819 w 6606361"/>
              <a:gd name="connsiteY8063" fmla="*/ 533524 h 3994140"/>
              <a:gd name="connsiteX8064" fmla="*/ 4974819 w 6606361"/>
              <a:gd name="connsiteY8064" fmla="*/ 527693 h 3994140"/>
              <a:gd name="connsiteX8065" fmla="*/ 4974819 w 6606361"/>
              <a:gd name="connsiteY8065" fmla="*/ 521863 h 3994140"/>
              <a:gd name="connsiteX8066" fmla="*/ 4974819 w 6606361"/>
              <a:gd name="connsiteY8066" fmla="*/ 516032 h 3994140"/>
              <a:gd name="connsiteX8067" fmla="*/ 4974819 w 6606361"/>
              <a:gd name="connsiteY8067" fmla="*/ 507285 h 3994140"/>
              <a:gd name="connsiteX8068" fmla="*/ 4977735 w 6606361"/>
              <a:gd name="connsiteY8068" fmla="*/ 504370 h 3994140"/>
              <a:gd name="connsiteX8069" fmla="*/ 4980651 w 6606361"/>
              <a:gd name="connsiteY8069" fmla="*/ 501455 h 3994140"/>
              <a:gd name="connsiteX8070" fmla="*/ 4983567 w 6606361"/>
              <a:gd name="connsiteY8070" fmla="*/ 501455 h 3994140"/>
              <a:gd name="connsiteX8071" fmla="*/ 4986483 w 6606361"/>
              <a:gd name="connsiteY8071" fmla="*/ 504370 h 3994140"/>
              <a:gd name="connsiteX8072" fmla="*/ 4989399 w 6606361"/>
              <a:gd name="connsiteY8072" fmla="*/ 510201 h 3994140"/>
              <a:gd name="connsiteX8073" fmla="*/ 4995231 w 6606361"/>
              <a:gd name="connsiteY8073" fmla="*/ 516032 h 3994140"/>
              <a:gd name="connsiteX8074" fmla="*/ 4998148 w 6606361"/>
              <a:gd name="connsiteY8074" fmla="*/ 521863 h 3994140"/>
              <a:gd name="connsiteX8075" fmla="*/ 5001064 w 6606361"/>
              <a:gd name="connsiteY8075" fmla="*/ 530609 h 3994140"/>
              <a:gd name="connsiteX8076" fmla="*/ 5003980 w 6606361"/>
              <a:gd name="connsiteY8076" fmla="*/ 536440 h 3994140"/>
              <a:gd name="connsiteX8077" fmla="*/ 5009812 w 6606361"/>
              <a:gd name="connsiteY8077" fmla="*/ 539355 h 3994140"/>
              <a:gd name="connsiteX8078" fmla="*/ 5012728 w 6606361"/>
              <a:gd name="connsiteY8078" fmla="*/ 536440 h 3994140"/>
              <a:gd name="connsiteX8079" fmla="*/ 5015644 w 6606361"/>
              <a:gd name="connsiteY8079" fmla="*/ 533524 h 3994140"/>
              <a:gd name="connsiteX8080" fmla="*/ 5018560 w 6606361"/>
              <a:gd name="connsiteY8080" fmla="*/ 527693 h 3994140"/>
              <a:gd name="connsiteX8081" fmla="*/ 5021476 w 6606361"/>
              <a:gd name="connsiteY8081" fmla="*/ 521863 h 3994140"/>
              <a:gd name="connsiteX8082" fmla="*/ 5027308 w 6606361"/>
              <a:gd name="connsiteY8082" fmla="*/ 518947 h 3994140"/>
              <a:gd name="connsiteX8083" fmla="*/ 5030224 w 6606361"/>
              <a:gd name="connsiteY8083" fmla="*/ 516032 h 3994140"/>
              <a:gd name="connsiteX8084" fmla="*/ 5033140 w 6606361"/>
              <a:gd name="connsiteY8084" fmla="*/ 518947 h 3994140"/>
              <a:gd name="connsiteX8085" fmla="*/ 5036056 w 6606361"/>
              <a:gd name="connsiteY8085" fmla="*/ 521863 h 3994140"/>
              <a:gd name="connsiteX8086" fmla="*/ 5038973 w 6606361"/>
              <a:gd name="connsiteY8086" fmla="*/ 524778 h 3994140"/>
              <a:gd name="connsiteX8087" fmla="*/ 5041889 w 6606361"/>
              <a:gd name="connsiteY8087" fmla="*/ 524778 h 3994140"/>
              <a:gd name="connsiteX8088" fmla="*/ 5041889 w 6606361"/>
              <a:gd name="connsiteY8088" fmla="*/ 527693 h 3994140"/>
              <a:gd name="connsiteX8089" fmla="*/ 5062301 w 6606361"/>
              <a:gd name="connsiteY8089" fmla="*/ 553932 h 3994140"/>
              <a:gd name="connsiteX8090" fmla="*/ 5062301 w 6606361"/>
              <a:gd name="connsiteY8090" fmla="*/ 545186 h 3994140"/>
              <a:gd name="connsiteX8091" fmla="*/ 5062301 w 6606361"/>
              <a:gd name="connsiteY8091" fmla="*/ 539355 h 3994140"/>
              <a:gd name="connsiteX8092" fmla="*/ 5065217 w 6606361"/>
              <a:gd name="connsiteY8092" fmla="*/ 533524 h 3994140"/>
              <a:gd name="connsiteX8093" fmla="*/ 5071049 w 6606361"/>
              <a:gd name="connsiteY8093" fmla="*/ 527693 h 3994140"/>
              <a:gd name="connsiteX8094" fmla="*/ 5073965 w 6606361"/>
              <a:gd name="connsiteY8094" fmla="*/ 521863 h 3994140"/>
              <a:gd name="connsiteX8095" fmla="*/ 5076881 w 6606361"/>
              <a:gd name="connsiteY8095" fmla="*/ 518947 h 3994140"/>
              <a:gd name="connsiteX8096" fmla="*/ 5091462 w 6606361"/>
              <a:gd name="connsiteY8096" fmla="*/ 521863 h 3994140"/>
              <a:gd name="connsiteX8097" fmla="*/ 5100210 w 6606361"/>
              <a:gd name="connsiteY8097" fmla="*/ 533524 h 3994140"/>
              <a:gd name="connsiteX8098" fmla="*/ 5106042 w 6606361"/>
              <a:gd name="connsiteY8098" fmla="*/ 548102 h 3994140"/>
              <a:gd name="connsiteX8099" fmla="*/ 5108958 w 6606361"/>
              <a:gd name="connsiteY8099" fmla="*/ 562679 h 3994140"/>
              <a:gd name="connsiteX8100" fmla="*/ 5111874 w 6606361"/>
              <a:gd name="connsiteY8100" fmla="*/ 568509 h 3994140"/>
              <a:gd name="connsiteX8101" fmla="*/ 5111874 w 6606361"/>
              <a:gd name="connsiteY8101" fmla="*/ 606410 h 3994140"/>
              <a:gd name="connsiteX8102" fmla="*/ 5117706 w 6606361"/>
              <a:gd name="connsiteY8102" fmla="*/ 635564 h 3994140"/>
              <a:gd name="connsiteX8103" fmla="*/ 5126455 w 6606361"/>
              <a:gd name="connsiteY8103" fmla="*/ 653057 h 3994140"/>
              <a:gd name="connsiteX8104" fmla="*/ 5129371 w 6606361"/>
              <a:gd name="connsiteY8104" fmla="*/ 658888 h 3994140"/>
              <a:gd name="connsiteX8105" fmla="*/ 5152699 w 6606361"/>
              <a:gd name="connsiteY8105" fmla="*/ 661803 h 3994140"/>
              <a:gd name="connsiteX8106" fmla="*/ 5164363 w 6606361"/>
              <a:gd name="connsiteY8106" fmla="*/ 664719 h 3994140"/>
              <a:gd name="connsiteX8107" fmla="*/ 5173112 w 6606361"/>
              <a:gd name="connsiteY8107" fmla="*/ 670549 h 3994140"/>
              <a:gd name="connsiteX8108" fmla="*/ 5178944 w 6606361"/>
              <a:gd name="connsiteY8108" fmla="*/ 673465 h 3994140"/>
              <a:gd name="connsiteX8109" fmla="*/ 5187692 w 6606361"/>
              <a:gd name="connsiteY8109" fmla="*/ 676380 h 3994140"/>
              <a:gd name="connsiteX8110" fmla="*/ 5193524 w 6606361"/>
              <a:gd name="connsiteY8110" fmla="*/ 679296 h 3994140"/>
              <a:gd name="connsiteX8111" fmla="*/ 5196440 w 6606361"/>
              <a:gd name="connsiteY8111" fmla="*/ 685127 h 3994140"/>
              <a:gd name="connsiteX8112" fmla="*/ 5196440 w 6606361"/>
              <a:gd name="connsiteY8112" fmla="*/ 688042 h 3994140"/>
              <a:gd name="connsiteX8113" fmla="*/ 5196440 w 6606361"/>
              <a:gd name="connsiteY8113" fmla="*/ 693873 h 3994140"/>
              <a:gd name="connsiteX8114" fmla="*/ 5193524 w 6606361"/>
              <a:gd name="connsiteY8114" fmla="*/ 696788 h 3994140"/>
              <a:gd name="connsiteX8115" fmla="*/ 5190608 w 6606361"/>
              <a:gd name="connsiteY8115" fmla="*/ 699704 h 3994140"/>
              <a:gd name="connsiteX8116" fmla="*/ 5187692 w 6606361"/>
              <a:gd name="connsiteY8116" fmla="*/ 699704 h 3994140"/>
              <a:gd name="connsiteX8117" fmla="*/ 5181860 w 6606361"/>
              <a:gd name="connsiteY8117" fmla="*/ 699704 h 3994140"/>
              <a:gd name="connsiteX8118" fmla="*/ 5176028 w 6606361"/>
              <a:gd name="connsiteY8118" fmla="*/ 696788 h 3994140"/>
              <a:gd name="connsiteX8119" fmla="*/ 5167280 w 6606361"/>
              <a:gd name="connsiteY8119" fmla="*/ 699704 h 3994140"/>
              <a:gd name="connsiteX8120" fmla="*/ 5161447 w 6606361"/>
              <a:gd name="connsiteY8120" fmla="*/ 699704 h 3994140"/>
              <a:gd name="connsiteX8121" fmla="*/ 5155615 w 6606361"/>
              <a:gd name="connsiteY8121" fmla="*/ 702619 h 3994140"/>
              <a:gd name="connsiteX8122" fmla="*/ 5149783 w 6606361"/>
              <a:gd name="connsiteY8122" fmla="*/ 702619 h 3994140"/>
              <a:gd name="connsiteX8123" fmla="*/ 5143951 w 6606361"/>
              <a:gd name="connsiteY8123" fmla="*/ 705535 h 3994140"/>
              <a:gd name="connsiteX8124" fmla="*/ 5141035 w 6606361"/>
              <a:gd name="connsiteY8124" fmla="*/ 708450 h 3994140"/>
              <a:gd name="connsiteX8125" fmla="*/ 5141035 w 6606361"/>
              <a:gd name="connsiteY8125" fmla="*/ 711365 h 3994140"/>
              <a:gd name="connsiteX8126" fmla="*/ 5143951 w 6606361"/>
              <a:gd name="connsiteY8126" fmla="*/ 714281 h 3994140"/>
              <a:gd name="connsiteX8127" fmla="*/ 5146867 w 6606361"/>
              <a:gd name="connsiteY8127" fmla="*/ 714281 h 3994140"/>
              <a:gd name="connsiteX8128" fmla="*/ 5146867 w 6606361"/>
              <a:gd name="connsiteY8128" fmla="*/ 717196 h 3994140"/>
              <a:gd name="connsiteX8129" fmla="*/ 5155615 w 6606361"/>
              <a:gd name="connsiteY8129" fmla="*/ 717196 h 3994140"/>
              <a:gd name="connsiteX8130" fmla="*/ 5161447 w 6606361"/>
              <a:gd name="connsiteY8130" fmla="*/ 717196 h 3994140"/>
              <a:gd name="connsiteX8131" fmla="*/ 5164363 w 6606361"/>
              <a:gd name="connsiteY8131" fmla="*/ 720112 h 3994140"/>
              <a:gd name="connsiteX8132" fmla="*/ 5164363 w 6606361"/>
              <a:gd name="connsiteY8132" fmla="*/ 723027 h 3994140"/>
              <a:gd name="connsiteX8133" fmla="*/ 5164363 w 6606361"/>
              <a:gd name="connsiteY8133" fmla="*/ 725943 h 3994140"/>
              <a:gd name="connsiteX8134" fmla="*/ 5164363 w 6606361"/>
              <a:gd name="connsiteY8134" fmla="*/ 728858 h 3994140"/>
              <a:gd name="connsiteX8135" fmla="*/ 5161447 w 6606361"/>
              <a:gd name="connsiteY8135" fmla="*/ 731773 h 3994140"/>
              <a:gd name="connsiteX8136" fmla="*/ 5152699 w 6606361"/>
              <a:gd name="connsiteY8136" fmla="*/ 737604 h 3994140"/>
              <a:gd name="connsiteX8137" fmla="*/ 5146867 w 6606361"/>
              <a:gd name="connsiteY8137" fmla="*/ 740520 h 3994140"/>
              <a:gd name="connsiteX8138" fmla="*/ 5141035 w 6606361"/>
              <a:gd name="connsiteY8138" fmla="*/ 743435 h 3994140"/>
              <a:gd name="connsiteX8139" fmla="*/ 5138119 w 6606361"/>
              <a:gd name="connsiteY8139" fmla="*/ 743435 h 3994140"/>
              <a:gd name="connsiteX8140" fmla="*/ 5135203 w 6606361"/>
              <a:gd name="connsiteY8140" fmla="*/ 740520 h 3994140"/>
              <a:gd name="connsiteX8141" fmla="*/ 5132287 w 6606361"/>
              <a:gd name="connsiteY8141" fmla="*/ 737604 h 3994140"/>
              <a:gd name="connsiteX8142" fmla="*/ 5129371 w 6606361"/>
              <a:gd name="connsiteY8142" fmla="*/ 737604 h 3994140"/>
              <a:gd name="connsiteX8143" fmla="*/ 5126455 w 6606361"/>
              <a:gd name="connsiteY8143" fmla="*/ 740520 h 3994140"/>
              <a:gd name="connsiteX8144" fmla="*/ 5123539 w 6606361"/>
              <a:gd name="connsiteY8144" fmla="*/ 743435 h 3994140"/>
              <a:gd name="connsiteX8145" fmla="*/ 5120622 w 6606361"/>
              <a:gd name="connsiteY8145" fmla="*/ 743435 h 3994140"/>
              <a:gd name="connsiteX8146" fmla="*/ 5117706 w 6606361"/>
              <a:gd name="connsiteY8146" fmla="*/ 743435 h 3994140"/>
              <a:gd name="connsiteX8147" fmla="*/ 5114790 w 6606361"/>
              <a:gd name="connsiteY8147" fmla="*/ 740520 h 3994140"/>
              <a:gd name="connsiteX8148" fmla="*/ 5111874 w 6606361"/>
              <a:gd name="connsiteY8148" fmla="*/ 737604 h 3994140"/>
              <a:gd name="connsiteX8149" fmla="*/ 5106042 w 6606361"/>
              <a:gd name="connsiteY8149" fmla="*/ 731773 h 3994140"/>
              <a:gd name="connsiteX8150" fmla="*/ 5097294 w 6606361"/>
              <a:gd name="connsiteY8150" fmla="*/ 728858 h 3994140"/>
              <a:gd name="connsiteX8151" fmla="*/ 5091462 w 6606361"/>
              <a:gd name="connsiteY8151" fmla="*/ 728858 h 3994140"/>
              <a:gd name="connsiteX8152" fmla="*/ 5082714 w 6606361"/>
              <a:gd name="connsiteY8152" fmla="*/ 728858 h 3994140"/>
              <a:gd name="connsiteX8153" fmla="*/ 5076881 w 6606361"/>
              <a:gd name="connsiteY8153" fmla="*/ 728858 h 3994140"/>
              <a:gd name="connsiteX8154" fmla="*/ 5073965 w 6606361"/>
              <a:gd name="connsiteY8154" fmla="*/ 728858 h 3994140"/>
              <a:gd name="connsiteX8155" fmla="*/ 5071049 w 6606361"/>
              <a:gd name="connsiteY8155" fmla="*/ 728858 h 3994140"/>
              <a:gd name="connsiteX8156" fmla="*/ 5047721 w 6606361"/>
              <a:gd name="connsiteY8156" fmla="*/ 740520 h 3994140"/>
              <a:gd name="connsiteX8157" fmla="*/ 5018560 w 6606361"/>
              <a:gd name="connsiteY8157" fmla="*/ 752181 h 3994140"/>
              <a:gd name="connsiteX8158" fmla="*/ 4989399 w 6606361"/>
              <a:gd name="connsiteY8158" fmla="*/ 758012 h 3994140"/>
              <a:gd name="connsiteX8159" fmla="*/ 4968987 w 6606361"/>
              <a:gd name="connsiteY8159" fmla="*/ 760928 h 3994140"/>
              <a:gd name="connsiteX8160" fmla="*/ 4960239 w 6606361"/>
              <a:gd name="connsiteY8160" fmla="*/ 763843 h 3994140"/>
              <a:gd name="connsiteX8161" fmla="*/ 4957323 w 6606361"/>
              <a:gd name="connsiteY8161" fmla="*/ 752181 h 3994140"/>
              <a:gd name="connsiteX8162" fmla="*/ 4954407 w 6606361"/>
              <a:gd name="connsiteY8162" fmla="*/ 746351 h 3994140"/>
              <a:gd name="connsiteX8163" fmla="*/ 4948574 w 6606361"/>
              <a:gd name="connsiteY8163" fmla="*/ 737604 h 3994140"/>
              <a:gd name="connsiteX8164" fmla="*/ 4942742 w 6606361"/>
              <a:gd name="connsiteY8164" fmla="*/ 734689 h 3994140"/>
              <a:gd name="connsiteX8165" fmla="*/ 4933994 w 6606361"/>
              <a:gd name="connsiteY8165" fmla="*/ 728858 h 3994140"/>
              <a:gd name="connsiteX8166" fmla="*/ 4931078 w 6606361"/>
              <a:gd name="connsiteY8166" fmla="*/ 728858 h 3994140"/>
              <a:gd name="connsiteX8167" fmla="*/ 4928162 w 6606361"/>
              <a:gd name="connsiteY8167" fmla="*/ 725943 h 3994140"/>
              <a:gd name="connsiteX8168" fmla="*/ 4916498 w 6606361"/>
              <a:gd name="connsiteY8168" fmla="*/ 723027 h 3994140"/>
              <a:gd name="connsiteX8169" fmla="*/ 4904833 w 6606361"/>
              <a:gd name="connsiteY8169" fmla="*/ 717196 h 3994140"/>
              <a:gd name="connsiteX8170" fmla="*/ 4896085 w 6606361"/>
              <a:gd name="connsiteY8170" fmla="*/ 714281 h 3994140"/>
              <a:gd name="connsiteX8171" fmla="*/ 4893169 w 6606361"/>
              <a:gd name="connsiteY8171" fmla="*/ 708450 h 3994140"/>
              <a:gd name="connsiteX8172" fmla="*/ 4890253 w 6606361"/>
              <a:gd name="connsiteY8172" fmla="*/ 705535 h 3994140"/>
              <a:gd name="connsiteX8173" fmla="*/ 4887337 w 6606361"/>
              <a:gd name="connsiteY8173" fmla="*/ 702619 h 3994140"/>
              <a:gd name="connsiteX8174" fmla="*/ 4887337 w 6606361"/>
              <a:gd name="connsiteY8174" fmla="*/ 699704 h 3994140"/>
              <a:gd name="connsiteX8175" fmla="*/ 4890253 w 6606361"/>
              <a:gd name="connsiteY8175" fmla="*/ 693873 h 3994140"/>
              <a:gd name="connsiteX8176" fmla="*/ 4893169 w 6606361"/>
              <a:gd name="connsiteY8176" fmla="*/ 688042 h 3994140"/>
              <a:gd name="connsiteX8177" fmla="*/ 4896085 w 6606361"/>
              <a:gd name="connsiteY8177" fmla="*/ 685127 h 3994140"/>
              <a:gd name="connsiteX8178" fmla="*/ 4901917 w 6606361"/>
              <a:gd name="connsiteY8178" fmla="*/ 682211 h 3994140"/>
              <a:gd name="connsiteX8179" fmla="*/ 4904833 w 6606361"/>
              <a:gd name="connsiteY8179" fmla="*/ 682211 h 3994140"/>
              <a:gd name="connsiteX8180" fmla="*/ 4910665 w 6606361"/>
              <a:gd name="connsiteY8180" fmla="*/ 682211 h 3994140"/>
              <a:gd name="connsiteX8181" fmla="*/ 4913582 w 6606361"/>
              <a:gd name="connsiteY8181" fmla="*/ 682211 h 3994140"/>
              <a:gd name="connsiteX8182" fmla="*/ 4916498 w 6606361"/>
              <a:gd name="connsiteY8182" fmla="*/ 685127 h 3994140"/>
              <a:gd name="connsiteX8183" fmla="*/ 4919414 w 6606361"/>
              <a:gd name="connsiteY8183" fmla="*/ 685127 h 3994140"/>
              <a:gd name="connsiteX8184" fmla="*/ 4931078 w 6606361"/>
              <a:gd name="connsiteY8184" fmla="*/ 682211 h 3994140"/>
              <a:gd name="connsiteX8185" fmla="*/ 4939826 w 6606361"/>
              <a:gd name="connsiteY8185" fmla="*/ 679296 h 3994140"/>
              <a:gd name="connsiteX8186" fmla="*/ 4945658 w 6606361"/>
              <a:gd name="connsiteY8186" fmla="*/ 679296 h 3994140"/>
              <a:gd name="connsiteX8187" fmla="*/ 4951490 w 6606361"/>
              <a:gd name="connsiteY8187" fmla="*/ 679296 h 3994140"/>
              <a:gd name="connsiteX8188" fmla="*/ 4957323 w 6606361"/>
              <a:gd name="connsiteY8188" fmla="*/ 679296 h 3994140"/>
              <a:gd name="connsiteX8189" fmla="*/ 4960239 w 6606361"/>
              <a:gd name="connsiteY8189" fmla="*/ 682211 h 3994140"/>
              <a:gd name="connsiteX8190" fmla="*/ 4968987 w 6606361"/>
              <a:gd name="connsiteY8190" fmla="*/ 685127 h 3994140"/>
              <a:gd name="connsiteX8191" fmla="*/ 4974819 w 6606361"/>
              <a:gd name="connsiteY8191" fmla="*/ 685127 h 3994140"/>
              <a:gd name="connsiteX8192" fmla="*/ 4977735 w 6606361"/>
              <a:gd name="connsiteY8192" fmla="*/ 682211 h 3994140"/>
              <a:gd name="connsiteX8193" fmla="*/ 4980651 w 6606361"/>
              <a:gd name="connsiteY8193" fmla="*/ 679296 h 3994140"/>
              <a:gd name="connsiteX8194" fmla="*/ 4983567 w 6606361"/>
              <a:gd name="connsiteY8194" fmla="*/ 673465 h 3994140"/>
              <a:gd name="connsiteX8195" fmla="*/ 4983567 w 6606361"/>
              <a:gd name="connsiteY8195" fmla="*/ 670549 h 3994140"/>
              <a:gd name="connsiteX8196" fmla="*/ 4983567 w 6606361"/>
              <a:gd name="connsiteY8196" fmla="*/ 664719 h 3994140"/>
              <a:gd name="connsiteX8197" fmla="*/ 4983567 w 6606361"/>
              <a:gd name="connsiteY8197" fmla="*/ 658888 h 3994140"/>
              <a:gd name="connsiteX8198" fmla="*/ 4983567 w 6606361"/>
              <a:gd name="connsiteY8198" fmla="*/ 655972 h 3994140"/>
              <a:gd name="connsiteX8199" fmla="*/ 4974819 w 6606361"/>
              <a:gd name="connsiteY8199" fmla="*/ 647226 h 3994140"/>
              <a:gd name="connsiteX8200" fmla="*/ 4957323 w 6606361"/>
              <a:gd name="connsiteY8200" fmla="*/ 644311 h 3994140"/>
              <a:gd name="connsiteX8201" fmla="*/ 4936910 w 6606361"/>
              <a:gd name="connsiteY8201" fmla="*/ 644311 h 3994140"/>
              <a:gd name="connsiteX8202" fmla="*/ 4919414 w 6606361"/>
              <a:gd name="connsiteY8202" fmla="*/ 644311 h 3994140"/>
              <a:gd name="connsiteX8203" fmla="*/ 4910665 w 6606361"/>
              <a:gd name="connsiteY8203" fmla="*/ 647226 h 3994140"/>
              <a:gd name="connsiteX8204" fmla="*/ 4896085 w 6606361"/>
              <a:gd name="connsiteY8204" fmla="*/ 647226 h 3994140"/>
              <a:gd name="connsiteX8205" fmla="*/ 4887337 w 6606361"/>
              <a:gd name="connsiteY8205" fmla="*/ 644311 h 3994140"/>
              <a:gd name="connsiteX8206" fmla="*/ 4878589 w 6606361"/>
              <a:gd name="connsiteY8206" fmla="*/ 644311 h 3994140"/>
              <a:gd name="connsiteX8207" fmla="*/ 4872757 w 6606361"/>
              <a:gd name="connsiteY8207" fmla="*/ 641396 h 3994140"/>
              <a:gd name="connsiteX8208" fmla="*/ 4869841 w 6606361"/>
              <a:gd name="connsiteY8208" fmla="*/ 641396 h 3994140"/>
              <a:gd name="connsiteX8209" fmla="*/ 4869841 w 6606361"/>
              <a:gd name="connsiteY8209" fmla="*/ 638480 h 3994140"/>
              <a:gd name="connsiteX8210" fmla="*/ 4869841 w 6606361"/>
              <a:gd name="connsiteY8210" fmla="*/ 629733 h 3994140"/>
              <a:gd name="connsiteX8211" fmla="*/ 4869841 w 6606361"/>
              <a:gd name="connsiteY8211" fmla="*/ 623903 h 3994140"/>
              <a:gd name="connsiteX8212" fmla="*/ 4872757 w 6606361"/>
              <a:gd name="connsiteY8212" fmla="*/ 620987 h 3994140"/>
              <a:gd name="connsiteX8213" fmla="*/ 4878589 w 6606361"/>
              <a:gd name="connsiteY8213" fmla="*/ 618072 h 3994140"/>
              <a:gd name="connsiteX8214" fmla="*/ 4881505 w 6606361"/>
              <a:gd name="connsiteY8214" fmla="*/ 618072 h 3994140"/>
              <a:gd name="connsiteX8215" fmla="*/ 4887337 w 6606361"/>
              <a:gd name="connsiteY8215" fmla="*/ 618072 h 3994140"/>
              <a:gd name="connsiteX8216" fmla="*/ 4893169 w 6606361"/>
              <a:gd name="connsiteY8216" fmla="*/ 618072 h 3994140"/>
              <a:gd name="connsiteX8217" fmla="*/ 4896085 w 6606361"/>
              <a:gd name="connsiteY8217" fmla="*/ 618072 h 3994140"/>
              <a:gd name="connsiteX8218" fmla="*/ 4899001 w 6606361"/>
              <a:gd name="connsiteY8218" fmla="*/ 620987 h 3994140"/>
              <a:gd name="connsiteX8219" fmla="*/ 4901917 w 6606361"/>
              <a:gd name="connsiteY8219" fmla="*/ 620987 h 3994140"/>
              <a:gd name="connsiteX8220" fmla="*/ 4910665 w 6606361"/>
              <a:gd name="connsiteY8220" fmla="*/ 618072 h 3994140"/>
              <a:gd name="connsiteX8221" fmla="*/ 4919414 w 6606361"/>
              <a:gd name="connsiteY8221" fmla="*/ 618072 h 3994140"/>
              <a:gd name="connsiteX8222" fmla="*/ 4922330 w 6606361"/>
              <a:gd name="connsiteY8222" fmla="*/ 615157 h 3994140"/>
              <a:gd name="connsiteX8223" fmla="*/ 4925246 w 6606361"/>
              <a:gd name="connsiteY8223" fmla="*/ 609326 h 3994140"/>
              <a:gd name="connsiteX8224" fmla="*/ 4925246 w 6606361"/>
              <a:gd name="connsiteY8224" fmla="*/ 606410 h 3994140"/>
              <a:gd name="connsiteX8225" fmla="*/ 4925246 w 6606361"/>
              <a:gd name="connsiteY8225" fmla="*/ 603495 h 3994140"/>
              <a:gd name="connsiteX8226" fmla="*/ 4925246 w 6606361"/>
              <a:gd name="connsiteY8226" fmla="*/ 600579 h 3994140"/>
              <a:gd name="connsiteX8227" fmla="*/ 4922330 w 6606361"/>
              <a:gd name="connsiteY8227" fmla="*/ 600579 h 3994140"/>
              <a:gd name="connsiteX8228" fmla="*/ 4919414 w 6606361"/>
              <a:gd name="connsiteY8228" fmla="*/ 600579 h 3994140"/>
              <a:gd name="connsiteX8229" fmla="*/ 4916498 w 6606361"/>
              <a:gd name="connsiteY8229" fmla="*/ 603495 h 3994140"/>
              <a:gd name="connsiteX8230" fmla="*/ 4910665 w 6606361"/>
              <a:gd name="connsiteY8230" fmla="*/ 603495 h 3994140"/>
              <a:gd name="connsiteX8231" fmla="*/ 4904833 w 6606361"/>
              <a:gd name="connsiteY8231" fmla="*/ 603495 h 3994140"/>
              <a:gd name="connsiteX8232" fmla="*/ 4899001 w 6606361"/>
              <a:gd name="connsiteY8232" fmla="*/ 603495 h 3994140"/>
              <a:gd name="connsiteX8233" fmla="*/ 4893169 w 6606361"/>
              <a:gd name="connsiteY8233" fmla="*/ 603495 h 3994140"/>
              <a:gd name="connsiteX8234" fmla="*/ 4893169 w 6606361"/>
              <a:gd name="connsiteY8234" fmla="*/ 600579 h 3994140"/>
              <a:gd name="connsiteX8235" fmla="*/ 4881505 w 6606361"/>
              <a:gd name="connsiteY8235" fmla="*/ 600579 h 3994140"/>
              <a:gd name="connsiteX8236" fmla="*/ 4872757 w 6606361"/>
              <a:gd name="connsiteY8236" fmla="*/ 600579 h 3994140"/>
              <a:gd name="connsiteX8237" fmla="*/ 4866924 w 6606361"/>
              <a:gd name="connsiteY8237" fmla="*/ 597664 h 3994140"/>
              <a:gd name="connsiteX8238" fmla="*/ 4861092 w 6606361"/>
              <a:gd name="connsiteY8238" fmla="*/ 594749 h 3994140"/>
              <a:gd name="connsiteX8239" fmla="*/ 4858176 w 6606361"/>
              <a:gd name="connsiteY8239" fmla="*/ 591833 h 3994140"/>
              <a:gd name="connsiteX8240" fmla="*/ 4858176 w 6606361"/>
              <a:gd name="connsiteY8240" fmla="*/ 586002 h 3994140"/>
              <a:gd name="connsiteX8241" fmla="*/ 4858176 w 6606361"/>
              <a:gd name="connsiteY8241" fmla="*/ 583087 h 3994140"/>
              <a:gd name="connsiteX8242" fmla="*/ 4858176 w 6606361"/>
              <a:gd name="connsiteY8242" fmla="*/ 580172 h 3994140"/>
              <a:gd name="connsiteX8243" fmla="*/ 4861092 w 6606361"/>
              <a:gd name="connsiteY8243" fmla="*/ 577256 h 3994140"/>
              <a:gd name="connsiteX8244" fmla="*/ 4861092 w 6606361"/>
              <a:gd name="connsiteY8244" fmla="*/ 574340 h 3994140"/>
              <a:gd name="connsiteX8245" fmla="*/ 4866924 w 6606361"/>
              <a:gd name="connsiteY8245" fmla="*/ 568509 h 3994140"/>
              <a:gd name="connsiteX8246" fmla="*/ 4866924 w 6606361"/>
              <a:gd name="connsiteY8246" fmla="*/ 562679 h 3994140"/>
              <a:gd name="connsiteX8247" fmla="*/ 4869841 w 6606361"/>
              <a:gd name="connsiteY8247" fmla="*/ 556848 h 3994140"/>
              <a:gd name="connsiteX8248" fmla="*/ 4869841 w 6606361"/>
              <a:gd name="connsiteY8248" fmla="*/ 551017 h 3994140"/>
              <a:gd name="connsiteX8249" fmla="*/ 4869841 w 6606361"/>
              <a:gd name="connsiteY8249" fmla="*/ 545186 h 3994140"/>
              <a:gd name="connsiteX8250" fmla="*/ 4878589 w 6606361"/>
              <a:gd name="connsiteY8250" fmla="*/ 527693 h 3994140"/>
              <a:gd name="connsiteX8251" fmla="*/ 4896085 w 6606361"/>
              <a:gd name="connsiteY8251" fmla="*/ 516032 h 3994140"/>
              <a:gd name="connsiteX8252" fmla="*/ 4916498 w 6606361"/>
              <a:gd name="connsiteY8252" fmla="*/ 504370 h 3994140"/>
              <a:gd name="connsiteX8253" fmla="*/ 4931078 w 6606361"/>
              <a:gd name="connsiteY8253" fmla="*/ 495624 h 3994140"/>
              <a:gd name="connsiteX8254" fmla="*/ 5397649 w 6606361"/>
              <a:gd name="connsiteY8254" fmla="*/ 451893 h 3994140"/>
              <a:gd name="connsiteX8255" fmla="*/ 5403481 w 6606361"/>
              <a:gd name="connsiteY8255" fmla="*/ 451893 h 3994140"/>
              <a:gd name="connsiteX8256" fmla="*/ 5406397 w 6606361"/>
              <a:gd name="connsiteY8256" fmla="*/ 451893 h 3994140"/>
              <a:gd name="connsiteX8257" fmla="*/ 5409313 w 6606361"/>
              <a:gd name="connsiteY8257" fmla="*/ 451893 h 3994140"/>
              <a:gd name="connsiteX8258" fmla="*/ 5412229 w 6606361"/>
              <a:gd name="connsiteY8258" fmla="*/ 457723 h 3994140"/>
              <a:gd name="connsiteX8259" fmla="*/ 5418061 w 6606361"/>
              <a:gd name="connsiteY8259" fmla="*/ 460639 h 3994140"/>
              <a:gd name="connsiteX8260" fmla="*/ 5423894 w 6606361"/>
              <a:gd name="connsiteY8260" fmla="*/ 463554 h 3994140"/>
              <a:gd name="connsiteX8261" fmla="*/ 5429726 w 6606361"/>
              <a:gd name="connsiteY8261" fmla="*/ 463554 h 3994140"/>
              <a:gd name="connsiteX8262" fmla="*/ 5435558 w 6606361"/>
              <a:gd name="connsiteY8262" fmla="*/ 463554 h 3994140"/>
              <a:gd name="connsiteX8263" fmla="*/ 5441390 w 6606361"/>
              <a:gd name="connsiteY8263" fmla="*/ 463554 h 3994140"/>
              <a:gd name="connsiteX8264" fmla="*/ 5450138 w 6606361"/>
              <a:gd name="connsiteY8264" fmla="*/ 463554 h 3994140"/>
              <a:gd name="connsiteX8265" fmla="*/ 5455970 w 6606361"/>
              <a:gd name="connsiteY8265" fmla="*/ 466470 h 3994140"/>
              <a:gd name="connsiteX8266" fmla="*/ 5458886 w 6606361"/>
              <a:gd name="connsiteY8266" fmla="*/ 469385 h 3994140"/>
              <a:gd name="connsiteX8267" fmla="*/ 5458886 w 6606361"/>
              <a:gd name="connsiteY8267" fmla="*/ 472301 h 3994140"/>
              <a:gd name="connsiteX8268" fmla="*/ 5458886 w 6606361"/>
              <a:gd name="connsiteY8268" fmla="*/ 478131 h 3994140"/>
              <a:gd name="connsiteX8269" fmla="*/ 5455970 w 6606361"/>
              <a:gd name="connsiteY8269" fmla="*/ 481047 h 3994140"/>
              <a:gd name="connsiteX8270" fmla="*/ 5453054 w 6606361"/>
              <a:gd name="connsiteY8270" fmla="*/ 483962 h 3994140"/>
              <a:gd name="connsiteX8271" fmla="*/ 5453054 w 6606361"/>
              <a:gd name="connsiteY8271" fmla="*/ 486878 h 3994140"/>
              <a:gd name="connsiteX8272" fmla="*/ 5450138 w 6606361"/>
              <a:gd name="connsiteY8272" fmla="*/ 495624 h 3994140"/>
              <a:gd name="connsiteX8273" fmla="*/ 5450138 w 6606361"/>
              <a:gd name="connsiteY8273" fmla="*/ 507286 h 3994140"/>
              <a:gd name="connsiteX8274" fmla="*/ 5447222 w 6606361"/>
              <a:gd name="connsiteY8274" fmla="*/ 513117 h 3994140"/>
              <a:gd name="connsiteX8275" fmla="*/ 5441390 w 6606361"/>
              <a:gd name="connsiteY8275" fmla="*/ 521863 h 3994140"/>
              <a:gd name="connsiteX8276" fmla="*/ 5438474 w 6606361"/>
              <a:gd name="connsiteY8276" fmla="*/ 524778 h 3994140"/>
              <a:gd name="connsiteX8277" fmla="*/ 5438474 w 6606361"/>
              <a:gd name="connsiteY8277" fmla="*/ 527693 h 3994140"/>
              <a:gd name="connsiteX8278" fmla="*/ 5435558 w 6606361"/>
              <a:gd name="connsiteY8278" fmla="*/ 536441 h 3994140"/>
              <a:gd name="connsiteX8279" fmla="*/ 5429726 w 6606361"/>
              <a:gd name="connsiteY8279" fmla="*/ 542271 h 3994140"/>
              <a:gd name="connsiteX8280" fmla="*/ 5423894 w 6606361"/>
              <a:gd name="connsiteY8280" fmla="*/ 548102 h 3994140"/>
              <a:gd name="connsiteX8281" fmla="*/ 5418061 w 6606361"/>
              <a:gd name="connsiteY8281" fmla="*/ 548102 h 3994140"/>
              <a:gd name="connsiteX8282" fmla="*/ 5415145 w 6606361"/>
              <a:gd name="connsiteY8282" fmla="*/ 551017 h 3994140"/>
              <a:gd name="connsiteX8283" fmla="*/ 5412229 w 6606361"/>
              <a:gd name="connsiteY8283" fmla="*/ 551017 h 3994140"/>
              <a:gd name="connsiteX8284" fmla="*/ 5409313 w 6606361"/>
              <a:gd name="connsiteY8284" fmla="*/ 551017 h 3994140"/>
              <a:gd name="connsiteX8285" fmla="*/ 5403481 w 6606361"/>
              <a:gd name="connsiteY8285" fmla="*/ 551017 h 3994140"/>
              <a:gd name="connsiteX8286" fmla="*/ 5397649 w 6606361"/>
              <a:gd name="connsiteY8286" fmla="*/ 553932 h 3994140"/>
              <a:gd name="connsiteX8287" fmla="*/ 5394733 w 6606361"/>
              <a:gd name="connsiteY8287" fmla="*/ 556848 h 3994140"/>
              <a:gd name="connsiteX8288" fmla="*/ 5391817 w 6606361"/>
              <a:gd name="connsiteY8288" fmla="*/ 562679 h 3994140"/>
              <a:gd name="connsiteX8289" fmla="*/ 5391817 w 6606361"/>
              <a:gd name="connsiteY8289" fmla="*/ 565595 h 3994140"/>
              <a:gd name="connsiteX8290" fmla="*/ 5394733 w 6606361"/>
              <a:gd name="connsiteY8290" fmla="*/ 571426 h 3994140"/>
              <a:gd name="connsiteX8291" fmla="*/ 5394733 w 6606361"/>
              <a:gd name="connsiteY8291" fmla="*/ 577256 h 3994140"/>
              <a:gd name="connsiteX8292" fmla="*/ 5394733 w 6606361"/>
              <a:gd name="connsiteY8292" fmla="*/ 580172 h 3994140"/>
              <a:gd name="connsiteX8293" fmla="*/ 5397649 w 6606361"/>
              <a:gd name="connsiteY8293" fmla="*/ 583087 h 3994140"/>
              <a:gd name="connsiteX8294" fmla="*/ 5394733 w 6606361"/>
              <a:gd name="connsiteY8294" fmla="*/ 594749 h 3994140"/>
              <a:gd name="connsiteX8295" fmla="*/ 5394733 w 6606361"/>
              <a:gd name="connsiteY8295" fmla="*/ 600580 h 3994140"/>
              <a:gd name="connsiteX8296" fmla="*/ 5388901 w 6606361"/>
              <a:gd name="connsiteY8296" fmla="*/ 603495 h 3994140"/>
              <a:gd name="connsiteX8297" fmla="*/ 5385985 w 6606361"/>
              <a:gd name="connsiteY8297" fmla="*/ 606411 h 3994140"/>
              <a:gd name="connsiteX8298" fmla="*/ 5383069 w 6606361"/>
              <a:gd name="connsiteY8298" fmla="*/ 606411 h 3994140"/>
              <a:gd name="connsiteX8299" fmla="*/ 5377237 w 6606361"/>
              <a:gd name="connsiteY8299" fmla="*/ 606411 h 3994140"/>
              <a:gd name="connsiteX8300" fmla="*/ 5374321 w 6606361"/>
              <a:gd name="connsiteY8300" fmla="*/ 606411 h 3994140"/>
              <a:gd name="connsiteX8301" fmla="*/ 5371404 w 6606361"/>
              <a:gd name="connsiteY8301" fmla="*/ 603495 h 3994140"/>
              <a:gd name="connsiteX8302" fmla="*/ 5368488 w 6606361"/>
              <a:gd name="connsiteY8302" fmla="*/ 559764 h 3994140"/>
              <a:gd name="connsiteX8303" fmla="*/ 5365572 w 6606361"/>
              <a:gd name="connsiteY8303" fmla="*/ 548102 h 3994140"/>
              <a:gd name="connsiteX8304" fmla="*/ 5362656 w 6606361"/>
              <a:gd name="connsiteY8304" fmla="*/ 539356 h 3994140"/>
              <a:gd name="connsiteX8305" fmla="*/ 5362656 w 6606361"/>
              <a:gd name="connsiteY8305" fmla="*/ 530609 h 3994140"/>
              <a:gd name="connsiteX8306" fmla="*/ 5362656 w 6606361"/>
              <a:gd name="connsiteY8306" fmla="*/ 524778 h 3994140"/>
              <a:gd name="connsiteX8307" fmla="*/ 5362656 w 6606361"/>
              <a:gd name="connsiteY8307" fmla="*/ 521863 h 3994140"/>
              <a:gd name="connsiteX8308" fmla="*/ 5362656 w 6606361"/>
              <a:gd name="connsiteY8308" fmla="*/ 518947 h 3994140"/>
              <a:gd name="connsiteX8309" fmla="*/ 5365572 w 6606361"/>
              <a:gd name="connsiteY8309" fmla="*/ 513117 h 3994140"/>
              <a:gd name="connsiteX8310" fmla="*/ 5365572 w 6606361"/>
              <a:gd name="connsiteY8310" fmla="*/ 507286 h 3994140"/>
              <a:gd name="connsiteX8311" fmla="*/ 5365572 w 6606361"/>
              <a:gd name="connsiteY8311" fmla="*/ 504371 h 3994140"/>
              <a:gd name="connsiteX8312" fmla="*/ 5362656 w 6606361"/>
              <a:gd name="connsiteY8312" fmla="*/ 498539 h 3994140"/>
              <a:gd name="connsiteX8313" fmla="*/ 5359740 w 6606361"/>
              <a:gd name="connsiteY8313" fmla="*/ 495624 h 3994140"/>
              <a:gd name="connsiteX8314" fmla="*/ 5362656 w 6606361"/>
              <a:gd name="connsiteY8314" fmla="*/ 489793 h 3994140"/>
              <a:gd name="connsiteX8315" fmla="*/ 5365572 w 6606361"/>
              <a:gd name="connsiteY8315" fmla="*/ 483962 h 3994140"/>
              <a:gd name="connsiteX8316" fmla="*/ 5368488 w 6606361"/>
              <a:gd name="connsiteY8316" fmla="*/ 481047 h 3994140"/>
              <a:gd name="connsiteX8317" fmla="*/ 5371404 w 6606361"/>
              <a:gd name="connsiteY8317" fmla="*/ 475216 h 3994140"/>
              <a:gd name="connsiteX8318" fmla="*/ 5377237 w 6606361"/>
              <a:gd name="connsiteY8318" fmla="*/ 463554 h 3994140"/>
              <a:gd name="connsiteX8319" fmla="*/ 5380153 w 6606361"/>
              <a:gd name="connsiteY8319" fmla="*/ 457723 h 3994140"/>
              <a:gd name="connsiteX8320" fmla="*/ 5383069 w 6606361"/>
              <a:gd name="connsiteY8320" fmla="*/ 454808 h 3994140"/>
              <a:gd name="connsiteX8321" fmla="*/ 5385985 w 6606361"/>
              <a:gd name="connsiteY8321" fmla="*/ 454808 h 3994140"/>
              <a:gd name="connsiteX8322" fmla="*/ 5388901 w 6606361"/>
              <a:gd name="connsiteY8322" fmla="*/ 454808 h 3994140"/>
              <a:gd name="connsiteX8323" fmla="*/ 5388901 w 6606361"/>
              <a:gd name="connsiteY8323" fmla="*/ 457723 h 3994140"/>
              <a:gd name="connsiteX8324" fmla="*/ 5391817 w 6606361"/>
              <a:gd name="connsiteY8324" fmla="*/ 454808 h 3994140"/>
              <a:gd name="connsiteX8325" fmla="*/ 5616354 w 6606361"/>
              <a:gd name="connsiteY8325" fmla="*/ 446061 h 3994140"/>
              <a:gd name="connsiteX8326" fmla="*/ 5625102 w 6606361"/>
              <a:gd name="connsiteY8326" fmla="*/ 446061 h 3994140"/>
              <a:gd name="connsiteX8327" fmla="*/ 5630935 w 6606361"/>
              <a:gd name="connsiteY8327" fmla="*/ 446061 h 3994140"/>
              <a:gd name="connsiteX8328" fmla="*/ 5636767 w 6606361"/>
              <a:gd name="connsiteY8328" fmla="*/ 451892 h 3994140"/>
              <a:gd name="connsiteX8329" fmla="*/ 5639683 w 6606361"/>
              <a:gd name="connsiteY8329" fmla="*/ 454808 h 3994140"/>
              <a:gd name="connsiteX8330" fmla="*/ 5639683 w 6606361"/>
              <a:gd name="connsiteY8330" fmla="*/ 457723 h 3994140"/>
              <a:gd name="connsiteX8331" fmla="*/ 5639683 w 6606361"/>
              <a:gd name="connsiteY8331" fmla="*/ 463554 h 3994140"/>
              <a:gd name="connsiteX8332" fmla="*/ 5642599 w 6606361"/>
              <a:gd name="connsiteY8332" fmla="*/ 469384 h 3994140"/>
              <a:gd name="connsiteX8333" fmla="*/ 5642599 w 6606361"/>
              <a:gd name="connsiteY8333" fmla="*/ 478131 h 3994140"/>
              <a:gd name="connsiteX8334" fmla="*/ 5645515 w 6606361"/>
              <a:gd name="connsiteY8334" fmla="*/ 486877 h 3994140"/>
              <a:gd name="connsiteX8335" fmla="*/ 5645515 w 6606361"/>
              <a:gd name="connsiteY8335" fmla="*/ 492708 h 3994140"/>
              <a:gd name="connsiteX8336" fmla="*/ 5645515 w 6606361"/>
              <a:gd name="connsiteY8336" fmla="*/ 495623 h 3994140"/>
              <a:gd name="connsiteX8337" fmla="*/ 5648431 w 6606361"/>
              <a:gd name="connsiteY8337" fmla="*/ 498539 h 3994140"/>
              <a:gd name="connsiteX8338" fmla="*/ 5645515 w 6606361"/>
              <a:gd name="connsiteY8338" fmla="*/ 507285 h 3994140"/>
              <a:gd name="connsiteX8339" fmla="*/ 5598858 w 6606361"/>
              <a:gd name="connsiteY8339" fmla="*/ 507285 h 3994140"/>
              <a:gd name="connsiteX8340" fmla="*/ 5593026 w 6606361"/>
              <a:gd name="connsiteY8340" fmla="*/ 510200 h 3994140"/>
              <a:gd name="connsiteX8341" fmla="*/ 5587194 w 6606361"/>
              <a:gd name="connsiteY8341" fmla="*/ 510200 h 3994140"/>
              <a:gd name="connsiteX8342" fmla="*/ 5581362 w 6606361"/>
              <a:gd name="connsiteY8342" fmla="*/ 507285 h 3994140"/>
              <a:gd name="connsiteX8343" fmla="*/ 5578446 w 6606361"/>
              <a:gd name="connsiteY8343" fmla="*/ 504369 h 3994140"/>
              <a:gd name="connsiteX8344" fmla="*/ 5569697 w 6606361"/>
              <a:gd name="connsiteY8344" fmla="*/ 501454 h 3994140"/>
              <a:gd name="connsiteX8345" fmla="*/ 5566781 w 6606361"/>
              <a:gd name="connsiteY8345" fmla="*/ 498539 h 3994140"/>
              <a:gd name="connsiteX8346" fmla="*/ 5563865 w 6606361"/>
              <a:gd name="connsiteY8346" fmla="*/ 492708 h 3994140"/>
              <a:gd name="connsiteX8347" fmla="*/ 5560949 w 6606361"/>
              <a:gd name="connsiteY8347" fmla="*/ 486877 h 3994140"/>
              <a:gd name="connsiteX8348" fmla="*/ 5560949 w 6606361"/>
              <a:gd name="connsiteY8348" fmla="*/ 481046 h 3994140"/>
              <a:gd name="connsiteX8349" fmla="*/ 5560949 w 6606361"/>
              <a:gd name="connsiteY8349" fmla="*/ 475215 h 3994140"/>
              <a:gd name="connsiteX8350" fmla="*/ 5560949 w 6606361"/>
              <a:gd name="connsiteY8350" fmla="*/ 469384 h 3994140"/>
              <a:gd name="connsiteX8351" fmla="*/ 5560949 w 6606361"/>
              <a:gd name="connsiteY8351" fmla="*/ 466469 h 3994140"/>
              <a:gd name="connsiteX8352" fmla="*/ 5560949 w 6606361"/>
              <a:gd name="connsiteY8352" fmla="*/ 463554 h 3994140"/>
              <a:gd name="connsiteX8353" fmla="*/ 5560949 w 6606361"/>
              <a:gd name="connsiteY8353" fmla="*/ 457723 h 3994140"/>
              <a:gd name="connsiteX8354" fmla="*/ 5563865 w 6606361"/>
              <a:gd name="connsiteY8354" fmla="*/ 451892 h 3994140"/>
              <a:gd name="connsiteX8355" fmla="*/ 5566781 w 6606361"/>
              <a:gd name="connsiteY8355" fmla="*/ 448976 h 3994140"/>
              <a:gd name="connsiteX8356" fmla="*/ 5572614 w 6606361"/>
              <a:gd name="connsiteY8356" fmla="*/ 448976 h 3994140"/>
              <a:gd name="connsiteX8357" fmla="*/ 5575530 w 6606361"/>
              <a:gd name="connsiteY8357" fmla="*/ 448976 h 3994140"/>
              <a:gd name="connsiteX8358" fmla="*/ 5578446 w 6606361"/>
              <a:gd name="connsiteY8358" fmla="*/ 448976 h 3994140"/>
              <a:gd name="connsiteX8359" fmla="*/ 5581362 w 6606361"/>
              <a:gd name="connsiteY8359" fmla="*/ 448976 h 3994140"/>
              <a:gd name="connsiteX8360" fmla="*/ 5604690 w 6606361"/>
              <a:gd name="connsiteY8360" fmla="*/ 448976 h 3994140"/>
              <a:gd name="connsiteX8361" fmla="*/ 5243098 w 6606361"/>
              <a:gd name="connsiteY8361" fmla="*/ 434400 h 3994140"/>
              <a:gd name="connsiteX8362" fmla="*/ 5248930 w 6606361"/>
              <a:gd name="connsiteY8362" fmla="*/ 434400 h 3994140"/>
              <a:gd name="connsiteX8363" fmla="*/ 5254762 w 6606361"/>
              <a:gd name="connsiteY8363" fmla="*/ 448976 h 3994140"/>
              <a:gd name="connsiteX8364" fmla="*/ 5260594 w 6606361"/>
              <a:gd name="connsiteY8364" fmla="*/ 451892 h 3994140"/>
              <a:gd name="connsiteX8365" fmla="*/ 5263510 w 6606361"/>
              <a:gd name="connsiteY8365" fmla="*/ 457722 h 3994140"/>
              <a:gd name="connsiteX8366" fmla="*/ 5266426 w 6606361"/>
              <a:gd name="connsiteY8366" fmla="*/ 463554 h 3994140"/>
              <a:gd name="connsiteX8367" fmla="*/ 5266426 w 6606361"/>
              <a:gd name="connsiteY8367" fmla="*/ 469385 h 3994140"/>
              <a:gd name="connsiteX8368" fmla="*/ 5263510 w 6606361"/>
              <a:gd name="connsiteY8368" fmla="*/ 478131 h 3994140"/>
              <a:gd name="connsiteX8369" fmla="*/ 5263510 w 6606361"/>
              <a:gd name="connsiteY8369" fmla="*/ 481046 h 3994140"/>
              <a:gd name="connsiteX8370" fmla="*/ 5260594 w 6606361"/>
              <a:gd name="connsiteY8370" fmla="*/ 486877 h 3994140"/>
              <a:gd name="connsiteX8371" fmla="*/ 5254762 w 6606361"/>
              <a:gd name="connsiteY8371" fmla="*/ 486877 h 3994140"/>
              <a:gd name="connsiteX8372" fmla="*/ 5248930 w 6606361"/>
              <a:gd name="connsiteY8372" fmla="*/ 492708 h 3994140"/>
              <a:gd name="connsiteX8373" fmla="*/ 5243098 w 6606361"/>
              <a:gd name="connsiteY8373" fmla="*/ 495624 h 3994140"/>
              <a:gd name="connsiteX8374" fmla="*/ 5240181 w 6606361"/>
              <a:gd name="connsiteY8374" fmla="*/ 501455 h 3994140"/>
              <a:gd name="connsiteX8375" fmla="*/ 5237265 w 6606361"/>
              <a:gd name="connsiteY8375" fmla="*/ 504370 h 3994140"/>
              <a:gd name="connsiteX8376" fmla="*/ 5237265 w 6606361"/>
              <a:gd name="connsiteY8376" fmla="*/ 507285 h 3994140"/>
              <a:gd name="connsiteX8377" fmla="*/ 5237265 w 6606361"/>
              <a:gd name="connsiteY8377" fmla="*/ 513116 h 3994140"/>
              <a:gd name="connsiteX8378" fmla="*/ 5243098 w 6606361"/>
              <a:gd name="connsiteY8378" fmla="*/ 516031 h 3994140"/>
              <a:gd name="connsiteX8379" fmla="*/ 5246014 w 6606361"/>
              <a:gd name="connsiteY8379" fmla="*/ 516031 h 3994140"/>
              <a:gd name="connsiteX8380" fmla="*/ 5251846 w 6606361"/>
              <a:gd name="connsiteY8380" fmla="*/ 516031 h 3994140"/>
              <a:gd name="connsiteX8381" fmla="*/ 5257678 w 6606361"/>
              <a:gd name="connsiteY8381" fmla="*/ 516031 h 3994140"/>
              <a:gd name="connsiteX8382" fmla="*/ 5260594 w 6606361"/>
              <a:gd name="connsiteY8382" fmla="*/ 516031 h 3994140"/>
              <a:gd name="connsiteX8383" fmla="*/ 5263510 w 6606361"/>
              <a:gd name="connsiteY8383" fmla="*/ 513116 h 3994140"/>
              <a:gd name="connsiteX8384" fmla="*/ 5266426 w 6606361"/>
              <a:gd name="connsiteY8384" fmla="*/ 513116 h 3994140"/>
              <a:gd name="connsiteX8385" fmla="*/ 5266426 w 6606361"/>
              <a:gd name="connsiteY8385" fmla="*/ 533524 h 3994140"/>
              <a:gd name="connsiteX8386" fmla="*/ 5269342 w 6606361"/>
              <a:gd name="connsiteY8386" fmla="*/ 545186 h 3994140"/>
              <a:gd name="connsiteX8387" fmla="*/ 5272258 w 6606361"/>
              <a:gd name="connsiteY8387" fmla="*/ 562678 h 3994140"/>
              <a:gd name="connsiteX8388" fmla="*/ 5272258 w 6606361"/>
              <a:gd name="connsiteY8388" fmla="*/ 580171 h 3994140"/>
              <a:gd name="connsiteX8389" fmla="*/ 5272258 w 6606361"/>
              <a:gd name="connsiteY8389" fmla="*/ 586001 h 3994140"/>
              <a:gd name="connsiteX8390" fmla="*/ 5266426 w 6606361"/>
              <a:gd name="connsiteY8390" fmla="*/ 594749 h 3994140"/>
              <a:gd name="connsiteX8391" fmla="*/ 5260594 w 6606361"/>
              <a:gd name="connsiteY8391" fmla="*/ 600579 h 3994140"/>
              <a:gd name="connsiteX8392" fmla="*/ 5254762 w 6606361"/>
              <a:gd name="connsiteY8392" fmla="*/ 603494 h 3994140"/>
              <a:gd name="connsiteX8393" fmla="*/ 5248930 w 6606361"/>
              <a:gd name="connsiteY8393" fmla="*/ 606409 h 3994140"/>
              <a:gd name="connsiteX8394" fmla="*/ 5243098 w 6606361"/>
              <a:gd name="connsiteY8394" fmla="*/ 609325 h 3994140"/>
              <a:gd name="connsiteX8395" fmla="*/ 5231433 w 6606361"/>
              <a:gd name="connsiteY8395" fmla="*/ 612240 h 3994140"/>
              <a:gd name="connsiteX8396" fmla="*/ 5222685 w 6606361"/>
              <a:gd name="connsiteY8396" fmla="*/ 612240 h 3994140"/>
              <a:gd name="connsiteX8397" fmla="*/ 5213937 w 6606361"/>
              <a:gd name="connsiteY8397" fmla="*/ 612240 h 3994140"/>
              <a:gd name="connsiteX8398" fmla="*/ 5208105 w 6606361"/>
              <a:gd name="connsiteY8398" fmla="*/ 606409 h 3994140"/>
              <a:gd name="connsiteX8399" fmla="*/ 5205189 w 6606361"/>
              <a:gd name="connsiteY8399" fmla="*/ 603494 h 3994140"/>
              <a:gd name="connsiteX8400" fmla="*/ 5199356 w 6606361"/>
              <a:gd name="connsiteY8400" fmla="*/ 597663 h 3994140"/>
              <a:gd name="connsiteX8401" fmla="*/ 5199356 w 6606361"/>
              <a:gd name="connsiteY8401" fmla="*/ 591833 h 3994140"/>
              <a:gd name="connsiteX8402" fmla="*/ 5196440 w 6606361"/>
              <a:gd name="connsiteY8402" fmla="*/ 588917 h 3994140"/>
              <a:gd name="connsiteX8403" fmla="*/ 5196440 w 6606361"/>
              <a:gd name="connsiteY8403" fmla="*/ 586001 h 3994140"/>
              <a:gd name="connsiteX8404" fmla="*/ 5196440 w 6606361"/>
              <a:gd name="connsiteY8404" fmla="*/ 583086 h 3994140"/>
              <a:gd name="connsiteX8405" fmla="*/ 5190608 w 6606361"/>
              <a:gd name="connsiteY8405" fmla="*/ 571424 h 3994140"/>
              <a:gd name="connsiteX8406" fmla="*/ 5184776 w 6606361"/>
              <a:gd name="connsiteY8406" fmla="*/ 565594 h 3994140"/>
              <a:gd name="connsiteX8407" fmla="*/ 5181860 w 6606361"/>
              <a:gd name="connsiteY8407" fmla="*/ 562678 h 3994140"/>
              <a:gd name="connsiteX8408" fmla="*/ 5178944 w 6606361"/>
              <a:gd name="connsiteY8408" fmla="*/ 559762 h 3994140"/>
              <a:gd name="connsiteX8409" fmla="*/ 5170196 w 6606361"/>
              <a:gd name="connsiteY8409" fmla="*/ 556847 h 3994140"/>
              <a:gd name="connsiteX8410" fmla="*/ 5164364 w 6606361"/>
              <a:gd name="connsiteY8410" fmla="*/ 551016 h 3994140"/>
              <a:gd name="connsiteX8411" fmla="*/ 5158531 w 6606361"/>
              <a:gd name="connsiteY8411" fmla="*/ 545186 h 3994140"/>
              <a:gd name="connsiteX8412" fmla="*/ 5155615 w 6606361"/>
              <a:gd name="connsiteY8412" fmla="*/ 536439 h 3994140"/>
              <a:gd name="connsiteX8413" fmla="*/ 5152699 w 6606361"/>
              <a:gd name="connsiteY8413" fmla="*/ 530609 h 3994140"/>
              <a:gd name="connsiteX8414" fmla="*/ 5152699 w 6606361"/>
              <a:gd name="connsiteY8414" fmla="*/ 527693 h 3994140"/>
              <a:gd name="connsiteX8415" fmla="*/ 5152699 w 6606361"/>
              <a:gd name="connsiteY8415" fmla="*/ 524777 h 3994140"/>
              <a:gd name="connsiteX8416" fmla="*/ 5149783 w 6606361"/>
              <a:gd name="connsiteY8416" fmla="*/ 516031 h 3994140"/>
              <a:gd name="connsiteX8417" fmla="*/ 5149783 w 6606361"/>
              <a:gd name="connsiteY8417" fmla="*/ 507285 h 3994140"/>
              <a:gd name="connsiteX8418" fmla="*/ 5152699 w 6606361"/>
              <a:gd name="connsiteY8418" fmla="*/ 504370 h 3994140"/>
              <a:gd name="connsiteX8419" fmla="*/ 5152699 w 6606361"/>
              <a:gd name="connsiteY8419" fmla="*/ 501455 h 3994140"/>
              <a:gd name="connsiteX8420" fmla="*/ 5158531 w 6606361"/>
              <a:gd name="connsiteY8420" fmla="*/ 501455 h 3994140"/>
              <a:gd name="connsiteX8421" fmla="*/ 5161448 w 6606361"/>
              <a:gd name="connsiteY8421" fmla="*/ 501455 h 3994140"/>
              <a:gd name="connsiteX8422" fmla="*/ 5164364 w 6606361"/>
              <a:gd name="connsiteY8422" fmla="*/ 501455 h 3994140"/>
              <a:gd name="connsiteX8423" fmla="*/ 5167280 w 6606361"/>
              <a:gd name="connsiteY8423" fmla="*/ 501455 h 3994140"/>
              <a:gd name="connsiteX8424" fmla="*/ 5170196 w 6606361"/>
              <a:gd name="connsiteY8424" fmla="*/ 504370 h 3994140"/>
              <a:gd name="connsiteX8425" fmla="*/ 5178944 w 6606361"/>
              <a:gd name="connsiteY8425" fmla="*/ 513116 h 3994140"/>
              <a:gd name="connsiteX8426" fmla="*/ 5184776 w 6606361"/>
              <a:gd name="connsiteY8426" fmla="*/ 516031 h 3994140"/>
              <a:gd name="connsiteX8427" fmla="*/ 5187692 w 6606361"/>
              <a:gd name="connsiteY8427" fmla="*/ 518947 h 3994140"/>
              <a:gd name="connsiteX8428" fmla="*/ 5190608 w 6606361"/>
              <a:gd name="connsiteY8428" fmla="*/ 518947 h 3994140"/>
              <a:gd name="connsiteX8429" fmla="*/ 5196440 w 6606361"/>
              <a:gd name="connsiteY8429" fmla="*/ 516031 h 3994140"/>
              <a:gd name="connsiteX8430" fmla="*/ 5199356 w 6606361"/>
              <a:gd name="connsiteY8430" fmla="*/ 510201 h 3994140"/>
              <a:gd name="connsiteX8431" fmla="*/ 5199356 w 6606361"/>
              <a:gd name="connsiteY8431" fmla="*/ 504370 h 3994140"/>
              <a:gd name="connsiteX8432" fmla="*/ 5196440 w 6606361"/>
              <a:gd name="connsiteY8432" fmla="*/ 501455 h 3994140"/>
              <a:gd name="connsiteX8433" fmla="*/ 5196440 w 6606361"/>
              <a:gd name="connsiteY8433" fmla="*/ 495624 h 3994140"/>
              <a:gd name="connsiteX8434" fmla="*/ 5193524 w 6606361"/>
              <a:gd name="connsiteY8434" fmla="*/ 492708 h 3994140"/>
              <a:gd name="connsiteX8435" fmla="*/ 5190608 w 6606361"/>
              <a:gd name="connsiteY8435" fmla="*/ 489792 h 3994140"/>
              <a:gd name="connsiteX8436" fmla="*/ 5190608 w 6606361"/>
              <a:gd name="connsiteY8436" fmla="*/ 486877 h 3994140"/>
              <a:gd name="connsiteX8437" fmla="*/ 5184776 w 6606361"/>
              <a:gd name="connsiteY8437" fmla="*/ 483962 h 3994140"/>
              <a:gd name="connsiteX8438" fmla="*/ 5181860 w 6606361"/>
              <a:gd name="connsiteY8438" fmla="*/ 475216 h 3994140"/>
              <a:gd name="connsiteX8439" fmla="*/ 5178944 w 6606361"/>
              <a:gd name="connsiteY8439" fmla="*/ 469385 h 3994140"/>
              <a:gd name="connsiteX8440" fmla="*/ 5178944 w 6606361"/>
              <a:gd name="connsiteY8440" fmla="*/ 463554 h 3994140"/>
              <a:gd name="connsiteX8441" fmla="*/ 5178944 w 6606361"/>
              <a:gd name="connsiteY8441" fmla="*/ 457722 h 3994140"/>
              <a:gd name="connsiteX8442" fmla="*/ 5178944 w 6606361"/>
              <a:gd name="connsiteY8442" fmla="*/ 454808 h 3994140"/>
              <a:gd name="connsiteX8443" fmla="*/ 5181860 w 6606361"/>
              <a:gd name="connsiteY8443" fmla="*/ 446061 h 3994140"/>
              <a:gd name="connsiteX8444" fmla="*/ 5184776 w 6606361"/>
              <a:gd name="connsiteY8444" fmla="*/ 443146 h 3994140"/>
              <a:gd name="connsiteX8445" fmla="*/ 5190608 w 6606361"/>
              <a:gd name="connsiteY8445" fmla="*/ 440230 h 3994140"/>
              <a:gd name="connsiteX8446" fmla="*/ 5196440 w 6606361"/>
              <a:gd name="connsiteY8446" fmla="*/ 437315 h 3994140"/>
              <a:gd name="connsiteX8447" fmla="*/ 5202273 w 6606361"/>
              <a:gd name="connsiteY8447" fmla="*/ 437315 h 3994140"/>
              <a:gd name="connsiteX8448" fmla="*/ 5208105 w 6606361"/>
              <a:gd name="connsiteY8448" fmla="*/ 440230 h 3994140"/>
              <a:gd name="connsiteX8449" fmla="*/ 5213937 w 6606361"/>
              <a:gd name="connsiteY8449" fmla="*/ 440230 h 3994140"/>
              <a:gd name="connsiteX8450" fmla="*/ 5216853 w 6606361"/>
              <a:gd name="connsiteY8450" fmla="*/ 440230 h 3994140"/>
              <a:gd name="connsiteX8451" fmla="*/ 5219769 w 6606361"/>
              <a:gd name="connsiteY8451" fmla="*/ 440230 h 3994140"/>
              <a:gd name="connsiteX8452" fmla="*/ 5228517 w 6606361"/>
              <a:gd name="connsiteY8452" fmla="*/ 440230 h 3994140"/>
              <a:gd name="connsiteX8453" fmla="*/ 5234349 w 6606361"/>
              <a:gd name="connsiteY8453" fmla="*/ 437315 h 3994140"/>
              <a:gd name="connsiteX8454" fmla="*/ 4834848 w 6606361"/>
              <a:gd name="connsiteY8454" fmla="*/ 411077 h 3994140"/>
              <a:gd name="connsiteX8455" fmla="*/ 4837764 w 6606361"/>
              <a:gd name="connsiteY8455" fmla="*/ 411077 h 3994140"/>
              <a:gd name="connsiteX8456" fmla="*/ 4843596 w 6606361"/>
              <a:gd name="connsiteY8456" fmla="*/ 411077 h 3994140"/>
              <a:gd name="connsiteX8457" fmla="*/ 4843596 w 6606361"/>
              <a:gd name="connsiteY8457" fmla="*/ 413992 h 3994140"/>
              <a:gd name="connsiteX8458" fmla="*/ 4843596 w 6606361"/>
              <a:gd name="connsiteY8458" fmla="*/ 416908 h 3994140"/>
              <a:gd name="connsiteX8459" fmla="*/ 4840680 w 6606361"/>
              <a:gd name="connsiteY8459" fmla="*/ 419823 h 3994140"/>
              <a:gd name="connsiteX8460" fmla="*/ 4840680 w 6606361"/>
              <a:gd name="connsiteY8460" fmla="*/ 422738 h 3994140"/>
              <a:gd name="connsiteX8461" fmla="*/ 4837764 w 6606361"/>
              <a:gd name="connsiteY8461" fmla="*/ 425653 h 3994140"/>
              <a:gd name="connsiteX8462" fmla="*/ 4849428 w 6606361"/>
              <a:gd name="connsiteY8462" fmla="*/ 428569 h 3994140"/>
              <a:gd name="connsiteX8463" fmla="*/ 4852344 w 6606361"/>
              <a:gd name="connsiteY8463" fmla="*/ 422738 h 3994140"/>
              <a:gd name="connsiteX8464" fmla="*/ 4858176 w 6606361"/>
              <a:gd name="connsiteY8464" fmla="*/ 422738 h 3994140"/>
              <a:gd name="connsiteX8465" fmla="*/ 4861092 w 6606361"/>
              <a:gd name="connsiteY8465" fmla="*/ 422738 h 3994140"/>
              <a:gd name="connsiteX8466" fmla="*/ 4864009 w 6606361"/>
              <a:gd name="connsiteY8466" fmla="*/ 425653 h 3994140"/>
              <a:gd name="connsiteX8467" fmla="*/ 4866925 w 6606361"/>
              <a:gd name="connsiteY8467" fmla="*/ 428569 h 3994140"/>
              <a:gd name="connsiteX8468" fmla="*/ 4869841 w 6606361"/>
              <a:gd name="connsiteY8468" fmla="*/ 431485 h 3994140"/>
              <a:gd name="connsiteX8469" fmla="*/ 4872757 w 6606361"/>
              <a:gd name="connsiteY8469" fmla="*/ 434400 h 3994140"/>
              <a:gd name="connsiteX8470" fmla="*/ 4872757 w 6606361"/>
              <a:gd name="connsiteY8470" fmla="*/ 440231 h 3994140"/>
              <a:gd name="connsiteX8471" fmla="*/ 4875673 w 6606361"/>
              <a:gd name="connsiteY8471" fmla="*/ 443147 h 3994140"/>
              <a:gd name="connsiteX8472" fmla="*/ 4878589 w 6606361"/>
              <a:gd name="connsiteY8472" fmla="*/ 443147 h 3994140"/>
              <a:gd name="connsiteX8473" fmla="*/ 4878589 w 6606361"/>
              <a:gd name="connsiteY8473" fmla="*/ 440231 h 3994140"/>
              <a:gd name="connsiteX8474" fmla="*/ 4881505 w 6606361"/>
              <a:gd name="connsiteY8474" fmla="*/ 440231 h 3994140"/>
              <a:gd name="connsiteX8475" fmla="*/ 4887337 w 6606361"/>
              <a:gd name="connsiteY8475" fmla="*/ 434400 h 3994140"/>
              <a:gd name="connsiteX8476" fmla="*/ 4890253 w 6606361"/>
              <a:gd name="connsiteY8476" fmla="*/ 431485 h 3994140"/>
              <a:gd name="connsiteX8477" fmla="*/ 4896085 w 6606361"/>
              <a:gd name="connsiteY8477" fmla="*/ 431485 h 3994140"/>
              <a:gd name="connsiteX8478" fmla="*/ 4899001 w 6606361"/>
              <a:gd name="connsiteY8478" fmla="*/ 431485 h 3994140"/>
              <a:gd name="connsiteX8479" fmla="*/ 4901918 w 6606361"/>
              <a:gd name="connsiteY8479" fmla="*/ 434400 h 3994140"/>
              <a:gd name="connsiteX8480" fmla="*/ 4904834 w 6606361"/>
              <a:gd name="connsiteY8480" fmla="*/ 437315 h 3994140"/>
              <a:gd name="connsiteX8481" fmla="*/ 4904834 w 6606361"/>
              <a:gd name="connsiteY8481" fmla="*/ 440231 h 3994140"/>
              <a:gd name="connsiteX8482" fmla="*/ 4913582 w 6606361"/>
              <a:gd name="connsiteY8482" fmla="*/ 448977 h 3994140"/>
              <a:gd name="connsiteX8483" fmla="*/ 4919414 w 6606361"/>
              <a:gd name="connsiteY8483" fmla="*/ 451893 h 3994140"/>
              <a:gd name="connsiteX8484" fmla="*/ 4925246 w 6606361"/>
              <a:gd name="connsiteY8484" fmla="*/ 454808 h 3994140"/>
              <a:gd name="connsiteX8485" fmla="*/ 4928162 w 6606361"/>
              <a:gd name="connsiteY8485" fmla="*/ 457723 h 3994140"/>
              <a:gd name="connsiteX8486" fmla="*/ 4928162 w 6606361"/>
              <a:gd name="connsiteY8486" fmla="*/ 469385 h 3994140"/>
              <a:gd name="connsiteX8487" fmla="*/ 4896085 w 6606361"/>
              <a:gd name="connsiteY8487" fmla="*/ 481047 h 3994140"/>
              <a:gd name="connsiteX8488" fmla="*/ 4875673 w 6606361"/>
              <a:gd name="connsiteY8488" fmla="*/ 498539 h 3994140"/>
              <a:gd name="connsiteX8489" fmla="*/ 4864009 w 6606361"/>
              <a:gd name="connsiteY8489" fmla="*/ 518947 h 3994140"/>
              <a:gd name="connsiteX8490" fmla="*/ 4858176 w 6606361"/>
              <a:gd name="connsiteY8490" fmla="*/ 539356 h 3994140"/>
              <a:gd name="connsiteX8491" fmla="*/ 4858176 w 6606361"/>
              <a:gd name="connsiteY8491" fmla="*/ 545186 h 3994140"/>
              <a:gd name="connsiteX8492" fmla="*/ 4855260 w 6606361"/>
              <a:gd name="connsiteY8492" fmla="*/ 553932 h 3994140"/>
              <a:gd name="connsiteX8493" fmla="*/ 4855260 w 6606361"/>
              <a:gd name="connsiteY8493" fmla="*/ 559764 h 3994140"/>
              <a:gd name="connsiteX8494" fmla="*/ 4852344 w 6606361"/>
              <a:gd name="connsiteY8494" fmla="*/ 562679 h 3994140"/>
              <a:gd name="connsiteX8495" fmla="*/ 4849428 w 6606361"/>
              <a:gd name="connsiteY8495" fmla="*/ 565595 h 3994140"/>
              <a:gd name="connsiteX8496" fmla="*/ 4846512 w 6606361"/>
              <a:gd name="connsiteY8496" fmla="*/ 565595 h 3994140"/>
              <a:gd name="connsiteX8497" fmla="*/ 4843596 w 6606361"/>
              <a:gd name="connsiteY8497" fmla="*/ 565595 h 3994140"/>
              <a:gd name="connsiteX8498" fmla="*/ 4837764 w 6606361"/>
              <a:gd name="connsiteY8498" fmla="*/ 562679 h 3994140"/>
              <a:gd name="connsiteX8499" fmla="*/ 4831932 w 6606361"/>
              <a:gd name="connsiteY8499" fmla="*/ 565595 h 3994140"/>
              <a:gd name="connsiteX8500" fmla="*/ 4829016 w 6606361"/>
              <a:gd name="connsiteY8500" fmla="*/ 565595 h 3994140"/>
              <a:gd name="connsiteX8501" fmla="*/ 4826100 w 6606361"/>
              <a:gd name="connsiteY8501" fmla="*/ 568510 h 3994140"/>
              <a:gd name="connsiteX8502" fmla="*/ 4826100 w 6606361"/>
              <a:gd name="connsiteY8502" fmla="*/ 571426 h 3994140"/>
              <a:gd name="connsiteX8503" fmla="*/ 4820267 w 6606361"/>
              <a:gd name="connsiteY8503" fmla="*/ 577256 h 3994140"/>
              <a:gd name="connsiteX8504" fmla="*/ 4817351 w 6606361"/>
              <a:gd name="connsiteY8504" fmla="*/ 580172 h 3994140"/>
              <a:gd name="connsiteX8505" fmla="*/ 4811519 w 6606361"/>
              <a:gd name="connsiteY8505" fmla="*/ 580172 h 3994140"/>
              <a:gd name="connsiteX8506" fmla="*/ 4805687 w 6606361"/>
              <a:gd name="connsiteY8506" fmla="*/ 577256 h 3994140"/>
              <a:gd name="connsiteX8507" fmla="*/ 4802771 w 6606361"/>
              <a:gd name="connsiteY8507" fmla="*/ 574341 h 3994140"/>
              <a:gd name="connsiteX8508" fmla="*/ 4799855 w 6606361"/>
              <a:gd name="connsiteY8508" fmla="*/ 571426 h 3994140"/>
              <a:gd name="connsiteX8509" fmla="*/ 4796939 w 6606361"/>
              <a:gd name="connsiteY8509" fmla="*/ 571426 h 3994140"/>
              <a:gd name="connsiteX8510" fmla="*/ 4796939 w 6606361"/>
              <a:gd name="connsiteY8510" fmla="*/ 562679 h 3994140"/>
              <a:gd name="connsiteX8511" fmla="*/ 4794023 w 6606361"/>
              <a:gd name="connsiteY8511" fmla="*/ 556848 h 3994140"/>
              <a:gd name="connsiteX8512" fmla="*/ 4791107 w 6606361"/>
              <a:gd name="connsiteY8512" fmla="*/ 551017 h 3994140"/>
              <a:gd name="connsiteX8513" fmla="*/ 4788191 w 6606361"/>
              <a:gd name="connsiteY8513" fmla="*/ 548102 h 3994140"/>
              <a:gd name="connsiteX8514" fmla="*/ 4785274 w 6606361"/>
              <a:gd name="connsiteY8514" fmla="*/ 548102 h 3994140"/>
              <a:gd name="connsiteX8515" fmla="*/ 4782358 w 6606361"/>
              <a:gd name="connsiteY8515" fmla="*/ 545186 h 3994140"/>
              <a:gd name="connsiteX8516" fmla="*/ 4776526 w 6606361"/>
              <a:gd name="connsiteY8516" fmla="*/ 542271 h 3994140"/>
              <a:gd name="connsiteX8517" fmla="*/ 4776526 w 6606361"/>
              <a:gd name="connsiteY8517" fmla="*/ 536440 h 3994140"/>
              <a:gd name="connsiteX8518" fmla="*/ 4776526 w 6606361"/>
              <a:gd name="connsiteY8518" fmla="*/ 533525 h 3994140"/>
              <a:gd name="connsiteX8519" fmla="*/ 4776526 w 6606361"/>
              <a:gd name="connsiteY8519" fmla="*/ 530609 h 3994140"/>
              <a:gd name="connsiteX8520" fmla="*/ 4779442 w 6606361"/>
              <a:gd name="connsiteY8520" fmla="*/ 527693 h 3994140"/>
              <a:gd name="connsiteX8521" fmla="*/ 4782358 w 6606361"/>
              <a:gd name="connsiteY8521" fmla="*/ 527693 h 3994140"/>
              <a:gd name="connsiteX8522" fmla="*/ 4785274 w 6606361"/>
              <a:gd name="connsiteY8522" fmla="*/ 504371 h 3994140"/>
              <a:gd name="connsiteX8523" fmla="*/ 4788191 w 6606361"/>
              <a:gd name="connsiteY8523" fmla="*/ 489793 h 3994140"/>
              <a:gd name="connsiteX8524" fmla="*/ 4794023 w 6606361"/>
              <a:gd name="connsiteY8524" fmla="*/ 481047 h 3994140"/>
              <a:gd name="connsiteX8525" fmla="*/ 4796939 w 6606361"/>
              <a:gd name="connsiteY8525" fmla="*/ 475216 h 3994140"/>
              <a:gd name="connsiteX8526" fmla="*/ 4799855 w 6606361"/>
              <a:gd name="connsiteY8526" fmla="*/ 469385 h 3994140"/>
              <a:gd name="connsiteX8527" fmla="*/ 4802771 w 6606361"/>
              <a:gd name="connsiteY8527" fmla="*/ 463554 h 3994140"/>
              <a:gd name="connsiteX8528" fmla="*/ 4802771 w 6606361"/>
              <a:gd name="connsiteY8528" fmla="*/ 460639 h 3994140"/>
              <a:gd name="connsiteX8529" fmla="*/ 4802771 w 6606361"/>
              <a:gd name="connsiteY8529" fmla="*/ 454808 h 3994140"/>
              <a:gd name="connsiteX8530" fmla="*/ 4799855 w 6606361"/>
              <a:gd name="connsiteY8530" fmla="*/ 451893 h 3994140"/>
              <a:gd name="connsiteX8531" fmla="*/ 4799855 w 6606361"/>
              <a:gd name="connsiteY8531" fmla="*/ 448977 h 3994140"/>
              <a:gd name="connsiteX8532" fmla="*/ 4796939 w 6606361"/>
              <a:gd name="connsiteY8532" fmla="*/ 446061 h 3994140"/>
              <a:gd name="connsiteX8533" fmla="*/ 4796939 w 6606361"/>
              <a:gd name="connsiteY8533" fmla="*/ 437315 h 3994140"/>
              <a:gd name="connsiteX8534" fmla="*/ 4799855 w 6606361"/>
              <a:gd name="connsiteY8534" fmla="*/ 431485 h 3994140"/>
              <a:gd name="connsiteX8535" fmla="*/ 4799855 w 6606361"/>
              <a:gd name="connsiteY8535" fmla="*/ 428569 h 3994140"/>
              <a:gd name="connsiteX8536" fmla="*/ 4802771 w 6606361"/>
              <a:gd name="connsiteY8536" fmla="*/ 425653 h 3994140"/>
              <a:gd name="connsiteX8537" fmla="*/ 4805687 w 6606361"/>
              <a:gd name="connsiteY8537" fmla="*/ 425653 h 3994140"/>
              <a:gd name="connsiteX8538" fmla="*/ 4808603 w 6606361"/>
              <a:gd name="connsiteY8538" fmla="*/ 425653 h 3994140"/>
              <a:gd name="connsiteX8539" fmla="*/ 4811519 w 6606361"/>
              <a:gd name="connsiteY8539" fmla="*/ 425653 h 3994140"/>
              <a:gd name="connsiteX8540" fmla="*/ 4814435 w 6606361"/>
              <a:gd name="connsiteY8540" fmla="*/ 425653 h 3994140"/>
              <a:gd name="connsiteX8541" fmla="*/ 4814435 w 6606361"/>
              <a:gd name="connsiteY8541" fmla="*/ 422738 h 3994140"/>
              <a:gd name="connsiteX8542" fmla="*/ 4817351 w 6606361"/>
              <a:gd name="connsiteY8542" fmla="*/ 419823 h 3994140"/>
              <a:gd name="connsiteX8543" fmla="*/ 4820267 w 6606361"/>
              <a:gd name="connsiteY8543" fmla="*/ 416908 h 3994140"/>
              <a:gd name="connsiteX8544" fmla="*/ 4826100 w 6606361"/>
              <a:gd name="connsiteY8544" fmla="*/ 413992 h 3994140"/>
              <a:gd name="connsiteX8545" fmla="*/ 1533854 w 6606361"/>
              <a:gd name="connsiteY8545" fmla="*/ 384838 h 3994140"/>
              <a:gd name="connsiteX8546" fmla="*/ 1536770 w 6606361"/>
              <a:gd name="connsiteY8546" fmla="*/ 384838 h 3994140"/>
              <a:gd name="connsiteX8547" fmla="*/ 1539686 w 6606361"/>
              <a:gd name="connsiteY8547" fmla="*/ 384838 h 3994140"/>
              <a:gd name="connsiteX8548" fmla="*/ 1539686 w 6606361"/>
              <a:gd name="connsiteY8548" fmla="*/ 387753 h 3994140"/>
              <a:gd name="connsiteX8549" fmla="*/ 1539686 w 6606361"/>
              <a:gd name="connsiteY8549" fmla="*/ 390669 h 3994140"/>
              <a:gd name="connsiteX8550" fmla="*/ 1542602 w 6606361"/>
              <a:gd name="connsiteY8550" fmla="*/ 393584 h 3994140"/>
              <a:gd name="connsiteX8551" fmla="*/ 1542602 w 6606361"/>
              <a:gd name="connsiteY8551" fmla="*/ 396499 h 3994140"/>
              <a:gd name="connsiteX8552" fmla="*/ 1554266 w 6606361"/>
              <a:gd name="connsiteY8552" fmla="*/ 416908 h 3994140"/>
              <a:gd name="connsiteX8553" fmla="*/ 1528022 w 6606361"/>
              <a:gd name="connsiteY8553" fmla="*/ 437315 h 3994140"/>
              <a:gd name="connsiteX8554" fmla="*/ 1513441 w 6606361"/>
              <a:gd name="connsiteY8554" fmla="*/ 457725 h 3994140"/>
              <a:gd name="connsiteX8555" fmla="*/ 1501777 w 6606361"/>
              <a:gd name="connsiteY8555" fmla="*/ 481047 h 3994140"/>
              <a:gd name="connsiteX8556" fmla="*/ 1490113 w 6606361"/>
              <a:gd name="connsiteY8556" fmla="*/ 495624 h 3994140"/>
              <a:gd name="connsiteX8557" fmla="*/ 1484281 w 6606361"/>
              <a:gd name="connsiteY8557" fmla="*/ 504371 h 3994140"/>
              <a:gd name="connsiteX8558" fmla="*/ 1481364 w 6606361"/>
              <a:gd name="connsiteY8558" fmla="*/ 510201 h 3994140"/>
              <a:gd name="connsiteX8559" fmla="*/ 1478448 w 6606361"/>
              <a:gd name="connsiteY8559" fmla="*/ 518948 h 3994140"/>
              <a:gd name="connsiteX8560" fmla="*/ 1478448 w 6606361"/>
              <a:gd name="connsiteY8560" fmla="*/ 524778 h 3994140"/>
              <a:gd name="connsiteX8561" fmla="*/ 1481364 w 6606361"/>
              <a:gd name="connsiteY8561" fmla="*/ 527693 h 3994140"/>
              <a:gd name="connsiteX8562" fmla="*/ 1481364 w 6606361"/>
              <a:gd name="connsiteY8562" fmla="*/ 530609 h 3994140"/>
              <a:gd name="connsiteX8563" fmla="*/ 1469700 w 6606361"/>
              <a:gd name="connsiteY8563" fmla="*/ 548102 h 3994140"/>
              <a:gd name="connsiteX8564" fmla="*/ 1469700 w 6606361"/>
              <a:gd name="connsiteY8564" fmla="*/ 571426 h 3994140"/>
              <a:gd name="connsiteX8565" fmla="*/ 1469700 w 6606361"/>
              <a:gd name="connsiteY8565" fmla="*/ 591833 h 3994140"/>
              <a:gd name="connsiteX8566" fmla="*/ 1475532 w 6606361"/>
              <a:gd name="connsiteY8566" fmla="*/ 609326 h 3994140"/>
              <a:gd name="connsiteX8567" fmla="*/ 1475532 w 6606361"/>
              <a:gd name="connsiteY8567" fmla="*/ 615157 h 3994140"/>
              <a:gd name="connsiteX8568" fmla="*/ 1490113 w 6606361"/>
              <a:gd name="connsiteY8568" fmla="*/ 632649 h 3994140"/>
              <a:gd name="connsiteX8569" fmla="*/ 1495945 w 6606361"/>
              <a:gd name="connsiteY8569" fmla="*/ 632649 h 3994140"/>
              <a:gd name="connsiteX8570" fmla="*/ 1498861 w 6606361"/>
              <a:gd name="connsiteY8570" fmla="*/ 635565 h 3994140"/>
              <a:gd name="connsiteX8571" fmla="*/ 1501777 w 6606361"/>
              <a:gd name="connsiteY8571" fmla="*/ 638480 h 3994140"/>
              <a:gd name="connsiteX8572" fmla="*/ 1504693 w 6606361"/>
              <a:gd name="connsiteY8572" fmla="*/ 644311 h 3994140"/>
              <a:gd name="connsiteX8573" fmla="*/ 1501777 w 6606361"/>
              <a:gd name="connsiteY8573" fmla="*/ 647226 h 3994140"/>
              <a:gd name="connsiteX8574" fmla="*/ 1498861 w 6606361"/>
              <a:gd name="connsiteY8574" fmla="*/ 653057 h 3994140"/>
              <a:gd name="connsiteX8575" fmla="*/ 1495945 w 6606361"/>
              <a:gd name="connsiteY8575" fmla="*/ 653057 h 3994140"/>
              <a:gd name="connsiteX8576" fmla="*/ 1493029 w 6606361"/>
              <a:gd name="connsiteY8576" fmla="*/ 655973 h 3994140"/>
              <a:gd name="connsiteX8577" fmla="*/ 1490113 w 6606361"/>
              <a:gd name="connsiteY8577" fmla="*/ 655973 h 3994140"/>
              <a:gd name="connsiteX8578" fmla="*/ 1472616 w 6606361"/>
              <a:gd name="connsiteY8578" fmla="*/ 653057 h 3994140"/>
              <a:gd name="connsiteX8579" fmla="*/ 1469700 w 6606361"/>
              <a:gd name="connsiteY8579" fmla="*/ 650142 h 3994140"/>
              <a:gd name="connsiteX8580" fmla="*/ 1466784 w 6606361"/>
              <a:gd name="connsiteY8580" fmla="*/ 647226 h 3994140"/>
              <a:gd name="connsiteX8581" fmla="*/ 1460952 w 6606361"/>
              <a:gd name="connsiteY8581" fmla="*/ 644311 h 3994140"/>
              <a:gd name="connsiteX8582" fmla="*/ 1452204 w 6606361"/>
              <a:gd name="connsiteY8582" fmla="*/ 644311 h 3994140"/>
              <a:gd name="connsiteX8583" fmla="*/ 1443456 w 6606361"/>
              <a:gd name="connsiteY8583" fmla="*/ 644311 h 3994140"/>
              <a:gd name="connsiteX8584" fmla="*/ 1440539 w 6606361"/>
              <a:gd name="connsiteY8584" fmla="*/ 641396 h 3994140"/>
              <a:gd name="connsiteX8585" fmla="*/ 1437623 w 6606361"/>
              <a:gd name="connsiteY8585" fmla="*/ 635565 h 3994140"/>
              <a:gd name="connsiteX8586" fmla="*/ 1437623 w 6606361"/>
              <a:gd name="connsiteY8586" fmla="*/ 629734 h 3994140"/>
              <a:gd name="connsiteX8587" fmla="*/ 1437623 w 6606361"/>
              <a:gd name="connsiteY8587" fmla="*/ 620987 h 3994140"/>
              <a:gd name="connsiteX8588" fmla="*/ 1437623 w 6606361"/>
              <a:gd name="connsiteY8588" fmla="*/ 615157 h 3994140"/>
              <a:gd name="connsiteX8589" fmla="*/ 1440539 w 6606361"/>
              <a:gd name="connsiteY8589" fmla="*/ 609326 h 3994140"/>
              <a:gd name="connsiteX8590" fmla="*/ 1440539 w 6606361"/>
              <a:gd name="connsiteY8590" fmla="*/ 603495 h 3994140"/>
              <a:gd name="connsiteX8591" fmla="*/ 1437623 w 6606361"/>
              <a:gd name="connsiteY8591" fmla="*/ 600580 h 3994140"/>
              <a:gd name="connsiteX8592" fmla="*/ 1434707 w 6606361"/>
              <a:gd name="connsiteY8592" fmla="*/ 600580 h 3994140"/>
              <a:gd name="connsiteX8593" fmla="*/ 1431791 w 6606361"/>
              <a:gd name="connsiteY8593" fmla="*/ 600580 h 3994140"/>
              <a:gd name="connsiteX8594" fmla="*/ 1434707 w 6606361"/>
              <a:gd name="connsiteY8594" fmla="*/ 565595 h 3994140"/>
              <a:gd name="connsiteX8595" fmla="*/ 1434707 w 6606361"/>
              <a:gd name="connsiteY8595" fmla="*/ 553933 h 3994140"/>
              <a:gd name="connsiteX8596" fmla="*/ 1443456 w 6606361"/>
              <a:gd name="connsiteY8596" fmla="*/ 513117 h 3994140"/>
              <a:gd name="connsiteX8597" fmla="*/ 1481364 w 6606361"/>
              <a:gd name="connsiteY8597" fmla="*/ 431485 h 3994140"/>
              <a:gd name="connsiteX8598" fmla="*/ 1484281 w 6606361"/>
              <a:gd name="connsiteY8598" fmla="*/ 431485 h 3994140"/>
              <a:gd name="connsiteX8599" fmla="*/ 1487197 w 6606361"/>
              <a:gd name="connsiteY8599" fmla="*/ 428569 h 3994140"/>
              <a:gd name="connsiteX8600" fmla="*/ 1495945 w 6606361"/>
              <a:gd name="connsiteY8600" fmla="*/ 425653 h 3994140"/>
              <a:gd name="connsiteX8601" fmla="*/ 1504693 w 6606361"/>
              <a:gd name="connsiteY8601" fmla="*/ 416908 h 3994140"/>
              <a:gd name="connsiteX8602" fmla="*/ 1513441 w 6606361"/>
              <a:gd name="connsiteY8602" fmla="*/ 408161 h 3994140"/>
              <a:gd name="connsiteX8603" fmla="*/ 1525106 w 6606361"/>
              <a:gd name="connsiteY8603" fmla="*/ 396499 h 3994140"/>
              <a:gd name="connsiteX8604" fmla="*/ 1528022 w 6606361"/>
              <a:gd name="connsiteY8604" fmla="*/ 387753 h 3994140"/>
              <a:gd name="connsiteX8605" fmla="*/ 5251846 w 6606361"/>
              <a:gd name="connsiteY8605" fmla="*/ 361513 h 3994140"/>
              <a:gd name="connsiteX8606" fmla="*/ 5254762 w 6606361"/>
              <a:gd name="connsiteY8606" fmla="*/ 361513 h 3994140"/>
              <a:gd name="connsiteX8607" fmla="*/ 5248930 w 6606361"/>
              <a:gd name="connsiteY8607" fmla="*/ 364428 h 3994140"/>
              <a:gd name="connsiteX8608" fmla="*/ 816500 w 6606361"/>
              <a:gd name="connsiteY8608" fmla="*/ 361513 h 3994140"/>
              <a:gd name="connsiteX8609" fmla="*/ 819417 w 6606361"/>
              <a:gd name="connsiteY8609" fmla="*/ 361513 h 3994140"/>
              <a:gd name="connsiteX8610" fmla="*/ 825249 w 6606361"/>
              <a:gd name="connsiteY8610" fmla="*/ 361513 h 3994140"/>
              <a:gd name="connsiteX8611" fmla="*/ 831080 w 6606361"/>
              <a:gd name="connsiteY8611" fmla="*/ 361513 h 3994140"/>
              <a:gd name="connsiteX8612" fmla="*/ 833997 w 6606361"/>
              <a:gd name="connsiteY8612" fmla="*/ 364428 h 3994140"/>
              <a:gd name="connsiteX8613" fmla="*/ 839829 w 6606361"/>
              <a:gd name="connsiteY8613" fmla="*/ 367345 h 3994140"/>
              <a:gd name="connsiteX8614" fmla="*/ 842744 w 6606361"/>
              <a:gd name="connsiteY8614" fmla="*/ 370260 h 3994140"/>
              <a:gd name="connsiteX8615" fmla="*/ 842744 w 6606361"/>
              <a:gd name="connsiteY8615" fmla="*/ 373175 h 3994140"/>
              <a:gd name="connsiteX8616" fmla="*/ 848577 w 6606361"/>
              <a:gd name="connsiteY8616" fmla="*/ 376091 h 3994140"/>
              <a:gd name="connsiteX8617" fmla="*/ 851493 w 6606361"/>
              <a:gd name="connsiteY8617" fmla="*/ 379006 h 3994140"/>
              <a:gd name="connsiteX8618" fmla="*/ 857325 w 6606361"/>
              <a:gd name="connsiteY8618" fmla="*/ 384837 h 3994140"/>
              <a:gd name="connsiteX8619" fmla="*/ 863157 w 6606361"/>
              <a:gd name="connsiteY8619" fmla="*/ 390668 h 3994140"/>
              <a:gd name="connsiteX8620" fmla="*/ 868989 w 6606361"/>
              <a:gd name="connsiteY8620" fmla="*/ 396499 h 3994140"/>
              <a:gd name="connsiteX8621" fmla="*/ 868989 w 6606361"/>
              <a:gd name="connsiteY8621" fmla="*/ 402330 h 3994140"/>
              <a:gd name="connsiteX8622" fmla="*/ 868989 w 6606361"/>
              <a:gd name="connsiteY8622" fmla="*/ 408161 h 3994140"/>
              <a:gd name="connsiteX8623" fmla="*/ 863157 w 6606361"/>
              <a:gd name="connsiteY8623" fmla="*/ 411076 h 3994140"/>
              <a:gd name="connsiteX8624" fmla="*/ 860241 w 6606361"/>
              <a:gd name="connsiteY8624" fmla="*/ 416907 h 3994140"/>
              <a:gd name="connsiteX8625" fmla="*/ 854409 w 6606361"/>
              <a:gd name="connsiteY8625" fmla="*/ 419823 h 3994140"/>
              <a:gd name="connsiteX8626" fmla="*/ 848577 w 6606361"/>
              <a:gd name="connsiteY8626" fmla="*/ 425653 h 3994140"/>
              <a:gd name="connsiteX8627" fmla="*/ 842744 w 6606361"/>
              <a:gd name="connsiteY8627" fmla="*/ 425653 h 3994140"/>
              <a:gd name="connsiteX8628" fmla="*/ 836912 w 6606361"/>
              <a:gd name="connsiteY8628" fmla="*/ 422738 h 3994140"/>
              <a:gd name="connsiteX8629" fmla="*/ 831080 w 6606361"/>
              <a:gd name="connsiteY8629" fmla="*/ 419823 h 3994140"/>
              <a:gd name="connsiteX8630" fmla="*/ 825249 w 6606361"/>
              <a:gd name="connsiteY8630" fmla="*/ 413991 h 3994140"/>
              <a:gd name="connsiteX8631" fmla="*/ 819417 w 6606361"/>
              <a:gd name="connsiteY8631" fmla="*/ 411076 h 3994140"/>
              <a:gd name="connsiteX8632" fmla="*/ 813584 w 6606361"/>
              <a:gd name="connsiteY8632" fmla="*/ 405246 h 3994140"/>
              <a:gd name="connsiteX8633" fmla="*/ 807751 w 6606361"/>
              <a:gd name="connsiteY8633" fmla="*/ 399414 h 3994140"/>
              <a:gd name="connsiteX8634" fmla="*/ 804835 w 6606361"/>
              <a:gd name="connsiteY8634" fmla="*/ 396499 h 3994140"/>
              <a:gd name="connsiteX8635" fmla="*/ 801919 w 6606361"/>
              <a:gd name="connsiteY8635" fmla="*/ 390668 h 3994140"/>
              <a:gd name="connsiteX8636" fmla="*/ 804835 w 6606361"/>
              <a:gd name="connsiteY8636" fmla="*/ 384837 h 3994140"/>
              <a:gd name="connsiteX8637" fmla="*/ 804835 w 6606361"/>
              <a:gd name="connsiteY8637" fmla="*/ 379006 h 3994140"/>
              <a:gd name="connsiteX8638" fmla="*/ 807751 w 6606361"/>
              <a:gd name="connsiteY8638" fmla="*/ 373175 h 3994140"/>
              <a:gd name="connsiteX8639" fmla="*/ 813584 w 6606361"/>
              <a:gd name="connsiteY8639" fmla="*/ 367345 h 3994140"/>
              <a:gd name="connsiteX8640" fmla="*/ 5257678 w 6606361"/>
              <a:gd name="connsiteY8640" fmla="*/ 358598 h 3994140"/>
              <a:gd name="connsiteX8641" fmla="*/ 5257678 w 6606361"/>
              <a:gd name="connsiteY8641" fmla="*/ 361513 h 3994140"/>
              <a:gd name="connsiteX8642" fmla="*/ 5254762 w 6606361"/>
              <a:gd name="connsiteY8642" fmla="*/ 361513 h 3994140"/>
              <a:gd name="connsiteX8643" fmla="*/ 5076881 w 6606361"/>
              <a:gd name="connsiteY8643" fmla="*/ 329444 h 3994140"/>
              <a:gd name="connsiteX8644" fmla="*/ 5079797 w 6606361"/>
              <a:gd name="connsiteY8644" fmla="*/ 329444 h 3994140"/>
              <a:gd name="connsiteX8645" fmla="*/ 5079797 w 6606361"/>
              <a:gd name="connsiteY8645" fmla="*/ 332360 h 3994140"/>
              <a:gd name="connsiteX8646" fmla="*/ 5079797 w 6606361"/>
              <a:gd name="connsiteY8646" fmla="*/ 335275 h 3994140"/>
              <a:gd name="connsiteX8647" fmla="*/ 5079797 w 6606361"/>
              <a:gd name="connsiteY8647" fmla="*/ 344021 h 3994140"/>
              <a:gd name="connsiteX8648" fmla="*/ 5082713 w 6606361"/>
              <a:gd name="connsiteY8648" fmla="*/ 349852 h 3994140"/>
              <a:gd name="connsiteX8649" fmla="*/ 5082713 w 6606361"/>
              <a:gd name="connsiteY8649" fmla="*/ 352767 h 3994140"/>
              <a:gd name="connsiteX8650" fmla="*/ 5085629 w 6606361"/>
              <a:gd name="connsiteY8650" fmla="*/ 364429 h 3994140"/>
              <a:gd name="connsiteX8651" fmla="*/ 5088545 w 6606361"/>
              <a:gd name="connsiteY8651" fmla="*/ 370260 h 3994140"/>
              <a:gd name="connsiteX8652" fmla="*/ 5091461 w 6606361"/>
              <a:gd name="connsiteY8652" fmla="*/ 373175 h 3994140"/>
              <a:gd name="connsiteX8653" fmla="*/ 5091461 w 6606361"/>
              <a:gd name="connsiteY8653" fmla="*/ 376091 h 3994140"/>
              <a:gd name="connsiteX8654" fmla="*/ 5094377 w 6606361"/>
              <a:gd name="connsiteY8654" fmla="*/ 381922 h 3994140"/>
              <a:gd name="connsiteX8655" fmla="*/ 5097294 w 6606361"/>
              <a:gd name="connsiteY8655" fmla="*/ 384838 h 3994140"/>
              <a:gd name="connsiteX8656" fmla="*/ 5103126 w 6606361"/>
              <a:gd name="connsiteY8656" fmla="*/ 384838 h 3994140"/>
              <a:gd name="connsiteX8657" fmla="*/ 5106042 w 6606361"/>
              <a:gd name="connsiteY8657" fmla="*/ 384838 h 3994140"/>
              <a:gd name="connsiteX8658" fmla="*/ 5111874 w 6606361"/>
              <a:gd name="connsiteY8658" fmla="*/ 381922 h 3994140"/>
              <a:gd name="connsiteX8659" fmla="*/ 5114790 w 6606361"/>
              <a:gd name="connsiteY8659" fmla="*/ 379006 h 3994140"/>
              <a:gd name="connsiteX8660" fmla="*/ 5117706 w 6606361"/>
              <a:gd name="connsiteY8660" fmla="*/ 379006 h 3994140"/>
              <a:gd name="connsiteX8661" fmla="*/ 5126454 w 6606361"/>
              <a:gd name="connsiteY8661" fmla="*/ 384838 h 3994140"/>
              <a:gd name="connsiteX8662" fmla="*/ 5126454 w 6606361"/>
              <a:gd name="connsiteY8662" fmla="*/ 396499 h 3994140"/>
              <a:gd name="connsiteX8663" fmla="*/ 5123538 w 6606361"/>
              <a:gd name="connsiteY8663" fmla="*/ 411076 h 3994140"/>
              <a:gd name="connsiteX8664" fmla="*/ 5120622 w 6606361"/>
              <a:gd name="connsiteY8664" fmla="*/ 422738 h 3994140"/>
              <a:gd name="connsiteX8665" fmla="*/ 5117706 w 6606361"/>
              <a:gd name="connsiteY8665" fmla="*/ 428569 h 3994140"/>
              <a:gd name="connsiteX8666" fmla="*/ 5111874 w 6606361"/>
              <a:gd name="connsiteY8666" fmla="*/ 434400 h 3994140"/>
              <a:gd name="connsiteX8667" fmla="*/ 5106042 w 6606361"/>
              <a:gd name="connsiteY8667" fmla="*/ 434400 h 3994140"/>
              <a:gd name="connsiteX8668" fmla="*/ 5103126 w 6606361"/>
              <a:gd name="connsiteY8668" fmla="*/ 434400 h 3994140"/>
              <a:gd name="connsiteX8669" fmla="*/ 5097294 w 6606361"/>
              <a:gd name="connsiteY8669" fmla="*/ 434400 h 3994140"/>
              <a:gd name="connsiteX8670" fmla="*/ 5094377 w 6606361"/>
              <a:gd name="connsiteY8670" fmla="*/ 434400 h 3994140"/>
              <a:gd name="connsiteX8671" fmla="*/ 5094377 w 6606361"/>
              <a:gd name="connsiteY8671" fmla="*/ 431485 h 3994140"/>
              <a:gd name="connsiteX8672" fmla="*/ 5091461 w 6606361"/>
              <a:gd name="connsiteY8672" fmla="*/ 437315 h 3994140"/>
              <a:gd name="connsiteX8673" fmla="*/ 5085629 w 6606361"/>
              <a:gd name="connsiteY8673" fmla="*/ 437315 h 3994140"/>
              <a:gd name="connsiteX8674" fmla="*/ 5082713 w 6606361"/>
              <a:gd name="connsiteY8674" fmla="*/ 437315 h 3994140"/>
              <a:gd name="connsiteX8675" fmla="*/ 5079797 w 6606361"/>
              <a:gd name="connsiteY8675" fmla="*/ 434400 h 3994140"/>
              <a:gd name="connsiteX8676" fmla="*/ 5076881 w 6606361"/>
              <a:gd name="connsiteY8676" fmla="*/ 431485 h 3994140"/>
              <a:gd name="connsiteX8677" fmla="*/ 5073965 w 6606361"/>
              <a:gd name="connsiteY8677" fmla="*/ 431485 h 3994140"/>
              <a:gd name="connsiteX8678" fmla="*/ 5071049 w 6606361"/>
              <a:gd name="connsiteY8678" fmla="*/ 434400 h 3994140"/>
              <a:gd name="connsiteX8679" fmla="*/ 5068133 w 6606361"/>
              <a:gd name="connsiteY8679" fmla="*/ 437315 h 3994140"/>
              <a:gd name="connsiteX8680" fmla="*/ 5068133 w 6606361"/>
              <a:gd name="connsiteY8680" fmla="*/ 440230 h 3994140"/>
              <a:gd name="connsiteX8681" fmla="*/ 5053552 w 6606361"/>
              <a:gd name="connsiteY8681" fmla="*/ 446061 h 3994140"/>
              <a:gd name="connsiteX8682" fmla="*/ 5036056 w 6606361"/>
              <a:gd name="connsiteY8682" fmla="*/ 457723 h 3994140"/>
              <a:gd name="connsiteX8683" fmla="*/ 5015644 w 6606361"/>
              <a:gd name="connsiteY8683" fmla="*/ 460638 h 3994140"/>
              <a:gd name="connsiteX8684" fmla="*/ 5006895 w 6606361"/>
              <a:gd name="connsiteY8684" fmla="*/ 457723 h 3994140"/>
              <a:gd name="connsiteX8685" fmla="*/ 5001063 w 6606361"/>
              <a:gd name="connsiteY8685" fmla="*/ 457723 h 3994140"/>
              <a:gd name="connsiteX8686" fmla="*/ 4998147 w 6606361"/>
              <a:gd name="connsiteY8686" fmla="*/ 457723 h 3994140"/>
              <a:gd name="connsiteX8687" fmla="*/ 4998147 w 6606361"/>
              <a:gd name="connsiteY8687" fmla="*/ 454808 h 3994140"/>
              <a:gd name="connsiteX8688" fmla="*/ 5003979 w 6606361"/>
              <a:gd name="connsiteY8688" fmla="*/ 451892 h 3994140"/>
              <a:gd name="connsiteX8689" fmla="*/ 5009811 w 6606361"/>
              <a:gd name="connsiteY8689" fmla="*/ 448976 h 3994140"/>
              <a:gd name="connsiteX8690" fmla="*/ 5018560 w 6606361"/>
              <a:gd name="connsiteY8690" fmla="*/ 443146 h 3994140"/>
              <a:gd name="connsiteX8691" fmla="*/ 5027308 w 6606361"/>
              <a:gd name="connsiteY8691" fmla="*/ 440230 h 3994140"/>
              <a:gd name="connsiteX8692" fmla="*/ 5036056 w 6606361"/>
              <a:gd name="connsiteY8692" fmla="*/ 437315 h 3994140"/>
              <a:gd name="connsiteX8693" fmla="*/ 5038972 w 6606361"/>
              <a:gd name="connsiteY8693" fmla="*/ 434400 h 3994140"/>
              <a:gd name="connsiteX8694" fmla="*/ 5041888 w 6606361"/>
              <a:gd name="connsiteY8694" fmla="*/ 434400 h 3994140"/>
              <a:gd name="connsiteX8695" fmla="*/ 5044804 w 6606361"/>
              <a:gd name="connsiteY8695" fmla="*/ 428569 h 3994140"/>
              <a:gd name="connsiteX8696" fmla="*/ 5047720 w 6606361"/>
              <a:gd name="connsiteY8696" fmla="*/ 425653 h 3994140"/>
              <a:gd name="connsiteX8697" fmla="*/ 5044804 w 6606361"/>
              <a:gd name="connsiteY8697" fmla="*/ 422738 h 3994140"/>
              <a:gd name="connsiteX8698" fmla="*/ 5038972 w 6606361"/>
              <a:gd name="connsiteY8698" fmla="*/ 422738 h 3994140"/>
              <a:gd name="connsiteX8699" fmla="*/ 5036056 w 6606361"/>
              <a:gd name="connsiteY8699" fmla="*/ 422738 h 3994140"/>
              <a:gd name="connsiteX8700" fmla="*/ 5033140 w 6606361"/>
              <a:gd name="connsiteY8700" fmla="*/ 425653 h 3994140"/>
              <a:gd name="connsiteX8701" fmla="*/ 5030224 w 6606361"/>
              <a:gd name="connsiteY8701" fmla="*/ 425653 h 3994140"/>
              <a:gd name="connsiteX8702" fmla="*/ 5027308 w 6606361"/>
              <a:gd name="connsiteY8702" fmla="*/ 428569 h 3994140"/>
              <a:gd name="connsiteX8703" fmla="*/ 5024392 w 6606361"/>
              <a:gd name="connsiteY8703" fmla="*/ 428569 h 3994140"/>
              <a:gd name="connsiteX8704" fmla="*/ 5018560 w 6606361"/>
              <a:gd name="connsiteY8704" fmla="*/ 428569 h 3994140"/>
              <a:gd name="connsiteX8705" fmla="*/ 5012728 w 6606361"/>
              <a:gd name="connsiteY8705" fmla="*/ 428569 h 3994140"/>
              <a:gd name="connsiteX8706" fmla="*/ 5009811 w 6606361"/>
              <a:gd name="connsiteY8706" fmla="*/ 425653 h 3994140"/>
              <a:gd name="connsiteX8707" fmla="*/ 5006895 w 6606361"/>
              <a:gd name="connsiteY8707" fmla="*/ 422738 h 3994140"/>
              <a:gd name="connsiteX8708" fmla="*/ 5006895 w 6606361"/>
              <a:gd name="connsiteY8708" fmla="*/ 419823 h 3994140"/>
              <a:gd name="connsiteX8709" fmla="*/ 5006895 w 6606361"/>
              <a:gd name="connsiteY8709" fmla="*/ 416907 h 3994140"/>
              <a:gd name="connsiteX8710" fmla="*/ 5003979 w 6606361"/>
              <a:gd name="connsiteY8710" fmla="*/ 422738 h 3994140"/>
              <a:gd name="connsiteX8711" fmla="*/ 5003979 w 6606361"/>
              <a:gd name="connsiteY8711" fmla="*/ 428569 h 3994140"/>
              <a:gd name="connsiteX8712" fmla="*/ 4998147 w 6606361"/>
              <a:gd name="connsiteY8712" fmla="*/ 431485 h 3994140"/>
              <a:gd name="connsiteX8713" fmla="*/ 4995231 w 6606361"/>
              <a:gd name="connsiteY8713" fmla="*/ 434400 h 3994140"/>
              <a:gd name="connsiteX8714" fmla="*/ 4992315 w 6606361"/>
              <a:gd name="connsiteY8714" fmla="*/ 434400 h 3994140"/>
              <a:gd name="connsiteX8715" fmla="*/ 4983567 w 6606361"/>
              <a:gd name="connsiteY8715" fmla="*/ 434400 h 3994140"/>
              <a:gd name="connsiteX8716" fmla="*/ 4977735 w 6606361"/>
              <a:gd name="connsiteY8716" fmla="*/ 434400 h 3994140"/>
              <a:gd name="connsiteX8717" fmla="*/ 4974819 w 6606361"/>
              <a:gd name="connsiteY8717" fmla="*/ 431485 h 3994140"/>
              <a:gd name="connsiteX8718" fmla="*/ 4971903 w 6606361"/>
              <a:gd name="connsiteY8718" fmla="*/ 428569 h 3994140"/>
              <a:gd name="connsiteX8719" fmla="*/ 4971903 w 6606361"/>
              <a:gd name="connsiteY8719" fmla="*/ 425653 h 3994140"/>
              <a:gd name="connsiteX8720" fmla="*/ 4966070 w 6606361"/>
              <a:gd name="connsiteY8720" fmla="*/ 419823 h 3994140"/>
              <a:gd name="connsiteX8721" fmla="*/ 4960238 w 6606361"/>
              <a:gd name="connsiteY8721" fmla="*/ 416907 h 3994140"/>
              <a:gd name="connsiteX8722" fmla="*/ 4960238 w 6606361"/>
              <a:gd name="connsiteY8722" fmla="*/ 411076 h 3994140"/>
              <a:gd name="connsiteX8723" fmla="*/ 4960238 w 6606361"/>
              <a:gd name="connsiteY8723" fmla="*/ 408161 h 3994140"/>
              <a:gd name="connsiteX8724" fmla="*/ 4963154 w 6606361"/>
              <a:gd name="connsiteY8724" fmla="*/ 405245 h 3994140"/>
              <a:gd name="connsiteX8725" fmla="*/ 4966070 w 6606361"/>
              <a:gd name="connsiteY8725" fmla="*/ 402330 h 3994140"/>
              <a:gd name="connsiteX8726" fmla="*/ 4968986 w 6606361"/>
              <a:gd name="connsiteY8726" fmla="*/ 399414 h 3994140"/>
              <a:gd name="connsiteX8727" fmla="*/ 4971903 w 6606361"/>
              <a:gd name="connsiteY8727" fmla="*/ 396499 h 3994140"/>
              <a:gd name="connsiteX8728" fmla="*/ 4971903 w 6606361"/>
              <a:gd name="connsiteY8728" fmla="*/ 384838 h 3994140"/>
              <a:gd name="connsiteX8729" fmla="*/ 4971903 w 6606361"/>
              <a:gd name="connsiteY8729" fmla="*/ 381922 h 3994140"/>
              <a:gd name="connsiteX8730" fmla="*/ 4971903 w 6606361"/>
              <a:gd name="connsiteY8730" fmla="*/ 379006 h 3994140"/>
              <a:gd name="connsiteX8731" fmla="*/ 4974819 w 6606361"/>
              <a:gd name="connsiteY8731" fmla="*/ 379006 h 3994140"/>
              <a:gd name="connsiteX8732" fmla="*/ 4974819 w 6606361"/>
              <a:gd name="connsiteY8732" fmla="*/ 370260 h 3994140"/>
              <a:gd name="connsiteX8733" fmla="*/ 4977735 w 6606361"/>
              <a:gd name="connsiteY8733" fmla="*/ 361514 h 3994140"/>
              <a:gd name="connsiteX8734" fmla="*/ 4980651 w 6606361"/>
              <a:gd name="connsiteY8734" fmla="*/ 358599 h 3994140"/>
              <a:gd name="connsiteX8735" fmla="*/ 4983567 w 6606361"/>
              <a:gd name="connsiteY8735" fmla="*/ 355683 h 3994140"/>
              <a:gd name="connsiteX8736" fmla="*/ 4989399 w 6606361"/>
              <a:gd name="connsiteY8736" fmla="*/ 355683 h 3994140"/>
              <a:gd name="connsiteX8737" fmla="*/ 4992315 w 6606361"/>
              <a:gd name="connsiteY8737" fmla="*/ 355683 h 3994140"/>
              <a:gd name="connsiteX8738" fmla="*/ 4998147 w 6606361"/>
              <a:gd name="connsiteY8738" fmla="*/ 355683 h 3994140"/>
              <a:gd name="connsiteX8739" fmla="*/ 5001063 w 6606361"/>
              <a:gd name="connsiteY8739" fmla="*/ 358599 h 3994140"/>
              <a:gd name="connsiteX8740" fmla="*/ 5003979 w 6606361"/>
              <a:gd name="connsiteY8740" fmla="*/ 358599 h 3994140"/>
              <a:gd name="connsiteX8741" fmla="*/ 5006895 w 6606361"/>
              <a:gd name="connsiteY8741" fmla="*/ 367345 h 3994140"/>
              <a:gd name="connsiteX8742" fmla="*/ 5009811 w 6606361"/>
              <a:gd name="connsiteY8742" fmla="*/ 370260 h 3994140"/>
              <a:gd name="connsiteX8743" fmla="*/ 5012728 w 6606361"/>
              <a:gd name="connsiteY8743" fmla="*/ 370260 h 3994140"/>
              <a:gd name="connsiteX8744" fmla="*/ 5015644 w 6606361"/>
              <a:gd name="connsiteY8744" fmla="*/ 367345 h 3994140"/>
              <a:gd name="connsiteX8745" fmla="*/ 5018560 w 6606361"/>
              <a:gd name="connsiteY8745" fmla="*/ 367345 h 3994140"/>
              <a:gd name="connsiteX8746" fmla="*/ 5024392 w 6606361"/>
              <a:gd name="connsiteY8746" fmla="*/ 364429 h 3994140"/>
              <a:gd name="connsiteX8747" fmla="*/ 5027308 w 6606361"/>
              <a:gd name="connsiteY8747" fmla="*/ 364429 h 3994140"/>
              <a:gd name="connsiteX8748" fmla="*/ 5033140 w 6606361"/>
              <a:gd name="connsiteY8748" fmla="*/ 367345 h 3994140"/>
              <a:gd name="connsiteX8749" fmla="*/ 5036056 w 6606361"/>
              <a:gd name="connsiteY8749" fmla="*/ 373175 h 3994140"/>
              <a:gd name="connsiteX8750" fmla="*/ 5038972 w 6606361"/>
              <a:gd name="connsiteY8750" fmla="*/ 379006 h 3994140"/>
              <a:gd name="connsiteX8751" fmla="*/ 5038972 w 6606361"/>
              <a:gd name="connsiteY8751" fmla="*/ 384838 h 3994140"/>
              <a:gd name="connsiteX8752" fmla="*/ 5038972 w 6606361"/>
              <a:gd name="connsiteY8752" fmla="*/ 387753 h 3994140"/>
              <a:gd name="connsiteX8753" fmla="*/ 5038972 w 6606361"/>
              <a:gd name="connsiteY8753" fmla="*/ 393584 h 3994140"/>
              <a:gd name="connsiteX8754" fmla="*/ 5041888 w 6606361"/>
              <a:gd name="connsiteY8754" fmla="*/ 396499 h 3994140"/>
              <a:gd name="connsiteX8755" fmla="*/ 5041888 w 6606361"/>
              <a:gd name="connsiteY8755" fmla="*/ 399414 h 3994140"/>
              <a:gd name="connsiteX8756" fmla="*/ 5044804 w 6606361"/>
              <a:gd name="connsiteY8756" fmla="*/ 399414 h 3994140"/>
              <a:gd name="connsiteX8757" fmla="*/ 5047720 w 6606361"/>
              <a:gd name="connsiteY8757" fmla="*/ 396499 h 3994140"/>
              <a:gd name="connsiteX8758" fmla="*/ 5050636 w 6606361"/>
              <a:gd name="connsiteY8758" fmla="*/ 390668 h 3994140"/>
              <a:gd name="connsiteX8759" fmla="*/ 5053552 w 6606361"/>
              <a:gd name="connsiteY8759" fmla="*/ 384838 h 3994140"/>
              <a:gd name="connsiteX8760" fmla="*/ 5056469 w 6606361"/>
              <a:gd name="connsiteY8760" fmla="*/ 381922 h 3994140"/>
              <a:gd name="connsiteX8761" fmla="*/ 5059385 w 6606361"/>
              <a:gd name="connsiteY8761" fmla="*/ 376091 h 3994140"/>
              <a:gd name="connsiteX8762" fmla="*/ 5062301 w 6606361"/>
              <a:gd name="connsiteY8762" fmla="*/ 373175 h 3994140"/>
              <a:gd name="connsiteX8763" fmla="*/ 5056469 w 6606361"/>
              <a:gd name="connsiteY8763" fmla="*/ 370260 h 3994140"/>
              <a:gd name="connsiteX8764" fmla="*/ 5053552 w 6606361"/>
              <a:gd name="connsiteY8764" fmla="*/ 364429 h 3994140"/>
              <a:gd name="connsiteX8765" fmla="*/ 5053552 w 6606361"/>
              <a:gd name="connsiteY8765" fmla="*/ 361514 h 3994140"/>
              <a:gd name="connsiteX8766" fmla="*/ 5056469 w 6606361"/>
              <a:gd name="connsiteY8766" fmla="*/ 358599 h 3994140"/>
              <a:gd name="connsiteX8767" fmla="*/ 5053552 w 6606361"/>
              <a:gd name="connsiteY8767" fmla="*/ 349852 h 3994140"/>
              <a:gd name="connsiteX8768" fmla="*/ 5056469 w 6606361"/>
              <a:gd name="connsiteY8768" fmla="*/ 344021 h 3994140"/>
              <a:gd name="connsiteX8769" fmla="*/ 5059385 w 6606361"/>
              <a:gd name="connsiteY8769" fmla="*/ 338191 h 3994140"/>
              <a:gd name="connsiteX8770" fmla="*/ 5065217 w 6606361"/>
              <a:gd name="connsiteY8770" fmla="*/ 335275 h 3994140"/>
              <a:gd name="connsiteX8771" fmla="*/ 5071049 w 6606361"/>
              <a:gd name="connsiteY8771" fmla="*/ 332360 h 3994140"/>
              <a:gd name="connsiteX8772" fmla="*/ 5266426 w 6606361"/>
              <a:gd name="connsiteY8772" fmla="*/ 323613 h 3994140"/>
              <a:gd name="connsiteX8773" fmla="*/ 5269343 w 6606361"/>
              <a:gd name="connsiteY8773" fmla="*/ 323613 h 3994140"/>
              <a:gd name="connsiteX8774" fmla="*/ 5272259 w 6606361"/>
              <a:gd name="connsiteY8774" fmla="*/ 323613 h 3994140"/>
              <a:gd name="connsiteX8775" fmla="*/ 5275175 w 6606361"/>
              <a:gd name="connsiteY8775" fmla="*/ 326528 h 3994140"/>
              <a:gd name="connsiteX8776" fmla="*/ 5283923 w 6606361"/>
              <a:gd name="connsiteY8776" fmla="*/ 323613 h 3994140"/>
              <a:gd name="connsiteX8777" fmla="*/ 5292671 w 6606361"/>
              <a:gd name="connsiteY8777" fmla="*/ 323613 h 3994140"/>
              <a:gd name="connsiteX8778" fmla="*/ 5298503 w 6606361"/>
              <a:gd name="connsiteY8778" fmla="*/ 323613 h 3994140"/>
              <a:gd name="connsiteX8779" fmla="*/ 5304336 w 6606361"/>
              <a:gd name="connsiteY8779" fmla="*/ 329444 h 3994140"/>
              <a:gd name="connsiteX8780" fmla="*/ 5310168 w 6606361"/>
              <a:gd name="connsiteY8780" fmla="*/ 332359 h 3994140"/>
              <a:gd name="connsiteX8781" fmla="*/ 5313084 w 6606361"/>
              <a:gd name="connsiteY8781" fmla="*/ 338191 h 3994140"/>
              <a:gd name="connsiteX8782" fmla="*/ 5316000 w 6606361"/>
              <a:gd name="connsiteY8782" fmla="*/ 341106 h 3994140"/>
              <a:gd name="connsiteX8783" fmla="*/ 5318916 w 6606361"/>
              <a:gd name="connsiteY8783" fmla="*/ 341106 h 3994140"/>
              <a:gd name="connsiteX8784" fmla="*/ 5321832 w 6606361"/>
              <a:gd name="connsiteY8784" fmla="*/ 349852 h 3994140"/>
              <a:gd name="connsiteX8785" fmla="*/ 5324748 w 6606361"/>
              <a:gd name="connsiteY8785" fmla="*/ 358599 h 3994140"/>
              <a:gd name="connsiteX8786" fmla="*/ 5321832 w 6606361"/>
              <a:gd name="connsiteY8786" fmla="*/ 364429 h 3994140"/>
              <a:gd name="connsiteX8787" fmla="*/ 5321832 w 6606361"/>
              <a:gd name="connsiteY8787" fmla="*/ 370260 h 3994140"/>
              <a:gd name="connsiteX8788" fmla="*/ 5318916 w 6606361"/>
              <a:gd name="connsiteY8788" fmla="*/ 376091 h 3994140"/>
              <a:gd name="connsiteX8789" fmla="*/ 5313084 w 6606361"/>
              <a:gd name="connsiteY8789" fmla="*/ 381922 h 3994140"/>
              <a:gd name="connsiteX8790" fmla="*/ 5307252 w 6606361"/>
              <a:gd name="connsiteY8790" fmla="*/ 384838 h 3994140"/>
              <a:gd name="connsiteX8791" fmla="*/ 5301420 w 6606361"/>
              <a:gd name="connsiteY8791" fmla="*/ 387753 h 3994140"/>
              <a:gd name="connsiteX8792" fmla="*/ 5295587 w 6606361"/>
              <a:gd name="connsiteY8792" fmla="*/ 387753 h 3994140"/>
              <a:gd name="connsiteX8793" fmla="*/ 5295587 w 6606361"/>
              <a:gd name="connsiteY8793" fmla="*/ 390668 h 3994140"/>
              <a:gd name="connsiteX8794" fmla="*/ 5283923 w 6606361"/>
              <a:gd name="connsiteY8794" fmla="*/ 373175 h 3994140"/>
              <a:gd name="connsiteX8795" fmla="*/ 5260594 w 6606361"/>
              <a:gd name="connsiteY8795" fmla="*/ 379006 h 3994140"/>
              <a:gd name="connsiteX8796" fmla="*/ 5263510 w 6606361"/>
              <a:gd name="connsiteY8796" fmla="*/ 373175 h 3994140"/>
              <a:gd name="connsiteX8797" fmla="*/ 5266426 w 6606361"/>
              <a:gd name="connsiteY8797" fmla="*/ 364429 h 3994140"/>
              <a:gd name="connsiteX8798" fmla="*/ 5266426 w 6606361"/>
              <a:gd name="connsiteY8798" fmla="*/ 355683 h 3994140"/>
              <a:gd name="connsiteX8799" fmla="*/ 5266426 w 6606361"/>
              <a:gd name="connsiteY8799" fmla="*/ 349852 h 3994140"/>
              <a:gd name="connsiteX8800" fmla="*/ 5269343 w 6606361"/>
              <a:gd name="connsiteY8800" fmla="*/ 344021 h 3994140"/>
              <a:gd name="connsiteX8801" fmla="*/ 5269343 w 6606361"/>
              <a:gd name="connsiteY8801" fmla="*/ 341106 h 3994140"/>
              <a:gd name="connsiteX8802" fmla="*/ 5266426 w 6606361"/>
              <a:gd name="connsiteY8802" fmla="*/ 335275 h 3994140"/>
              <a:gd name="connsiteX8803" fmla="*/ 5263510 w 6606361"/>
              <a:gd name="connsiteY8803" fmla="*/ 329444 h 3994140"/>
              <a:gd name="connsiteX8804" fmla="*/ 5263510 w 6606361"/>
              <a:gd name="connsiteY8804" fmla="*/ 326528 h 3994140"/>
              <a:gd name="connsiteX8805" fmla="*/ 4983567 w 6606361"/>
              <a:gd name="connsiteY8805" fmla="*/ 300289 h 3994140"/>
              <a:gd name="connsiteX8806" fmla="*/ 4986483 w 6606361"/>
              <a:gd name="connsiteY8806" fmla="*/ 300289 h 3994140"/>
              <a:gd name="connsiteX8807" fmla="*/ 4989399 w 6606361"/>
              <a:gd name="connsiteY8807" fmla="*/ 300289 h 3994140"/>
              <a:gd name="connsiteX8808" fmla="*/ 4992315 w 6606361"/>
              <a:gd name="connsiteY8808" fmla="*/ 303204 h 3994140"/>
              <a:gd name="connsiteX8809" fmla="*/ 4992315 w 6606361"/>
              <a:gd name="connsiteY8809" fmla="*/ 309035 h 3994140"/>
              <a:gd name="connsiteX8810" fmla="*/ 4992315 w 6606361"/>
              <a:gd name="connsiteY8810" fmla="*/ 311951 h 3994140"/>
              <a:gd name="connsiteX8811" fmla="*/ 4992315 w 6606361"/>
              <a:gd name="connsiteY8811" fmla="*/ 317782 h 3994140"/>
              <a:gd name="connsiteX8812" fmla="*/ 4992315 w 6606361"/>
              <a:gd name="connsiteY8812" fmla="*/ 320697 h 3994140"/>
              <a:gd name="connsiteX8813" fmla="*/ 4989399 w 6606361"/>
              <a:gd name="connsiteY8813" fmla="*/ 323613 h 3994140"/>
              <a:gd name="connsiteX8814" fmla="*/ 4986483 w 6606361"/>
              <a:gd name="connsiteY8814" fmla="*/ 332359 h 3994140"/>
              <a:gd name="connsiteX8815" fmla="*/ 4983567 w 6606361"/>
              <a:gd name="connsiteY8815" fmla="*/ 338190 h 3994140"/>
              <a:gd name="connsiteX8816" fmla="*/ 4977735 w 6606361"/>
              <a:gd name="connsiteY8816" fmla="*/ 341105 h 3994140"/>
              <a:gd name="connsiteX8817" fmla="*/ 4974819 w 6606361"/>
              <a:gd name="connsiteY8817" fmla="*/ 341105 h 3994140"/>
              <a:gd name="connsiteX8818" fmla="*/ 4971903 w 6606361"/>
              <a:gd name="connsiteY8818" fmla="*/ 341105 h 3994140"/>
              <a:gd name="connsiteX8819" fmla="*/ 4968986 w 6606361"/>
              <a:gd name="connsiteY8819" fmla="*/ 341105 h 3994140"/>
              <a:gd name="connsiteX8820" fmla="*/ 4966070 w 6606361"/>
              <a:gd name="connsiteY8820" fmla="*/ 341105 h 3994140"/>
              <a:gd name="connsiteX8821" fmla="*/ 4963154 w 6606361"/>
              <a:gd name="connsiteY8821" fmla="*/ 335274 h 3994140"/>
              <a:gd name="connsiteX8822" fmla="*/ 4963154 w 6606361"/>
              <a:gd name="connsiteY8822" fmla="*/ 326528 h 3994140"/>
              <a:gd name="connsiteX8823" fmla="*/ 4966070 w 6606361"/>
              <a:gd name="connsiteY8823" fmla="*/ 320697 h 3994140"/>
              <a:gd name="connsiteX8824" fmla="*/ 4971903 w 6606361"/>
              <a:gd name="connsiteY8824" fmla="*/ 314866 h 3994140"/>
              <a:gd name="connsiteX8825" fmla="*/ 4977735 w 6606361"/>
              <a:gd name="connsiteY8825" fmla="*/ 309035 h 3994140"/>
              <a:gd name="connsiteX8826" fmla="*/ 4980651 w 6606361"/>
              <a:gd name="connsiteY8826" fmla="*/ 303204 h 3994140"/>
              <a:gd name="connsiteX8827" fmla="*/ 5336411 w 6606361"/>
              <a:gd name="connsiteY8827" fmla="*/ 297374 h 3994140"/>
              <a:gd name="connsiteX8828" fmla="*/ 5339327 w 6606361"/>
              <a:gd name="connsiteY8828" fmla="*/ 297374 h 3994140"/>
              <a:gd name="connsiteX8829" fmla="*/ 5342243 w 6606361"/>
              <a:gd name="connsiteY8829" fmla="*/ 297374 h 3994140"/>
              <a:gd name="connsiteX8830" fmla="*/ 5345160 w 6606361"/>
              <a:gd name="connsiteY8830" fmla="*/ 297374 h 3994140"/>
              <a:gd name="connsiteX8831" fmla="*/ 5348076 w 6606361"/>
              <a:gd name="connsiteY8831" fmla="*/ 300290 h 3994140"/>
              <a:gd name="connsiteX8832" fmla="*/ 5350992 w 6606361"/>
              <a:gd name="connsiteY8832" fmla="*/ 300290 h 3994140"/>
              <a:gd name="connsiteX8833" fmla="*/ 5359740 w 6606361"/>
              <a:gd name="connsiteY8833" fmla="*/ 300290 h 3994140"/>
              <a:gd name="connsiteX8834" fmla="*/ 5365572 w 6606361"/>
              <a:gd name="connsiteY8834" fmla="*/ 300290 h 3994140"/>
              <a:gd name="connsiteX8835" fmla="*/ 5368488 w 6606361"/>
              <a:gd name="connsiteY8835" fmla="*/ 303205 h 3994140"/>
              <a:gd name="connsiteX8836" fmla="*/ 5374320 w 6606361"/>
              <a:gd name="connsiteY8836" fmla="*/ 306120 h 3994140"/>
              <a:gd name="connsiteX8837" fmla="*/ 5374320 w 6606361"/>
              <a:gd name="connsiteY8837" fmla="*/ 309036 h 3994140"/>
              <a:gd name="connsiteX8838" fmla="*/ 5374320 w 6606361"/>
              <a:gd name="connsiteY8838" fmla="*/ 314867 h 3994140"/>
              <a:gd name="connsiteX8839" fmla="*/ 5377236 w 6606361"/>
              <a:gd name="connsiteY8839" fmla="*/ 317782 h 3994140"/>
              <a:gd name="connsiteX8840" fmla="*/ 5380152 w 6606361"/>
              <a:gd name="connsiteY8840" fmla="*/ 317782 h 3994140"/>
              <a:gd name="connsiteX8841" fmla="*/ 5385985 w 6606361"/>
              <a:gd name="connsiteY8841" fmla="*/ 317782 h 3994140"/>
              <a:gd name="connsiteX8842" fmla="*/ 5388901 w 6606361"/>
              <a:gd name="connsiteY8842" fmla="*/ 314867 h 3994140"/>
              <a:gd name="connsiteX8843" fmla="*/ 5391817 w 6606361"/>
              <a:gd name="connsiteY8843" fmla="*/ 311951 h 3994140"/>
              <a:gd name="connsiteX8844" fmla="*/ 5394733 w 6606361"/>
              <a:gd name="connsiteY8844" fmla="*/ 309036 h 3994140"/>
              <a:gd name="connsiteX8845" fmla="*/ 5400565 w 6606361"/>
              <a:gd name="connsiteY8845" fmla="*/ 309036 h 3994140"/>
              <a:gd name="connsiteX8846" fmla="*/ 5403481 w 6606361"/>
              <a:gd name="connsiteY8846" fmla="*/ 311951 h 3994140"/>
              <a:gd name="connsiteX8847" fmla="*/ 5406397 w 6606361"/>
              <a:gd name="connsiteY8847" fmla="*/ 311951 h 3994140"/>
              <a:gd name="connsiteX8848" fmla="*/ 5406397 w 6606361"/>
              <a:gd name="connsiteY8848" fmla="*/ 317782 h 3994140"/>
              <a:gd name="connsiteX8849" fmla="*/ 5406397 w 6606361"/>
              <a:gd name="connsiteY8849" fmla="*/ 320697 h 3994140"/>
              <a:gd name="connsiteX8850" fmla="*/ 5406397 w 6606361"/>
              <a:gd name="connsiteY8850" fmla="*/ 323613 h 3994140"/>
              <a:gd name="connsiteX8851" fmla="*/ 5406397 w 6606361"/>
              <a:gd name="connsiteY8851" fmla="*/ 326528 h 3994140"/>
              <a:gd name="connsiteX8852" fmla="*/ 5406397 w 6606361"/>
              <a:gd name="connsiteY8852" fmla="*/ 329444 h 3994140"/>
              <a:gd name="connsiteX8853" fmla="*/ 5409313 w 6606361"/>
              <a:gd name="connsiteY8853" fmla="*/ 329444 h 3994140"/>
              <a:gd name="connsiteX8854" fmla="*/ 5409313 w 6606361"/>
              <a:gd name="connsiteY8854" fmla="*/ 332359 h 3994140"/>
              <a:gd name="connsiteX8855" fmla="*/ 5415145 w 6606361"/>
              <a:gd name="connsiteY8855" fmla="*/ 332359 h 3994140"/>
              <a:gd name="connsiteX8856" fmla="*/ 5418061 w 6606361"/>
              <a:gd name="connsiteY8856" fmla="*/ 335275 h 3994140"/>
              <a:gd name="connsiteX8857" fmla="*/ 5420977 w 6606361"/>
              <a:gd name="connsiteY8857" fmla="*/ 341105 h 3994140"/>
              <a:gd name="connsiteX8858" fmla="*/ 5423893 w 6606361"/>
              <a:gd name="connsiteY8858" fmla="*/ 344021 h 3994140"/>
              <a:gd name="connsiteX8859" fmla="*/ 5453054 w 6606361"/>
              <a:gd name="connsiteY8859" fmla="*/ 361513 h 3994140"/>
              <a:gd name="connsiteX8860" fmla="*/ 5464718 w 6606361"/>
              <a:gd name="connsiteY8860" fmla="*/ 367344 h 3994140"/>
              <a:gd name="connsiteX8861" fmla="*/ 5473467 w 6606361"/>
              <a:gd name="connsiteY8861" fmla="*/ 370260 h 3994140"/>
              <a:gd name="connsiteX8862" fmla="*/ 5479299 w 6606361"/>
              <a:gd name="connsiteY8862" fmla="*/ 370260 h 3994140"/>
              <a:gd name="connsiteX8863" fmla="*/ 5488047 w 6606361"/>
              <a:gd name="connsiteY8863" fmla="*/ 367344 h 3994140"/>
              <a:gd name="connsiteX8864" fmla="*/ 5490963 w 6606361"/>
              <a:gd name="connsiteY8864" fmla="*/ 364429 h 3994140"/>
              <a:gd name="connsiteX8865" fmla="*/ 5493879 w 6606361"/>
              <a:gd name="connsiteY8865" fmla="*/ 364429 h 3994140"/>
              <a:gd name="connsiteX8866" fmla="*/ 5493879 w 6606361"/>
              <a:gd name="connsiteY8866" fmla="*/ 361513 h 3994140"/>
              <a:gd name="connsiteX8867" fmla="*/ 5505543 w 6606361"/>
              <a:gd name="connsiteY8867" fmla="*/ 361513 h 3994140"/>
              <a:gd name="connsiteX8868" fmla="*/ 5514292 w 6606361"/>
              <a:gd name="connsiteY8868" fmla="*/ 361513 h 3994140"/>
              <a:gd name="connsiteX8869" fmla="*/ 5523040 w 6606361"/>
              <a:gd name="connsiteY8869" fmla="*/ 361513 h 3994140"/>
              <a:gd name="connsiteX8870" fmla="*/ 5528872 w 6606361"/>
              <a:gd name="connsiteY8870" fmla="*/ 364429 h 3994140"/>
              <a:gd name="connsiteX8871" fmla="*/ 5534704 w 6606361"/>
              <a:gd name="connsiteY8871" fmla="*/ 367344 h 3994140"/>
              <a:gd name="connsiteX8872" fmla="*/ 5537620 w 6606361"/>
              <a:gd name="connsiteY8872" fmla="*/ 367344 h 3994140"/>
              <a:gd name="connsiteX8873" fmla="*/ 5540536 w 6606361"/>
              <a:gd name="connsiteY8873" fmla="*/ 367344 h 3994140"/>
              <a:gd name="connsiteX8874" fmla="*/ 5552201 w 6606361"/>
              <a:gd name="connsiteY8874" fmla="*/ 370260 h 3994140"/>
              <a:gd name="connsiteX8875" fmla="*/ 5563865 w 6606361"/>
              <a:gd name="connsiteY8875" fmla="*/ 373175 h 3994140"/>
              <a:gd name="connsiteX8876" fmla="*/ 5569697 w 6606361"/>
              <a:gd name="connsiteY8876" fmla="*/ 376091 h 3994140"/>
              <a:gd name="connsiteX8877" fmla="*/ 5575529 w 6606361"/>
              <a:gd name="connsiteY8877" fmla="*/ 379006 h 3994140"/>
              <a:gd name="connsiteX8878" fmla="*/ 5578445 w 6606361"/>
              <a:gd name="connsiteY8878" fmla="*/ 381922 h 3994140"/>
              <a:gd name="connsiteX8879" fmla="*/ 5578445 w 6606361"/>
              <a:gd name="connsiteY8879" fmla="*/ 384837 h 3994140"/>
              <a:gd name="connsiteX8880" fmla="*/ 5578445 w 6606361"/>
              <a:gd name="connsiteY8880" fmla="*/ 387752 h 3994140"/>
              <a:gd name="connsiteX8881" fmla="*/ 5575529 w 6606361"/>
              <a:gd name="connsiteY8881" fmla="*/ 390668 h 3994140"/>
              <a:gd name="connsiteX8882" fmla="*/ 5572613 w 6606361"/>
              <a:gd name="connsiteY8882" fmla="*/ 393583 h 3994140"/>
              <a:gd name="connsiteX8883" fmla="*/ 5572613 w 6606361"/>
              <a:gd name="connsiteY8883" fmla="*/ 399414 h 3994140"/>
              <a:gd name="connsiteX8884" fmla="*/ 5572613 w 6606361"/>
              <a:gd name="connsiteY8884" fmla="*/ 402330 h 3994140"/>
              <a:gd name="connsiteX8885" fmla="*/ 5569697 w 6606361"/>
              <a:gd name="connsiteY8885" fmla="*/ 405245 h 3994140"/>
              <a:gd name="connsiteX8886" fmla="*/ 5563865 w 6606361"/>
              <a:gd name="connsiteY8886" fmla="*/ 405245 h 3994140"/>
              <a:gd name="connsiteX8887" fmla="*/ 5560949 w 6606361"/>
              <a:gd name="connsiteY8887" fmla="*/ 408161 h 3994140"/>
              <a:gd name="connsiteX8888" fmla="*/ 5558033 w 6606361"/>
              <a:gd name="connsiteY8888" fmla="*/ 408161 h 3994140"/>
              <a:gd name="connsiteX8889" fmla="*/ 5558033 w 6606361"/>
              <a:gd name="connsiteY8889" fmla="*/ 416907 h 3994140"/>
              <a:gd name="connsiteX8890" fmla="*/ 5558033 w 6606361"/>
              <a:gd name="connsiteY8890" fmla="*/ 422737 h 3994140"/>
              <a:gd name="connsiteX8891" fmla="*/ 5555117 w 6606361"/>
              <a:gd name="connsiteY8891" fmla="*/ 425653 h 3994140"/>
              <a:gd name="connsiteX8892" fmla="*/ 5552201 w 6606361"/>
              <a:gd name="connsiteY8892" fmla="*/ 428569 h 3994140"/>
              <a:gd name="connsiteX8893" fmla="*/ 5549285 w 6606361"/>
              <a:gd name="connsiteY8893" fmla="*/ 431484 h 3994140"/>
              <a:gd name="connsiteX8894" fmla="*/ 5543452 w 6606361"/>
              <a:gd name="connsiteY8894" fmla="*/ 431484 h 3994140"/>
              <a:gd name="connsiteX8895" fmla="*/ 5540536 w 6606361"/>
              <a:gd name="connsiteY8895" fmla="*/ 431484 h 3994140"/>
              <a:gd name="connsiteX8896" fmla="*/ 5537620 w 6606361"/>
              <a:gd name="connsiteY8896" fmla="*/ 431484 h 3994140"/>
              <a:gd name="connsiteX8897" fmla="*/ 5528872 w 6606361"/>
              <a:gd name="connsiteY8897" fmla="*/ 425653 h 3994140"/>
              <a:gd name="connsiteX8898" fmla="*/ 5520124 w 6606361"/>
              <a:gd name="connsiteY8898" fmla="*/ 422737 h 3994140"/>
              <a:gd name="connsiteX8899" fmla="*/ 5514292 w 6606361"/>
              <a:gd name="connsiteY8899" fmla="*/ 422737 h 3994140"/>
              <a:gd name="connsiteX8900" fmla="*/ 5511376 w 6606361"/>
              <a:gd name="connsiteY8900" fmla="*/ 422737 h 3994140"/>
              <a:gd name="connsiteX8901" fmla="*/ 5508460 w 6606361"/>
              <a:gd name="connsiteY8901" fmla="*/ 425653 h 3994140"/>
              <a:gd name="connsiteX8902" fmla="*/ 5508460 w 6606361"/>
              <a:gd name="connsiteY8902" fmla="*/ 428569 h 3994140"/>
              <a:gd name="connsiteX8903" fmla="*/ 5505543 w 6606361"/>
              <a:gd name="connsiteY8903" fmla="*/ 431484 h 3994140"/>
              <a:gd name="connsiteX8904" fmla="*/ 5505543 w 6606361"/>
              <a:gd name="connsiteY8904" fmla="*/ 434399 h 3994140"/>
              <a:gd name="connsiteX8905" fmla="*/ 5505543 w 6606361"/>
              <a:gd name="connsiteY8905" fmla="*/ 437315 h 3994140"/>
              <a:gd name="connsiteX8906" fmla="*/ 5488047 w 6606361"/>
              <a:gd name="connsiteY8906" fmla="*/ 437315 h 3994140"/>
              <a:gd name="connsiteX8907" fmla="*/ 5470551 w 6606361"/>
              <a:gd name="connsiteY8907" fmla="*/ 440230 h 3994140"/>
              <a:gd name="connsiteX8908" fmla="*/ 5453054 w 6606361"/>
              <a:gd name="connsiteY8908" fmla="*/ 434399 h 3994140"/>
              <a:gd name="connsiteX8909" fmla="*/ 5441390 w 6606361"/>
              <a:gd name="connsiteY8909" fmla="*/ 431484 h 3994140"/>
              <a:gd name="connsiteX8910" fmla="*/ 5438474 w 6606361"/>
              <a:gd name="connsiteY8910" fmla="*/ 428569 h 3994140"/>
              <a:gd name="connsiteX8911" fmla="*/ 5432642 w 6606361"/>
              <a:gd name="connsiteY8911" fmla="*/ 422737 h 3994140"/>
              <a:gd name="connsiteX8912" fmla="*/ 5426810 w 6606361"/>
              <a:gd name="connsiteY8912" fmla="*/ 419823 h 3994140"/>
              <a:gd name="connsiteX8913" fmla="*/ 5423893 w 6606361"/>
              <a:gd name="connsiteY8913" fmla="*/ 419823 h 3994140"/>
              <a:gd name="connsiteX8914" fmla="*/ 5418061 w 6606361"/>
              <a:gd name="connsiteY8914" fmla="*/ 419823 h 3994140"/>
              <a:gd name="connsiteX8915" fmla="*/ 5415145 w 6606361"/>
              <a:gd name="connsiteY8915" fmla="*/ 422737 h 3994140"/>
              <a:gd name="connsiteX8916" fmla="*/ 5412229 w 6606361"/>
              <a:gd name="connsiteY8916" fmla="*/ 425653 h 3994140"/>
              <a:gd name="connsiteX8917" fmla="*/ 5406397 w 6606361"/>
              <a:gd name="connsiteY8917" fmla="*/ 425653 h 3994140"/>
              <a:gd name="connsiteX8918" fmla="*/ 5403481 w 6606361"/>
              <a:gd name="connsiteY8918" fmla="*/ 425653 h 3994140"/>
              <a:gd name="connsiteX8919" fmla="*/ 5397649 w 6606361"/>
              <a:gd name="connsiteY8919" fmla="*/ 425653 h 3994140"/>
              <a:gd name="connsiteX8920" fmla="*/ 5391817 w 6606361"/>
              <a:gd name="connsiteY8920" fmla="*/ 419823 h 3994140"/>
              <a:gd name="connsiteX8921" fmla="*/ 5388901 w 6606361"/>
              <a:gd name="connsiteY8921" fmla="*/ 413991 h 3994140"/>
              <a:gd name="connsiteX8922" fmla="*/ 5388901 w 6606361"/>
              <a:gd name="connsiteY8922" fmla="*/ 408161 h 3994140"/>
              <a:gd name="connsiteX8923" fmla="*/ 5388901 w 6606361"/>
              <a:gd name="connsiteY8923" fmla="*/ 405245 h 3994140"/>
              <a:gd name="connsiteX8924" fmla="*/ 5391817 w 6606361"/>
              <a:gd name="connsiteY8924" fmla="*/ 402330 h 3994140"/>
              <a:gd name="connsiteX8925" fmla="*/ 5394733 w 6606361"/>
              <a:gd name="connsiteY8925" fmla="*/ 402330 h 3994140"/>
              <a:gd name="connsiteX8926" fmla="*/ 5397649 w 6606361"/>
              <a:gd name="connsiteY8926" fmla="*/ 402330 h 3994140"/>
              <a:gd name="connsiteX8927" fmla="*/ 5388901 w 6606361"/>
              <a:gd name="connsiteY8927" fmla="*/ 367344 h 3994140"/>
              <a:gd name="connsiteX8928" fmla="*/ 5388901 w 6606361"/>
              <a:gd name="connsiteY8928" fmla="*/ 352767 h 3994140"/>
              <a:gd name="connsiteX8929" fmla="*/ 5385985 w 6606361"/>
              <a:gd name="connsiteY8929" fmla="*/ 344021 h 3994140"/>
              <a:gd name="connsiteX8930" fmla="*/ 5385985 w 6606361"/>
              <a:gd name="connsiteY8930" fmla="*/ 338191 h 3994140"/>
              <a:gd name="connsiteX8931" fmla="*/ 5383068 w 6606361"/>
              <a:gd name="connsiteY8931" fmla="*/ 332359 h 3994140"/>
              <a:gd name="connsiteX8932" fmla="*/ 5380152 w 6606361"/>
              <a:gd name="connsiteY8932" fmla="*/ 332359 h 3994140"/>
              <a:gd name="connsiteX8933" fmla="*/ 5377236 w 6606361"/>
              <a:gd name="connsiteY8933" fmla="*/ 332359 h 3994140"/>
              <a:gd name="connsiteX8934" fmla="*/ 5374320 w 6606361"/>
              <a:gd name="connsiteY8934" fmla="*/ 332359 h 3994140"/>
              <a:gd name="connsiteX8935" fmla="*/ 5374320 w 6606361"/>
              <a:gd name="connsiteY8935" fmla="*/ 335275 h 3994140"/>
              <a:gd name="connsiteX8936" fmla="*/ 5371404 w 6606361"/>
              <a:gd name="connsiteY8936" fmla="*/ 335275 h 3994140"/>
              <a:gd name="connsiteX8937" fmla="*/ 5362656 w 6606361"/>
              <a:gd name="connsiteY8937" fmla="*/ 341105 h 3994140"/>
              <a:gd name="connsiteX8938" fmla="*/ 5356824 w 6606361"/>
              <a:gd name="connsiteY8938" fmla="*/ 344021 h 3994140"/>
              <a:gd name="connsiteX8939" fmla="*/ 5350992 w 6606361"/>
              <a:gd name="connsiteY8939" fmla="*/ 344021 h 3994140"/>
              <a:gd name="connsiteX8940" fmla="*/ 5345160 w 6606361"/>
              <a:gd name="connsiteY8940" fmla="*/ 344021 h 3994140"/>
              <a:gd name="connsiteX8941" fmla="*/ 5342243 w 6606361"/>
              <a:gd name="connsiteY8941" fmla="*/ 341105 h 3994140"/>
              <a:gd name="connsiteX8942" fmla="*/ 5342243 w 6606361"/>
              <a:gd name="connsiteY8942" fmla="*/ 338191 h 3994140"/>
              <a:gd name="connsiteX8943" fmla="*/ 5339327 w 6606361"/>
              <a:gd name="connsiteY8943" fmla="*/ 335275 h 3994140"/>
              <a:gd name="connsiteX8944" fmla="*/ 5339327 w 6606361"/>
              <a:gd name="connsiteY8944" fmla="*/ 332359 h 3994140"/>
              <a:gd name="connsiteX8945" fmla="*/ 5336411 w 6606361"/>
              <a:gd name="connsiteY8945" fmla="*/ 320697 h 3994140"/>
              <a:gd name="connsiteX8946" fmla="*/ 5333495 w 6606361"/>
              <a:gd name="connsiteY8946" fmla="*/ 311951 h 3994140"/>
              <a:gd name="connsiteX8947" fmla="*/ 5333495 w 6606361"/>
              <a:gd name="connsiteY8947" fmla="*/ 306120 h 3994140"/>
              <a:gd name="connsiteX8948" fmla="*/ 5333495 w 6606361"/>
              <a:gd name="connsiteY8948" fmla="*/ 300290 h 3994140"/>
              <a:gd name="connsiteX8949" fmla="*/ 5205189 w 6606361"/>
              <a:gd name="connsiteY8949" fmla="*/ 239065 h 3994140"/>
              <a:gd name="connsiteX8950" fmla="*/ 5211021 w 6606361"/>
              <a:gd name="connsiteY8950" fmla="*/ 239065 h 3994140"/>
              <a:gd name="connsiteX8951" fmla="*/ 5213937 w 6606361"/>
              <a:gd name="connsiteY8951" fmla="*/ 239065 h 3994140"/>
              <a:gd name="connsiteX8952" fmla="*/ 5222685 w 6606361"/>
              <a:gd name="connsiteY8952" fmla="*/ 239065 h 3994140"/>
              <a:gd name="connsiteX8953" fmla="*/ 5228517 w 6606361"/>
              <a:gd name="connsiteY8953" fmla="*/ 241981 h 3994140"/>
              <a:gd name="connsiteX8954" fmla="*/ 5231434 w 6606361"/>
              <a:gd name="connsiteY8954" fmla="*/ 241981 h 3994140"/>
              <a:gd name="connsiteX8955" fmla="*/ 5237266 w 6606361"/>
              <a:gd name="connsiteY8955" fmla="*/ 244896 h 3994140"/>
              <a:gd name="connsiteX8956" fmla="*/ 5246014 w 6606361"/>
              <a:gd name="connsiteY8956" fmla="*/ 250727 h 3994140"/>
              <a:gd name="connsiteX8957" fmla="*/ 5248930 w 6606361"/>
              <a:gd name="connsiteY8957" fmla="*/ 262389 h 3994140"/>
              <a:gd name="connsiteX8958" fmla="*/ 5246014 w 6606361"/>
              <a:gd name="connsiteY8958" fmla="*/ 276966 h 3994140"/>
              <a:gd name="connsiteX8959" fmla="*/ 5240182 w 6606361"/>
              <a:gd name="connsiteY8959" fmla="*/ 288627 h 3994140"/>
              <a:gd name="connsiteX8960" fmla="*/ 5234350 w 6606361"/>
              <a:gd name="connsiteY8960" fmla="*/ 300289 h 3994140"/>
              <a:gd name="connsiteX8961" fmla="*/ 5231434 w 6606361"/>
              <a:gd name="connsiteY8961" fmla="*/ 303204 h 3994140"/>
              <a:gd name="connsiteX8962" fmla="*/ 5240182 w 6606361"/>
              <a:gd name="connsiteY8962" fmla="*/ 323613 h 3994140"/>
              <a:gd name="connsiteX8963" fmla="*/ 5243098 w 6606361"/>
              <a:gd name="connsiteY8963" fmla="*/ 344020 h 3994140"/>
              <a:gd name="connsiteX8964" fmla="*/ 5243098 w 6606361"/>
              <a:gd name="connsiteY8964" fmla="*/ 358598 h 3994140"/>
              <a:gd name="connsiteX8965" fmla="*/ 5243098 w 6606361"/>
              <a:gd name="connsiteY8965" fmla="*/ 364428 h 3994140"/>
              <a:gd name="connsiteX8966" fmla="*/ 5246014 w 6606361"/>
              <a:gd name="connsiteY8966" fmla="*/ 364428 h 3994140"/>
              <a:gd name="connsiteX8967" fmla="*/ 5248930 w 6606361"/>
              <a:gd name="connsiteY8967" fmla="*/ 364428 h 3994140"/>
              <a:gd name="connsiteX8968" fmla="*/ 5243098 w 6606361"/>
              <a:gd name="connsiteY8968" fmla="*/ 370260 h 3994140"/>
              <a:gd name="connsiteX8969" fmla="*/ 5234350 w 6606361"/>
              <a:gd name="connsiteY8969" fmla="*/ 370260 h 3994140"/>
              <a:gd name="connsiteX8970" fmla="*/ 5225601 w 6606361"/>
              <a:gd name="connsiteY8970" fmla="*/ 367344 h 3994140"/>
              <a:gd name="connsiteX8971" fmla="*/ 5219769 w 6606361"/>
              <a:gd name="connsiteY8971" fmla="*/ 364428 h 3994140"/>
              <a:gd name="connsiteX8972" fmla="*/ 5211021 w 6606361"/>
              <a:gd name="connsiteY8972" fmla="*/ 358598 h 3994140"/>
              <a:gd name="connsiteX8973" fmla="*/ 5208105 w 6606361"/>
              <a:gd name="connsiteY8973" fmla="*/ 349851 h 3994140"/>
              <a:gd name="connsiteX8974" fmla="*/ 5205189 w 6606361"/>
              <a:gd name="connsiteY8974" fmla="*/ 341105 h 3994140"/>
              <a:gd name="connsiteX8975" fmla="*/ 5205189 w 6606361"/>
              <a:gd name="connsiteY8975" fmla="*/ 332359 h 3994140"/>
              <a:gd name="connsiteX8976" fmla="*/ 5202273 w 6606361"/>
              <a:gd name="connsiteY8976" fmla="*/ 323613 h 3994140"/>
              <a:gd name="connsiteX8977" fmla="*/ 5199357 w 6606361"/>
              <a:gd name="connsiteY8977" fmla="*/ 317781 h 3994140"/>
              <a:gd name="connsiteX8978" fmla="*/ 5196441 w 6606361"/>
              <a:gd name="connsiteY8978" fmla="*/ 314866 h 3994140"/>
              <a:gd name="connsiteX8979" fmla="*/ 5190608 w 6606361"/>
              <a:gd name="connsiteY8979" fmla="*/ 311951 h 3994140"/>
              <a:gd name="connsiteX8980" fmla="*/ 5181860 w 6606361"/>
              <a:gd name="connsiteY8980" fmla="*/ 311951 h 3994140"/>
              <a:gd name="connsiteX8981" fmla="*/ 5178944 w 6606361"/>
              <a:gd name="connsiteY8981" fmla="*/ 311951 h 3994140"/>
              <a:gd name="connsiteX8982" fmla="*/ 5173112 w 6606361"/>
              <a:gd name="connsiteY8982" fmla="*/ 311951 h 3994140"/>
              <a:gd name="connsiteX8983" fmla="*/ 5170196 w 6606361"/>
              <a:gd name="connsiteY8983" fmla="*/ 303204 h 3994140"/>
              <a:gd name="connsiteX8984" fmla="*/ 5167280 w 6606361"/>
              <a:gd name="connsiteY8984" fmla="*/ 294458 h 3994140"/>
              <a:gd name="connsiteX8985" fmla="*/ 5161448 w 6606361"/>
              <a:gd name="connsiteY8985" fmla="*/ 288627 h 3994140"/>
              <a:gd name="connsiteX8986" fmla="*/ 5158531 w 6606361"/>
              <a:gd name="connsiteY8986" fmla="*/ 279881 h 3994140"/>
              <a:gd name="connsiteX8987" fmla="*/ 5155615 w 6606361"/>
              <a:gd name="connsiteY8987" fmla="*/ 274050 h 3994140"/>
              <a:gd name="connsiteX8988" fmla="*/ 5152699 w 6606361"/>
              <a:gd name="connsiteY8988" fmla="*/ 271135 h 3994140"/>
              <a:gd name="connsiteX8989" fmla="*/ 5149783 w 6606361"/>
              <a:gd name="connsiteY8989" fmla="*/ 259473 h 3994140"/>
              <a:gd name="connsiteX8990" fmla="*/ 5149783 w 6606361"/>
              <a:gd name="connsiteY8990" fmla="*/ 253643 h 3994140"/>
              <a:gd name="connsiteX8991" fmla="*/ 5152699 w 6606361"/>
              <a:gd name="connsiteY8991" fmla="*/ 250727 h 3994140"/>
              <a:gd name="connsiteX8992" fmla="*/ 5152699 w 6606361"/>
              <a:gd name="connsiteY8992" fmla="*/ 247811 h 3994140"/>
              <a:gd name="connsiteX8993" fmla="*/ 5155615 w 6606361"/>
              <a:gd name="connsiteY8993" fmla="*/ 247811 h 3994140"/>
              <a:gd name="connsiteX8994" fmla="*/ 5161448 w 6606361"/>
              <a:gd name="connsiteY8994" fmla="*/ 247811 h 3994140"/>
              <a:gd name="connsiteX8995" fmla="*/ 5164364 w 6606361"/>
              <a:gd name="connsiteY8995" fmla="*/ 247811 h 3994140"/>
              <a:gd name="connsiteX8996" fmla="*/ 5167280 w 6606361"/>
              <a:gd name="connsiteY8996" fmla="*/ 250727 h 3994140"/>
              <a:gd name="connsiteX8997" fmla="*/ 5170196 w 6606361"/>
              <a:gd name="connsiteY8997" fmla="*/ 253643 h 3994140"/>
              <a:gd name="connsiteX8998" fmla="*/ 5173112 w 6606361"/>
              <a:gd name="connsiteY8998" fmla="*/ 253643 h 3994140"/>
              <a:gd name="connsiteX8999" fmla="*/ 5173112 w 6606361"/>
              <a:gd name="connsiteY8999" fmla="*/ 265304 h 3994140"/>
              <a:gd name="connsiteX9000" fmla="*/ 5178944 w 6606361"/>
              <a:gd name="connsiteY9000" fmla="*/ 274050 h 3994140"/>
              <a:gd name="connsiteX9001" fmla="*/ 5187692 w 6606361"/>
              <a:gd name="connsiteY9001" fmla="*/ 279881 h 3994140"/>
              <a:gd name="connsiteX9002" fmla="*/ 5196441 w 6606361"/>
              <a:gd name="connsiteY9002" fmla="*/ 285712 h 3994140"/>
              <a:gd name="connsiteX9003" fmla="*/ 5205189 w 6606361"/>
              <a:gd name="connsiteY9003" fmla="*/ 294458 h 3994140"/>
              <a:gd name="connsiteX9004" fmla="*/ 5213937 w 6606361"/>
              <a:gd name="connsiteY9004" fmla="*/ 294458 h 3994140"/>
              <a:gd name="connsiteX9005" fmla="*/ 5213937 w 6606361"/>
              <a:gd name="connsiteY9005" fmla="*/ 285712 h 3994140"/>
              <a:gd name="connsiteX9006" fmla="*/ 5208105 w 6606361"/>
              <a:gd name="connsiteY9006" fmla="*/ 274050 h 3994140"/>
              <a:gd name="connsiteX9007" fmla="*/ 5205189 w 6606361"/>
              <a:gd name="connsiteY9007" fmla="*/ 259473 h 3994140"/>
              <a:gd name="connsiteX9008" fmla="*/ 5202273 w 6606361"/>
              <a:gd name="connsiteY9008" fmla="*/ 247811 h 3994140"/>
              <a:gd name="connsiteX9009" fmla="*/ 5202273 w 6606361"/>
              <a:gd name="connsiteY9009" fmla="*/ 241981 h 3994140"/>
              <a:gd name="connsiteX9010" fmla="*/ 734851 w 6606361"/>
              <a:gd name="connsiteY9010" fmla="*/ 180758 h 3994140"/>
              <a:gd name="connsiteX9011" fmla="*/ 781507 w 6606361"/>
              <a:gd name="connsiteY9011" fmla="*/ 212828 h 3994140"/>
              <a:gd name="connsiteX9012" fmla="*/ 775675 w 6606361"/>
              <a:gd name="connsiteY9012" fmla="*/ 247812 h 3994140"/>
              <a:gd name="connsiteX9013" fmla="*/ 790255 w 6606361"/>
              <a:gd name="connsiteY9013" fmla="*/ 276967 h 3994140"/>
              <a:gd name="connsiteX9014" fmla="*/ 793171 w 6606361"/>
              <a:gd name="connsiteY9014" fmla="*/ 291544 h 3994140"/>
              <a:gd name="connsiteX9015" fmla="*/ 790255 w 6606361"/>
              <a:gd name="connsiteY9015" fmla="*/ 309036 h 3994140"/>
              <a:gd name="connsiteX9016" fmla="*/ 787339 w 6606361"/>
              <a:gd name="connsiteY9016" fmla="*/ 320698 h 3994140"/>
              <a:gd name="connsiteX9017" fmla="*/ 784424 w 6606361"/>
              <a:gd name="connsiteY9017" fmla="*/ 323614 h 3994140"/>
              <a:gd name="connsiteX9018" fmla="*/ 769844 w 6606361"/>
              <a:gd name="connsiteY9018" fmla="*/ 373176 h 3994140"/>
              <a:gd name="connsiteX9019" fmla="*/ 764011 w 6606361"/>
              <a:gd name="connsiteY9019" fmla="*/ 405246 h 3994140"/>
              <a:gd name="connsiteX9020" fmla="*/ 755262 w 6606361"/>
              <a:gd name="connsiteY9020" fmla="*/ 431485 h 3994140"/>
              <a:gd name="connsiteX9021" fmla="*/ 740682 w 6606361"/>
              <a:gd name="connsiteY9021" fmla="*/ 489793 h 3994140"/>
              <a:gd name="connsiteX9022" fmla="*/ 729018 w 6606361"/>
              <a:gd name="connsiteY9022" fmla="*/ 501455 h 3994140"/>
              <a:gd name="connsiteX9023" fmla="*/ 726102 w 6606361"/>
              <a:gd name="connsiteY9023" fmla="*/ 495624 h 3994140"/>
              <a:gd name="connsiteX9024" fmla="*/ 723186 w 6606361"/>
              <a:gd name="connsiteY9024" fmla="*/ 489793 h 3994140"/>
              <a:gd name="connsiteX9025" fmla="*/ 717353 w 6606361"/>
              <a:gd name="connsiteY9025" fmla="*/ 483963 h 3994140"/>
              <a:gd name="connsiteX9026" fmla="*/ 714437 w 6606361"/>
              <a:gd name="connsiteY9026" fmla="*/ 475216 h 3994140"/>
              <a:gd name="connsiteX9027" fmla="*/ 708606 w 6606361"/>
              <a:gd name="connsiteY9027" fmla="*/ 466470 h 3994140"/>
              <a:gd name="connsiteX9028" fmla="*/ 702773 w 6606361"/>
              <a:gd name="connsiteY9028" fmla="*/ 460639 h 3994140"/>
              <a:gd name="connsiteX9029" fmla="*/ 696941 w 6606361"/>
              <a:gd name="connsiteY9029" fmla="*/ 454808 h 3994140"/>
              <a:gd name="connsiteX9030" fmla="*/ 694025 w 6606361"/>
              <a:gd name="connsiteY9030" fmla="*/ 446062 h 3994140"/>
              <a:gd name="connsiteX9031" fmla="*/ 691108 w 6606361"/>
              <a:gd name="connsiteY9031" fmla="*/ 437315 h 3994140"/>
              <a:gd name="connsiteX9032" fmla="*/ 688193 w 6606361"/>
              <a:gd name="connsiteY9032" fmla="*/ 428569 h 3994140"/>
              <a:gd name="connsiteX9033" fmla="*/ 685277 w 6606361"/>
              <a:gd name="connsiteY9033" fmla="*/ 422738 h 3994140"/>
              <a:gd name="connsiteX9034" fmla="*/ 699857 w 6606361"/>
              <a:gd name="connsiteY9034" fmla="*/ 402330 h 3994140"/>
              <a:gd name="connsiteX9035" fmla="*/ 685277 w 6606361"/>
              <a:gd name="connsiteY9035" fmla="*/ 390668 h 3994140"/>
              <a:gd name="connsiteX9036" fmla="*/ 685277 w 6606361"/>
              <a:gd name="connsiteY9036" fmla="*/ 373176 h 3994140"/>
              <a:gd name="connsiteX9037" fmla="*/ 688193 w 6606361"/>
              <a:gd name="connsiteY9037" fmla="*/ 370260 h 3994140"/>
              <a:gd name="connsiteX9038" fmla="*/ 691108 w 6606361"/>
              <a:gd name="connsiteY9038" fmla="*/ 367345 h 3994140"/>
              <a:gd name="connsiteX9039" fmla="*/ 699857 w 6606361"/>
              <a:gd name="connsiteY9039" fmla="*/ 364429 h 3994140"/>
              <a:gd name="connsiteX9040" fmla="*/ 711522 w 6606361"/>
              <a:gd name="connsiteY9040" fmla="*/ 358599 h 3994140"/>
              <a:gd name="connsiteX9041" fmla="*/ 723186 w 6606361"/>
              <a:gd name="connsiteY9041" fmla="*/ 346937 h 3994140"/>
              <a:gd name="connsiteX9042" fmla="*/ 729018 w 6606361"/>
              <a:gd name="connsiteY9042" fmla="*/ 341107 h 3994140"/>
              <a:gd name="connsiteX9043" fmla="*/ 731934 w 6606361"/>
              <a:gd name="connsiteY9043" fmla="*/ 335275 h 3994140"/>
              <a:gd name="connsiteX9044" fmla="*/ 731934 w 6606361"/>
              <a:gd name="connsiteY9044" fmla="*/ 332360 h 3994140"/>
              <a:gd name="connsiteX9045" fmla="*/ 729018 w 6606361"/>
              <a:gd name="connsiteY9045" fmla="*/ 326528 h 3994140"/>
              <a:gd name="connsiteX9046" fmla="*/ 726102 w 6606361"/>
              <a:gd name="connsiteY9046" fmla="*/ 323614 h 3994140"/>
              <a:gd name="connsiteX9047" fmla="*/ 720269 w 6606361"/>
              <a:gd name="connsiteY9047" fmla="*/ 320698 h 3994140"/>
              <a:gd name="connsiteX9048" fmla="*/ 717353 w 6606361"/>
              <a:gd name="connsiteY9048" fmla="*/ 320698 h 3994140"/>
              <a:gd name="connsiteX9049" fmla="*/ 717353 w 6606361"/>
              <a:gd name="connsiteY9049" fmla="*/ 317782 h 3994140"/>
              <a:gd name="connsiteX9050" fmla="*/ 696941 w 6606361"/>
              <a:gd name="connsiteY9050" fmla="*/ 317782 h 3994140"/>
              <a:gd name="connsiteX9051" fmla="*/ 694025 w 6606361"/>
              <a:gd name="connsiteY9051" fmla="*/ 335275 h 3994140"/>
              <a:gd name="connsiteX9052" fmla="*/ 673613 w 6606361"/>
              <a:gd name="connsiteY9052" fmla="*/ 346937 h 3994140"/>
              <a:gd name="connsiteX9053" fmla="*/ 653200 w 6606361"/>
              <a:gd name="connsiteY9053" fmla="*/ 317782 h 3994140"/>
              <a:gd name="connsiteX9054" fmla="*/ 644451 w 6606361"/>
              <a:gd name="connsiteY9054" fmla="*/ 303206 h 3994140"/>
              <a:gd name="connsiteX9055" fmla="*/ 638619 w 6606361"/>
              <a:gd name="connsiteY9055" fmla="*/ 285713 h 3994140"/>
              <a:gd name="connsiteX9056" fmla="*/ 632788 w 6606361"/>
              <a:gd name="connsiteY9056" fmla="*/ 274052 h 3994140"/>
              <a:gd name="connsiteX9057" fmla="*/ 632788 w 6606361"/>
              <a:gd name="connsiteY9057" fmla="*/ 268221 h 3994140"/>
              <a:gd name="connsiteX9058" fmla="*/ 632788 w 6606361"/>
              <a:gd name="connsiteY9058" fmla="*/ 233236 h 3994140"/>
              <a:gd name="connsiteX9059" fmla="*/ 635703 w 6606361"/>
              <a:gd name="connsiteY9059" fmla="*/ 204081 h 3994140"/>
              <a:gd name="connsiteX9060" fmla="*/ 644451 w 6606361"/>
              <a:gd name="connsiteY9060" fmla="*/ 204081 h 3994140"/>
              <a:gd name="connsiteX9061" fmla="*/ 650284 w 6606361"/>
              <a:gd name="connsiteY9061" fmla="*/ 206997 h 3994140"/>
              <a:gd name="connsiteX9062" fmla="*/ 656116 w 6606361"/>
              <a:gd name="connsiteY9062" fmla="*/ 212828 h 3994140"/>
              <a:gd name="connsiteX9063" fmla="*/ 661949 w 6606361"/>
              <a:gd name="connsiteY9063" fmla="*/ 218658 h 3994140"/>
              <a:gd name="connsiteX9064" fmla="*/ 664864 w 6606361"/>
              <a:gd name="connsiteY9064" fmla="*/ 224489 h 3994140"/>
              <a:gd name="connsiteX9065" fmla="*/ 667780 w 6606361"/>
              <a:gd name="connsiteY9065" fmla="*/ 230320 h 3994140"/>
              <a:gd name="connsiteX9066" fmla="*/ 670697 w 6606361"/>
              <a:gd name="connsiteY9066" fmla="*/ 230320 h 3994140"/>
              <a:gd name="connsiteX9067" fmla="*/ 673613 w 6606361"/>
              <a:gd name="connsiteY9067" fmla="*/ 230320 h 3994140"/>
              <a:gd name="connsiteX9068" fmla="*/ 679445 w 6606361"/>
              <a:gd name="connsiteY9068" fmla="*/ 230320 h 3994140"/>
              <a:gd name="connsiteX9069" fmla="*/ 679445 w 6606361"/>
              <a:gd name="connsiteY9069" fmla="*/ 227405 h 3994140"/>
              <a:gd name="connsiteX9070" fmla="*/ 682361 w 6606361"/>
              <a:gd name="connsiteY9070" fmla="*/ 221574 h 3994140"/>
              <a:gd name="connsiteX9071" fmla="*/ 682361 w 6606361"/>
              <a:gd name="connsiteY9071" fmla="*/ 218658 h 3994140"/>
              <a:gd name="connsiteX9072" fmla="*/ 682361 w 6606361"/>
              <a:gd name="connsiteY9072" fmla="*/ 212828 h 3994140"/>
              <a:gd name="connsiteX9073" fmla="*/ 685277 w 6606361"/>
              <a:gd name="connsiteY9073" fmla="*/ 209912 h 3994140"/>
              <a:gd name="connsiteX9074" fmla="*/ 688193 w 6606361"/>
              <a:gd name="connsiteY9074" fmla="*/ 209912 h 3994140"/>
              <a:gd name="connsiteX9075" fmla="*/ 691108 w 6606361"/>
              <a:gd name="connsiteY9075" fmla="*/ 209912 h 3994140"/>
              <a:gd name="connsiteX9076" fmla="*/ 694025 w 6606361"/>
              <a:gd name="connsiteY9076" fmla="*/ 209912 h 3994140"/>
              <a:gd name="connsiteX9077" fmla="*/ 696941 w 6606361"/>
              <a:gd name="connsiteY9077" fmla="*/ 209912 h 3994140"/>
              <a:gd name="connsiteX9078" fmla="*/ 696941 w 6606361"/>
              <a:gd name="connsiteY9078" fmla="*/ 212828 h 3994140"/>
              <a:gd name="connsiteX9079" fmla="*/ 711522 w 6606361"/>
              <a:gd name="connsiteY9079" fmla="*/ 224489 h 3994140"/>
              <a:gd name="connsiteX9080" fmla="*/ 714437 w 6606361"/>
              <a:gd name="connsiteY9080" fmla="*/ 218658 h 3994140"/>
              <a:gd name="connsiteX9081" fmla="*/ 714437 w 6606361"/>
              <a:gd name="connsiteY9081" fmla="*/ 215742 h 3994140"/>
              <a:gd name="connsiteX9082" fmla="*/ 717353 w 6606361"/>
              <a:gd name="connsiteY9082" fmla="*/ 206997 h 3994140"/>
              <a:gd name="connsiteX9083" fmla="*/ 717353 w 6606361"/>
              <a:gd name="connsiteY9083" fmla="*/ 201167 h 3994140"/>
              <a:gd name="connsiteX9084" fmla="*/ 717353 w 6606361"/>
              <a:gd name="connsiteY9084" fmla="*/ 195335 h 3994140"/>
              <a:gd name="connsiteX9085" fmla="*/ 717353 w 6606361"/>
              <a:gd name="connsiteY9085" fmla="*/ 192420 h 3994140"/>
              <a:gd name="connsiteX9086" fmla="*/ 720269 w 6606361"/>
              <a:gd name="connsiteY9086" fmla="*/ 189505 h 3994140"/>
              <a:gd name="connsiteX9087" fmla="*/ 726102 w 6606361"/>
              <a:gd name="connsiteY9087" fmla="*/ 186588 h 3994140"/>
              <a:gd name="connsiteX9088" fmla="*/ 729018 w 6606361"/>
              <a:gd name="connsiteY9088" fmla="*/ 183673 h 3994140"/>
              <a:gd name="connsiteX9089" fmla="*/ 734851 w 6606361"/>
              <a:gd name="connsiteY9089" fmla="*/ 183673 h 3994140"/>
              <a:gd name="connsiteX9090" fmla="*/ 5015644 w 6606361"/>
              <a:gd name="connsiteY9090" fmla="*/ 180757 h 3994140"/>
              <a:gd name="connsiteX9091" fmla="*/ 5018560 w 6606361"/>
              <a:gd name="connsiteY9091" fmla="*/ 180757 h 3994140"/>
              <a:gd name="connsiteX9092" fmla="*/ 5021476 w 6606361"/>
              <a:gd name="connsiteY9092" fmla="*/ 183673 h 3994140"/>
              <a:gd name="connsiteX9093" fmla="*/ 5027308 w 6606361"/>
              <a:gd name="connsiteY9093" fmla="*/ 186588 h 3994140"/>
              <a:gd name="connsiteX9094" fmla="*/ 5030224 w 6606361"/>
              <a:gd name="connsiteY9094" fmla="*/ 189503 h 3994140"/>
              <a:gd name="connsiteX9095" fmla="*/ 5036056 w 6606361"/>
              <a:gd name="connsiteY9095" fmla="*/ 195335 h 3994140"/>
              <a:gd name="connsiteX9096" fmla="*/ 5038972 w 6606361"/>
              <a:gd name="connsiteY9096" fmla="*/ 198250 h 3994140"/>
              <a:gd name="connsiteX9097" fmla="*/ 5041888 w 6606361"/>
              <a:gd name="connsiteY9097" fmla="*/ 198250 h 3994140"/>
              <a:gd name="connsiteX9098" fmla="*/ 5038972 w 6606361"/>
              <a:gd name="connsiteY9098" fmla="*/ 201165 h 3994140"/>
              <a:gd name="connsiteX9099" fmla="*/ 5036056 w 6606361"/>
              <a:gd name="connsiteY9099" fmla="*/ 201165 h 3994140"/>
              <a:gd name="connsiteX9100" fmla="*/ 5033140 w 6606361"/>
              <a:gd name="connsiteY9100" fmla="*/ 204081 h 3994140"/>
              <a:gd name="connsiteX9101" fmla="*/ 5030224 w 6606361"/>
              <a:gd name="connsiteY9101" fmla="*/ 209912 h 3994140"/>
              <a:gd name="connsiteX9102" fmla="*/ 5027308 w 6606361"/>
              <a:gd name="connsiteY9102" fmla="*/ 212827 h 3994140"/>
              <a:gd name="connsiteX9103" fmla="*/ 5027308 w 6606361"/>
              <a:gd name="connsiteY9103" fmla="*/ 218658 h 3994140"/>
              <a:gd name="connsiteX9104" fmla="*/ 5030224 w 6606361"/>
              <a:gd name="connsiteY9104" fmla="*/ 221574 h 3994140"/>
              <a:gd name="connsiteX9105" fmla="*/ 5030224 w 6606361"/>
              <a:gd name="connsiteY9105" fmla="*/ 224488 h 3994140"/>
              <a:gd name="connsiteX9106" fmla="*/ 5027308 w 6606361"/>
              <a:gd name="connsiteY9106" fmla="*/ 230319 h 3994140"/>
              <a:gd name="connsiteX9107" fmla="*/ 5024392 w 6606361"/>
              <a:gd name="connsiteY9107" fmla="*/ 236150 h 3994140"/>
              <a:gd name="connsiteX9108" fmla="*/ 5021476 w 6606361"/>
              <a:gd name="connsiteY9108" fmla="*/ 239066 h 3994140"/>
              <a:gd name="connsiteX9109" fmla="*/ 5021476 w 6606361"/>
              <a:gd name="connsiteY9109" fmla="*/ 241981 h 3994140"/>
              <a:gd name="connsiteX9110" fmla="*/ 5018560 w 6606361"/>
              <a:gd name="connsiteY9110" fmla="*/ 241981 h 3994140"/>
              <a:gd name="connsiteX9111" fmla="*/ 5024392 w 6606361"/>
              <a:gd name="connsiteY9111" fmla="*/ 244897 h 3994140"/>
              <a:gd name="connsiteX9112" fmla="*/ 5024392 w 6606361"/>
              <a:gd name="connsiteY9112" fmla="*/ 247812 h 3994140"/>
              <a:gd name="connsiteX9113" fmla="*/ 5024392 w 6606361"/>
              <a:gd name="connsiteY9113" fmla="*/ 250727 h 3994140"/>
              <a:gd name="connsiteX9114" fmla="*/ 5024392 w 6606361"/>
              <a:gd name="connsiteY9114" fmla="*/ 256559 h 3994140"/>
              <a:gd name="connsiteX9115" fmla="*/ 5021476 w 6606361"/>
              <a:gd name="connsiteY9115" fmla="*/ 259473 h 3994140"/>
              <a:gd name="connsiteX9116" fmla="*/ 5018560 w 6606361"/>
              <a:gd name="connsiteY9116" fmla="*/ 262389 h 3994140"/>
              <a:gd name="connsiteX9117" fmla="*/ 5012728 w 6606361"/>
              <a:gd name="connsiteY9117" fmla="*/ 271135 h 3994140"/>
              <a:gd name="connsiteX9118" fmla="*/ 5003979 w 6606361"/>
              <a:gd name="connsiteY9118" fmla="*/ 274051 h 3994140"/>
              <a:gd name="connsiteX9119" fmla="*/ 4998147 w 6606361"/>
              <a:gd name="connsiteY9119" fmla="*/ 274051 h 3994140"/>
              <a:gd name="connsiteX9120" fmla="*/ 4992315 w 6606361"/>
              <a:gd name="connsiteY9120" fmla="*/ 271135 h 3994140"/>
              <a:gd name="connsiteX9121" fmla="*/ 4986483 w 6606361"/>
              <a:gd name="connsiteY9121" fmla="*/ 268220 h 3994140"/>
              <a:gd name="connsiteX9122" fmla="*/ 4983567 w 6606361"/>
              <a:gd name="connsiteY9122" fmla="*/ 265305 h 3994140"/>
              <a:gd name="connsiteX9123" fmla="*/ 4980651 w 6606361"/>
              <a:gd name="connsiteY9123" fmla="*/ 274051 h 3994140"/>
              <a:gd name="connsiteX9124" fmla="*/ 4974819 w 6606361"/>
              <a:gd name="connsiteY9124" fmla="*/ 279882 h 3994140"/>
              <a:gd name="connsiteX9125" fmla="*/ 4971903 w 6606361"/>
              <a:gd name="connsiteY9125" fmla="*/ 288628 h 3994140"/>
              <a:gd name="connsiteX9126" fmla="*/ 4966070 w 6606361"/>
              <a:gd name="connsiteY9126" fmla="*/ 294458 h 3994140"/>
              <a:gd name="connsiteX9127" fmla="*/ 4960238 w 6606361"/>
              <a:gd name="connsiteY9127" fmla="*/ 300290 h 3994140"/>
              <a:gd name="connsiteX9128" fmla="*/ 4957322 w 6606361"/>
              <a:gd name="connsiteY9128" fmla="*/ 306121 h 3994140"/>
              <a:gd name="connsiteX9129" fmla="*/ 4954406 w 6606361"/>
              <a:gd name="connsiteY9129" fmla="*/ 309036 h 3994140"/>
              <a:gd name="connsiteX9130" fmla="*/ 4951490 w 6606361"/>
              <a:gd name="connsiteY9130" fmla="*/ 309036 h 3994140"/>
              <a:gd name="connsiteX9131" fmla="*/ 4942742 w 6606361"/>
              <a:gd name="connsiteY9131" fmla="*/ 311951 h 3994140"/>
              <a:gd name="connsiteX9132" fmla="*/ 4936910 w 6606361"/>
              <a:gd name="connsiteY9132" fmla="*/ 311951 h 3994140"/>
              <a:gd name="connsiteX9133" fmla="*/ 4933994 w 6606361"/>
              <a:gd name="connsiteY9133" fmla="*/ 309036 h 3994140"/>
              <a:gd name="connsiteX9134" fmla="*/ 4931078 w 6606361"/>
              <a:gd name="connsiteY9134" fmla="*/ 306121 h 3994140"/>
              <a:gd name="connsiteX9135" fmla="*/ 4928162 w 6606361"/>
              <a:gd name="connsiteY9135" fmla="*/ 306121 h 3994140"/>
              <a:gd name="connsiteX9136" fmla="*/ 4928162 w 6606361"/>
              <a:gd name="connsiteY9136" fmla="*/ 303206 h 3994140"/>
              <a:gd name="connsiteX9137" fmla="*/ 4910665 w 6606361"/>
              <a:gd name="connsiteY9137" fmla="*/ 311951 h 3994140"/>
              <a:gd name="connsiteX9138" fmla="*/ 4896085 w 6606361"/>
              <a:gd name="connsiteY9138" fmla="*/ 309036 h 3994140"/>
              <a:gd name="connsiteX9139" fmla="*/ 4884421 w 6606361"/>
              <a:gd name="connsiteY9139" fmla="*/ 303206 h 3994140"/>
              <a:gd name="connsiteX9140" fmla="*/ 4878588 w 6606361"/>
              <a:gd name="connsiteY9140" fmla="*/ 300290 h 3994140"/>
              <a:gd name="connsiteX9141" fmla="*/ 4872756 w 6606361"/>
              <a:gd name="connsiteY9141" fmla="*/ 291544 h 3994140"/>
              <a:gd name="connsiteX9142" fmla="*/ 4869840 w 6606361"/>
              <a:gd name="connsiteY9142" fmla="*/ 288628 h 3994140"/>
              <a:gd name="connsiteX9143" fmla="*/ 4869840 w 6606361"/>
              <a:gd name="connsiteY9143" fmla="*/ 285712 h 3994140"/>
              <a:gd name="connsiteX9144" fmla="*/ 4869840 w 6606361"/>
              <a:gd name="connsiteY9144" fmla="*/ 282797 h 3994140"/>
              <a:gd name="connsiteX9145" fmla="*/ 4872756 w 6606361"/>
              <a:gd name="connsiteY9145" fmla="*/ 279882 h 3994140"/>
              <a:gd name="connsiteX9146" fmla="*/ 4875672 w 6606361"/>
              <a:gd name="connsiteY9146" fmla="*/ 279882 h 3994140"/>
              <a:gd name="connsiteX9147" fmla="*/ 4881505 w 6606361"/>
              <a:gd name="connsiteY9147" fmla="*/ 279882 h 3994140"/>
              <a:gd name="connsiteX9148" fmla="*/ 4887337 w 6606361"/>
              <a:gd name="connsiteY9148" fmla="*/ 279882 h 3994140"/>
              <a:gd name="connsiteX9149" fmla="*/ 4890253 w 6606361"/>
              <a:gd name="connsiteY9149" fmla="*/ 276966 h 3994140"/>
              <a:gd name="connsiteX9150" fmla="*/ 4896085 w 6606361"/>
              <a:gd name="connsiteY9150" fmla="*/ 276966 h 3994140"/>
              <a:gd name="connsiteX9151" fmla="*/ 4907749 w 6606361"/>
              <a:gd name="connsiteY9151" fmla="*/ 268220 h 3994140"/>
              <a:gd name="connsiteX9152" fmla="*/ 4922329 w 6606361"/>
              <a:gd name="connsiteY9152" fmla="*/ 256559 h 3994140"/>
              <a:gd name="connsiteX9153" fmla="*/ 4933994 w 6606361"/>
              <a:gd name="connsiteY9153" fmla="*/ 239066 h 3994140"/>
              <a:gd name="connsiteX9154" fmla="*/ 4945658 w 6606361"/>
              <a:gd name="connsiteY9154" fmla="*/ 224488 h 3994140"/>
              <a:gd name="connsiteX9155" fmla="*/ 4954406 w 6606361"/>
              <a:gd name="connsiteY9155" fmla="*/ 212827 h 3994140"/>
              <a:gd name="connsiteX9156" fmla="*/ 4957322 w 6606361"/>
              <a:gd name="connsiteY9156" fmla="*/ 209912 h 3994140"/>
              <a:gd name="connsiteX9157" fmla="*/ 4963154 w 6606361"/>
              <a:gd name="connsiteY9157" fmla="*/ 204081 h 3994140"/>
              <a:gd name="connsiteX9158" fmla="*/ 4971903 w 6606361"/>
              <a:gd name="connsiteY9158" fmla="*/ 201165 h 3994140"/>
              <a:gd name="connsiteX9159" fmla="*/ 4980651 w 6606361"/>
              <a:gd name="connsiteY9159" fmla="*/ 198250 h 3994140"/>
              <a:gd name="connsiteX9160" fmla="*/ 4989399 w 6606361"/>
              <a:gd name="connsiteY9160" fmla="*/ 198250 h 3994140"/>
              <a:gd name="connsiteX9161" fmla="*/ 4992315 w 6606361"/>
              <a:gd name="connsiteY9161" fmla="*/ 198250 h 3994140"/>
              <a:gd name="connsiteX9162" fmla="*/ 4995231 w 6606361"/>
              <a:gd name="connsiteY9162" fmla="*/ 198250 h 3994140"/>
              <a:gd name="connsiteX9163" fmla="*/ 1236413 w 6606361"/>
              <a:gd name="connsiteY9163" fmla="*/ 157434 h 3994140"/>
              <a:gd name="connsiteX9164" fmla="*/ 1250994 w 6606361"/>
              <a:gd name="connsiteY9164" fmla="*/ 160349 h 3994140"/>
              <a:gd name="connsiteX9165" fmla="*/ 1262659 w 6606361"/>
              <a:gd name="connsiteY9165" fmla="*/ 160349 h 3994140"/>
              <a:gd name="connsiteX9166" fmla="*/ 1268491 w 6606361"/>
              <a:gd name="connsiteY9166" fmla="*/ 163265 h 3994140"/>
              <a:gd name="connsiteX9167" fmla="*/ 1265574 w 6606361"/>
              <a:gd name="connsiteY9167" fmla="*/ 166180 h 3994140"/>
              <a:gd name="connsiteX9168" fmla="*/ 1262659 w 6606361"/>
              <a:gd name="connsiteY9168" fmla="*/ 172011 h 3994140"/>
              <a:gd name="connsiteX9169" fmla="*/ 1256827 w 6606361"/>
              <a:gd name="connsiteY9169" fmla="*/ 177842 h 3994140"/>
              <a:gd name="connsiteX9170" fmla="*/ 1253910 w 6606361"/>
              <a:gd name="connsiteY9170" fmla="*/ 183673 h 3994140"/>
              <a:gd name="connsiteX9171" fmla="*/ 1253910 w 6606361"/>
              <a:gd name="connsiteY9171" fmla="*/ 189503 h 3994140"/>
              <a:gd name="connsiteX9172" fmla="*/ 1253910 w 6606361"/>
              <a:gd name="connsiteY9172" fmla="*/ 192419 h 3994140"/>
              <a:gd name="connsiteX9173" fmla="*/ 1256827 w 6606361"/>
              <a:gd name="connsiteY9173" fmla="*/ 198250 h 3994140"/>
              <a:gd name="connsiteX9174" fmla="*/ 1259742 w 6606361"/>
              <a:gd name="connsiteY9174" fmla="*/ 198250 h 3994140"/>
              <a:gd name="connsiteX9175" fmla="*/ 1262659 w 6606361"/>
              <a:gd name="connsiteY9175" fmla="*/ 201165 h 3994140"/>
              <a:gd name="connsiteX9176" fmla="*/ 1288903 w 6606361"/>
              <a:gd name="connsiteY9176" fmla="*/ 204080 h 3994140"/>
              <a:gd name="connsiteX9177" fmla="*/ 1315148 w 6606361"/>
              <a:gd name="connsiteY9177" fmla="*/ 189503 h 3994140"/>
              <a:gd name="connsiteX9178" fmla="*/ 1318064 w 6606361"/>
              <a:gd name="connsiteY9178" fmla="*/ 186588 h 3994140"/>
              <a:gd name="connsiteX9179" fmla="*/ 1320980 w 6606361"/>
              <a:gd name="connsiteY9179" fmla="*/ 183673 h 3994140"/>
              <a:gd name="connsiteX9180" fmla="*/ 1323897 w 6606361"/>
              <a:gd name="connsiteY9180" fmla="*/ 183673 h 3994140"/>
              <a:gd name="connsiteX9181" fmla="*/ 1326812 w 6606361"/>
              <a:gd name="connsiteY9181" fmla="*/ 180758 h 3994140"/>
              <a:gd name="connsiteX9182" fmla="*/ 1329728 w 6606361"/>
              <a:gd name="connsiteY9182" fmla="*/ 180758 h 3994140"/>
              <a:gd name="connsiteX9183" fmla="*/ 1332644 w 6606361"/>
              <a:gd name="connsiteY9183" fmla="*/ 180758 h 3994140"/>
              <a:gd name="connsiteX9184" fmla="*/ 1332644 w 6606361"/>
              <a:gd name="connsiteY9184" fmla="*/ 183673 h 3994140"/>
              <a:gd name="connsiteX9185" fmla="*/ 1332644 w 6606361"/>
              <a:gd name="connsiteY9185" fmla="*/ 189503 h 3994140"/>
              <a:gd name="connsiteX9186" fmla="*/ 1329728 w 6606361"/>
              <a:gd name="connsiteY9186" fmla="*/ 198250 h 3994140"/>
              <a:gd name="connsiteX9187" fmla="*/ 1323897 w 6606361"/>
              <a:gd name="connsiteY9187" fmla="*/ 204080 h 3994140"/>
              <a:gd name="connsiteX9188" fmla="*/ 1318064 w 6606361"/>
              <a:gd name="connsiteY9188" fmla="*/ 209912 h 3994140"/>
              <a:gd name="connsiteX9189" fmla="*/ 1312232 w 6606361"/>
              <a:gd name="connsiteY9189" fmla="*/ 215742 h 3994140"/>
              <a:gd name="connsiteX9190" fmla="*/ 1306399 w 6606361"/>
              <a:gd name="connsiteY9190" fmla="*/ 218658 h 3994140"/>
              <a:gd name="connsiteX9191" fmla="*/ 1300568 w 6606361"/>
              <a:gd name="connsiteY9191" fmla="*/ 221573 h 3994140"/>
              <a:gd name="connsiteX9192" fmla="*/ 1297651 w 6606361"/>
              <a:gd name="connsiteY9192" fmla="*/ 239066 h 3994140"/>
              <a:gd name="connsiteX9193" fmla="*/ 1271407 w 6606361"/>
              <a:gd name="connsiteY9193" fmla="*/ 259473 h 3994140"/>
              <a:gd name="connsiteX9194" fmla="*/ 1245162 w 6606361"/>
              <a:gd name="connsiteY9194" fmla="*/ 221573 h 3994140"/>
              <a:gd name="connsiteX9195" fmla="*/ 1239330 w 6606361"/>
              <a:gd name="connsiteY9195" fmla="*/ 221573 h 3994140"/>
              <a:gd name="connsiteX9196" fmla="*/ 1221834 w 6606361"/>
              <a:gd name="connsiteY9196" fmla="*/ 221573 h 3994140"/>
              <a:gd name="connsiteX9197" fmla="*/ 1204337 w 6606361"/>
              <a:gd name="connsiteY9197" fmla="*/ 218658 h 3994140"/>
              <a:gd name="connsiteX9198" fmla="*/ 1183924 w 6606361"/>
              <a:gd name="connsiteY9198" fmla="*/ 212827 h 3994140"/>
              <a:gd name="connsiteX9199" fmla="*/ 1175177 w 6606361"/>
              <a:gd name="connsiteY9199" fmla="*/ 206996 h 3994140"/>
              <a:gd name="connsiteX9200" fmla="*/ 1172260 w 6606361"/>
              <a:gd name="connsiteY9200" fmla="*/ 204080 h 3994140"/>
              <a:gd name="connsiteX9201" fmla="*/ 1172260 w 6606361"/>
              <a:gd name="connsiteY9201" fmla="*/ 201165 h 3994140"/>
              <a:gd name="connsiteX9202" fmla="*/ 1175177 w 6606361"/>
              <a:gd name="connsiteY9202" fmla="*/ 198250 h 3994140"/>
              <a:gd name="connsiteX9203" fmla="*/ 1178093 w 6606361"/>
              <a:gd name="connsiteY9203" fmla="*/ 192419 h 3994140"/>
              <a:gd name="connsiteX9204" fmla="*/ 1186841 w 6606361"/>
              <a:gd name="connsiteY9204" fmla="*/ 192419 h 3994140"/>
              <a:gd name="connsiteX9205" fmla="*/ 1192672 w 6606361"/>
              <a:gd name="connsiteY9205" fmla="*/ 189503 h 3994140"/>
              <a:gd name="connsiteX9206" fmla="*/ 1201421 w 6606361"/>
              <a:gd name="connsiteY9206" fmla="*/ 186588 h 3994140"/>
              <a:gd name="connsiteX9207" fmla="*/ 1204337 w 6606361"/>
              <a:gd name="connsiteY9207" fmla="*/ 183673 h 3994140"/>
              <a:gd name="connsiteX9208" fmla="*/ 1207253 w 6606361"/>
              <a:gd name="connsiteY9208" fmla="*/ 180758 h 3994140"/>
              <a:gd name="connsiteX9209" fmla="*/ 1210169 w 6606361"/>
              <a:gd name="connsiteY9209" fmla="*/ 174926 h 3994140"/>
              <a:gd name="connsiteX9210" fmla="*/ 1210169 w 6606361"/>
              <a:gd name="connsiteY9210" fmla="*/ 172011 h 3994140"/>
              <a:gd name="connsiteX9211" fmla="*/ 1221834 w 6606361"/>
              <a:gd name="connsiteY9211" fmla="*/ 163265 h 3994140"/>
              <a:gd name="connsiteX9212" fmla="*/ 2292032 w 6606361"/>
              <a:gd name="connsiteY9212" fmla="*/ 148688 h 3994140"/>
              <a:gd name="connsiteX9213" fmla="*/ 2309528 w 6606361"/>
              <a:gd name="connsiteY9213" fmla="*/ 154519 h 3994140"/>
              <a:gd name="connsiteX9214" fmla="*/ 2318276 w 6606361"/>
              <a:gd name="connsiteY9214" fmla="*/ 160349 h 3994140"/>
              <a:gd name="connsiteX9215" fmla="*/ 2321192 w 6606361"/>
              <a:gd name="connsiteY9215" fmla="*/ 163265 h 3994140"/>
              <a:gd name="connsiteX9216" fmla="*/ 2321192 w 6606361"/>
              <a:gd name="connsiteY9216" fmla="*/ 169095 h 3994140"/>
              <a:gd name="connsiteX9217" fmla="*/ 2321192 w 6606361"/>
              <a:gd name="connsiteY9217" fmla="*/ 172011 h 3994140"/>
              <a:gd name="connsiteX9218" fmla="*/ 2318276 w 6606361"/>
              <a:gd name="connsiteY9218" fmla="*/ 174927 h 3994140"/>
              <a:gd name="connsiteX9219" fmla="*/ 2315360 w 6606361"/>
              <a:gd name="connsiteY9219" fmla="*/ 174927 h 3994140"/>
              <a:gd name="connsiteX9220" fmla="*/ 2312444 w 6606361"/>
              <a:gd name="connsiteY9220" fmla="*/ 177842 h 3994140"/>
              <a:gd name="connsiteX9221" fmla="*/ 2309528 w 6606361"/>
              <a:gd name="connsiteY9221" fmla="*/ 177842 h 3994140"/>
              <a:gd name="connsiteX9222" fmla="*/ 2294948 w 6606361"/>
              <a:gd name="connsiteY9222" fmla="*/ 215742 h 3994140"/>
              <a:gd name="connsiteX9223" fmla="*/ 2306612 w 6606361"/>
              <a:gd name="connsiteY9223" fmla="*/ 224489 h 3994140"/>
              <a:gd name="connsiteX9224" fmla="*/ 2309528 w 6606361"/>
              <a:gd name="connsiteY9224" fmla="*/ 250728 h 3994140"/>
              <a:gd name="connsiteX9225" fmla="*/ 2315360 w 6606361"/>
              <a:gd name="connsiteY9225" fmla="*/ 250728 h 3994140"/>
              <a:gd name="connsiteX9226" fmla="*/ 2324109 w 6606361"/>
              <a:gd name="connsiteY9226" fmla="*/ 250728 h 3994140"/>
              <a:gd name="connsiteX9227" fmla="*/ 2335773 w 6606361"/>
              <a:gd name="connsiteY9227" fmla="*/ 247812 h 3994140"/>
              <a:gd name="connsiteX9228" fmla="*/ 2350353 w 6606361"/>
              <a:gd name="connsiteY9228" fmla="*/ 241981 h 3994140"/>
              <a:gd name="connsiteX9229" fmla="*/ 2370766 w 6606361"/>
              <a:gd name="connsiteY9229" fmla="*/ 230320 h 3994140"/>
              <a:gd name="connsiteX9230" fmla="*/ 2388262 w 6606361"/>
              <a:gd name="connsiteY9230" fmla="*/ 224489 h 3994140"/>
              <a:gd name="connsiteX9231" fmla="*/ 2408675 w 6606361"/>
              <a:gd name="connsiteY9231" fmla="*/ 227405 h 3994140"/>
              <a:gd name="connsiteX9232" fmla="*/ 2426171 w 6606361"/>
              <a:gd name="connsiteY9232" fmla="*/ 241981 h 3994140"/>
              <a:gd name="connsiteX9233" fmla="*/ 2434919 w 6606361"/>
              <a:gd name="connsiteY9233" fmla="*/ 262389 h 3994140"/>
              <a:gd name="connsiteX9234" fmla="*/ 2432003 w 6606361"/>
              <a:gd name="connsiteY9234" fmla="*/ 288629 h 3994140"/>
              <a:gd name="connsiteX9235" fmla="*/ 2432003 w 6606361"/>
              <a:gd name="connsiteY9235" fmla="*/ 323614 h 3994140"/>
              <a:gd name="connsiteX9236" fmla="*/ 2429087 w 6606361"/>
              <a:gd name="connsiteY9236" fmla="*/ 326528 h 3994140"/>
              <a:gd name="connsiteX9237" fmla="*/ 2423255 w 6606361"/>
              <a:gd name="connsiteY9237" fmla="*/ 338191 h 3994140"/>
              <a:gd name="connsiteX9238" fmla="*/ 2411591 w 6606361"/>
              <a:gd name="connsiteY9238" fmla="*/ 358599 h 3994140"/>
              <a:gd name="connsiteX9239" fmla="*/ 2388262 w 6606361"/>
              <a:gd name="connsiteY9239" fmla="*/ 381922 h 3994140"/>
              <a:gd name="connsiteX9240" fmla="*/ 2350353 w 6606361"/>
              <a:gd name="connsiteY9240" fmla="*/ 428569 h 3994140"/>
              <a:gd name="connsiteX9241" fmla="*/ 2315360 w 6606361"/>
              <a:gd name="connsiteY9241" fmla="*/ 431485 h 3994140"/>
              <a:gd name="connsiteX9242" fmla="*/ 2327025 w 6606361"/>
              <a:gd name="connsiteY9242" fmla="*/ 446062 h 3994140"/>
              <a:gd name="connsiteX9243" fmla="*/ 2332857 w 6606361"/>
              <a:gd name="connsiteY9243" fmla="*/ 475216 h 3994140"/>
              <a:gd name="connsiteX9244" fmla="*/ 2344521 w 6606361"/>
              <a:gd name="connsiteY9244" fmla="*/ 475216 h 3994140"/>
              <a:gd name="connsiteX9245" fmla="*/ 2347437 w 6606361"/>
              <a:gd name="connsiteY9245" fmla="*/ 472300 h 3994140"/>
              <a:gd name="connsiteX9246" fmla="*/ 2350353 w 6606361"/>
              <a:gd name="connsiteY9246" fmla="*/ 469385 h 3994140"/>
              <a:gd name="connsiteX9247" fmla="*/ 2353269 w 6606361"/>
              <a:gd name="connsiteY9247" fmla="*/ 463554 h 3994140"/>
              <a:gd name="connsiteX9248" fmla="*/ 2356185 w 6606361"/>
              <a:gd name="connsiteY9248" fmla="*/ 454808 h 3994140"/>
              <a:gd name="connsiteX9249" fmla="*/ 2362017 w 6606361"/>
              <a:gd name="connsiteY9249" fmla="*/ 448977 h 3994140"/>
              <a:gd name="connsiteX9250" fmla="*/ 2367850 w 6606361"/>
              <a:gd name="connsiteY9250" fmla="*/ 443147 h 3994140"/>
              <a:gd name="connsiteX9251" fmla="*/ 2376598 w 6606361"/>
              <a:gd name="connsiteY9251" fmla="*/ 440231 h 3994140"/>
              <a:gd name="connsiteX9252" fmla="*/ 2379514 w 6606361"/>
              <a:gd name="connsiteY9252" fmla="*/ 437315 h 3994140"/>
              <a:gd name="connsiteX9253" fmla="*/ 2385346 w 6606361"/>
              <a:gd name="connsiteY9253" fmla="*/ 431485 h 3994140"/>
              <a:gd name="connsiteX9254" fmla="*/ 2391178 w 6606361"/>
              <a:gd name="connsiteY9254" fmla="*/ 425653 h 3994140"/>
              <a:gd name="connsiteX9255" fmla="*/ 2397010 w 6606361"/>
              <a:gd name="connsiteY9255" fmla="*/ 416908 h 3994140"/>
              <a:gd name="connsiteX9256" fmla="*/ 2399926 w 6606361"/>
              <a:gd name="connsiteY9256" fmla="*/ 411077 h 3994140"/>
              <a:gd name="connsiteX9257" fmla="*/ 2402843 w 6606361"/>
              <a:gd name="connsiteY9257" fmla="*/ 405246 h 3994140"/>
              <a:gd name="connsiteX9258" fmla="*/ 2405759 w 6606361"/>
              <a:gd name="connsiteY9258" fmla="*/ 402330 h 3994140"/>
              <a:gd name="connsiteX9259" fmla="*/ 2408675 w 6606361"/>
              <a:gd name="connsiteY9259" fmla="*/ 399414 h 3994140"/>
              <a:gd name="connsiteX9260" fmla="*/ 2411591 w 6606361"/>
              <a:gd name="connsiteY9260" fmla="*/ 396499 h 3994140"/>
              <a:gd name="connsiteX9261" fmla="*/ 2414507 w 6606361"/>
              <a:gd name="connsiteY9261" fmla="*/ 396499 h 3994140"/>
              <a:gd name="connsiteX9262" fmla="*/ 2420339 w 6606361"/>
              <a:gd name="connsiteY9262" fmla="*/ 393584 h 3994140"/>
              <a:gd name="connsiteX9263" fmla="*/ 2423255 w 6606361"/>
              <a:gd name="connsiteY9263" fmla="*/ 393584 h 3994140"/>
              <a:gd name="connsiteX9264" fmla="*/ 2426171 w 6606361"/>
              <a:gd name="connsiteY9264" fmla="*/ 396499 h 3994140"/>
              <a:gd name="connsiteX9265" fmla="*/ 2432003 w 6606361"/>
              <a:gd name="connsiteY9265" fmla="*/ 399414 h 3994140"/>
              <a:gd name="connsiteX9266" fmla="*/ 2434919 w 6606361"/>
              <a:gd name="connsiteY9266" fmla="*/ 408161 h 3994140"/>
              <a:gd name="connsiteX9267" fmla="*/ 2434919 w 6606361"/>
              <a:gd name="connsiteY9267" fmla="*/ 413992 h 3994140"/>
              <a:gd name="connsiteX9268" fmla="*/ 2434919 w 6606361"/>
              <a:gd name="connsiteY9268" fmla="*/ 416908 h 3994140"/>
              <a:gd name="connsiteX9269" fmla="*/ 2432003 w 6606361"/>
              <a:gd name="connsiteY9269" fmla="*/ 419823 h 3994140"/>
              <a:gd name="connsiteX9270" fmla="*/ 2420339 w 6606361"/>
              <a:gd name="connsiteY9270" fmla="*/ 425653 h 3994140"/>
              <a:gd name="connsiteX9271" fmla="*/ 2426171 w 6606361"/>
              <a:gd name="connsiteY9271" fmla="*/ 434400 h 3994140"/>
              <a:gd name="connsiteX9272" fmla="*/ 2437835 w 6606361"/>
              <a:gd name="connsiteY9272" fmla="*/ 443147 h 3994140"/>
              <a:gd name="connsiteX9273" fmla="*/ 2443668 w 6606361"/>
              <a:gd name="connsiteY9273" fmla="*/ 446062 h 3994140"/>
              <a:gd name="connsiteX9274" fmla="*/ 2458248 w 6606361"/>
              <a:gd name="connsiteY9274" fmla="*/ 451893 h 3994140"/>
              <a:gd name="connsiteX9275" fmla="*/ 2475744 w 6606361"/>
              <a:gd name="connsiteY9275" fmla="*/ 460639 h 3994140"/>
              <a:gd name="connsiteX9276" fmla="*/ 2499073 w 6606361"/>
              <a:gd name="connsiteY9276" fmla="*/ 463554 h 3994140"/>
              <a:gd name="connsiteX9277" fmla="*/ 2519485 w 6606361"/>
              <a:gd name="connsiteY9277" fmla="*/ 463554 h 3994140"/>
              <a:gd name="connsiteX9278" fmla="*/ 2569059 w 6606361"/>
              <a:gd name="connsiteY9278" fmla="*/ 489793 h 3994140"/>
              <a:gd name="connsiteX9279" fmla="*/ 2574891 w 6606361"/>
              <a:gd name="connsiteY9279" fmla="*/ 492708 h 3994140"/>
              <a:gd name="connsiteX9280" fmla="*/ 2589471 w 6606361"/>
              <a:gd name="connsiteY9280" fmla="*/ 495624 h 3994140"/>
              <a:gd name="connsiteX9281" fmla="*/ 2606968 w 6606361"/>
              <a:gd name="connsiteY9281" fmla="*/ 498539 h 3994140"/>
              <a:gd name="connsiteX9282" fmla="*/ 2624464 w 6606361"/>
              <a:gd name="connsiteY9282" fmla="*/ 501455 h 3994140"/>
              <a:gd name="connsiteX9283" fmla="*/ 2641960 w 6606361"/>
              <a:gd name="connsiteY9283" fmla="*/ 495624 h 3994140"/>
              <a:gd name="connsiteX9284" fmla="*/ 2647793 w 6606361"/>
              <a:gd name="connsiteY9284" fmla="*/ 489793 h 3994140"/>
              <a:gd name="connsiteX9285" fmla="*/ 2653625 w 6606361"/>
              <a:gd name="connsiteY9285" fmla="*/ 486878 h 3994140"/>
              <a:gd name="connsiteX9286" fmla="*/ 2659457 w 6606361"/>
              <a:gd name="connsiteY9286" fmla="*/ 483963 h 3994140"/>
              <a:gd name="connsiteX9287" fmla="*/ 2662373 w 6606361"/>
              <a:gd name="connsiteY9287" fmla="*/ 481047 h 3994140"/>
              <a:gd name="connsiteX9288" fmla="*/ 2668205 w 6606361"/>
              <a:gd name="connsiteY9288" fmla="*/ 481047 h 3994140"/>
              <a:gd name="connsiteX9289" fmla="*/ 2676953 w 6606361"/>
              <a:gd name="connsiteY9289" fmla="*/ 483963 h 3994140"/>
              <a:gd name="connsiteX9290" fmla="*/ 2685702 w 6606361"/>
              <a:gd name="connsiteY9290" fmla="*/ 483963 h 3994140"/>
              <a:gd name="connsiteX9291" fmla="*/ 2700282 w 6606361"/>
              <a:gd name="connsiteY9291" fmla="*/ 486878 h 3994140"/>
              <a:gd name="connsiteX9292" fmla="*/ 2711946 w 6606361"/>
              <a:gd name="connsiteY9292" fmla="*/ 489793 h 3994140"/>
              <a:gd name="connsiteX9293" fmla="*/ 2720694 w 6606361"/>
              <a:gd name="connsiteY9293" fmla="*/ 495624 h 3994140"/>
              <a:gd name="connsiteX9294" fmla="*/ 2726527 w 6606361"/>
              <a:gd name="connsiteY9294" fmla="*/ 498539 h 3994140"/>
              <a:gd name="connsiteX9295" fmla="*/ 2729443 w 6606361"/>
              <a:gd name="connsiteY9295" fmla="*/ 504371 h 3994140"/>
              <a:gd name="connsiteX9296" fmla="*/ 2732359 w 6606361"/>
              <a:gd name="connsiteY9296" fmla="*/ 504371 h 3994140"/>
              <a:gd name="connsiteX9297" fmla="*/ 2735275 w 6606361"/>
              <a:gd name="connsiteY9297" fmla="*/ 504371 h 3994140"/>
              <a:gd name="connsiteX9298" fmla="*/ 2738191 w 6606361"/>
              <a:gd name="connsiteY9298" fmla="*/ 501455 h 3994140"/>
              <a:gd name="connsiteX9299" fmla="*/ 2744023 w 6606361"/>
              <a:gd name="connsiteY9299" fmla="*/ 501455 h 3994140"/>
              <a:gd name="connsiteX9300" fmla="*/ 2749855 w 6606361"/>
              <a:gd name="connsiteY9300" fmla="*/ 504371 h 3994140"/>
              <a:gd name="connsiteX9301" fmla="*/ 2752771 w 6606361"/>
              <a:gd name="connsiteY9301" fmla="*/ 507286 h 3994140"/>
              <a:gd name="connsiteX9302" fmla="*/ 2755687 w 6606361"/>
              <a:gd name="connsiteY9302" fmla="*/ 510201 h 3994140"/>
              <a:gd name="connsiteX9303" fmla="*/ 2758603 w 6606361"/>
              <a:gd name="connsiteY9303" fmla="*/ 518948 h 3994140"/>
              <a:gd name="connsiteX9304" fmla="*/ 2752771 w 6606361"/>
              <a:gd name="connsiteY9304" fmla="*/ 548102 h 3994140"/>
              <a:gd name="connsiteX9305" fmla="*/ 2752771 w 6606361"/>
              <a:gd name="connsiteY9305" fmla="*/ 591833 h 3994140"/>
              <a:gd name="connsiteX9306" fmla="*/ 2764435 w 6606361"/>
              <a:gd name="connsiteY9306" fmla="*/ 615157 h 3994140"/>
              <a:gd name="connsiteX9307" fmla="*/ 2770268 w 6606361"/>
              <a:gd name="connsiteY9307" fmla="*/ 635565 h 3994140"/>
              <a:gd name="connsiteX9308" fmla="*/ 2773184 w 6606361"/>
              <a:gd name="connsiteY9308" fmla="*/ 629734 h 3994140"/>
              <a:gd name="connsiteX9309" fmla="*/ 2779016 w 6606361"/>
              <a:gd name="connsiteY9309" fmla="*/ 626819 h 3994140"/>
              <a:gd name="connsiteX9310" fmla="*/ 2781932 w 6606361"/>
              <a:gd name="connsiteY9310" fmla="*/ 620987 h 3994140"/>
              <a:gd name="connsiteX9311" fmla="*/ 2787764 w 6606361"/>
              <a:gd name="connsiteY9311" fmla="*/ 615157 h 3994140"/>
              <a:gd name="connsiteX9312" fmla="*/ 2790680 w 6606361"/>
              <a:gd name="connsiteY9312" fmla="*/ 609326 h 3994140"/>
              <a:gd name="connsiteX9313" fmla="*/ 2790680 w 6606361"/>
              <a:gd name="connsiteY9313" fmla="*/ 603495 h 3994140"/>
              <a:gd name="connsiteX9314" fmla="*/ 2793596 w 6606361"/>
              <a:gd name="connsiteY9314" fmla="*/ 597664 h 3994140"/>
              <a:gd name="connsiteX9315" fmla="*/ 2799428 w 6606361"/>
              <a:gd name="connsiteY9315" fmla="*/ 591833 h 3994140"/>
              <a:gd name="connsiteX9316" fmla="*/ 2802344 w 6606361"/>
              <a:gd name="connsiteY9316" fmla="*/ 586002 h 3994140"/>
              <a:gd name="connsiteX9317" fmla="*/ 2805260 w 6606361"/>
              <a:gd name="connsiteY9317" fmla="*/ 580172 h 3994140"/>
              <a:gd name="connsiteX9318" fmla="*/ 2808177 w 6606361"/>
              <a:gd name="connsiteY9318" fmla="*/ 577256 h 3994140"/>
              <a:gd name="connsiteX9319" fmla="*/ 2831505 w 6606361"/>
              <a:gd name="connsiteY9319" fmla="*/ 600579 h 3994140"/>
              <a:gd name="connsiteX9320" fmla="*/ 2851918 w 6606361"/>
              <a:gd name="connsiteY9320" fmla="*/ 600579 h 3994140"/>
              <a:gd name="connsiteX9321" fmla="*/ 2863582 w 6606361"/>
              <a:gd name="connsiteY9321" fmla="*/ 591833 h 3994140"/>
              <a:gd name="connsiteX9322" fmla="*/ 2895659 w 6606361"/>
              <a:gd name="connsiteY9322" fmla="*/ 612241 h 3994140"/>
              <a:gd name="connsiteX9323" fmla="*/ 2913155 w 6606361"/>
              <a:gd name="connsiteY9323" fmla="*/ 603495 h 3994140"/>
              <a:gd name="connsiteX9324" fmla="*/ 2924819 w 6606361"/>
              <a:gd name="connsiteY9324" fmla="*/ 600579 h 3994140"/>
              <a:gd name="connsiteX9325" fmla="*/ 2924819 w 6606361"/>
              <a:gd name="connsiteY9325" fmla="*/ 594749 h 3994140"/>
              <a:gd name="connsiteX9326" fmla="*/ 2924819 w 6606361"/>
              <a:gd name="connsiteY9326" fmla="*/ 580172 h 3994140"/>
              <a:gd name="connsiteX9327" fmla="*/ 2924819 w 6606361"/>
              <a:gd name="connsiteY9327" fmla="*/ 565595 h 3994140"/>
              <a:gd name="connsiteX9328" fmla="*/ 2927735 w 6606361"/>
              <a:gd name="connsiteY9328" fmla="*/ 551017 h 3994140"/>
              <a:gd name="connsiteX9329" fmla="*/ 2939400 w 6606361"/>
              <a:gd name="connsiteY9329" fmla="*/ 545187 h 3994140"/>
              <a:gd name="connsiteX9330" fmla="*/ 2948148 w 6606361"/>
              <a:gd name="connsiteY9330" fmla="*/ 542271 h 3994140"/>
              <a:gd name="connsiteX9331" fmla="*/ 2956896 w 6606361"/>
              <a:gd name="connsiteY9331" fmla="*/ 539355 h 3994140"/>
              <a:gd name="connsiteX9332" fmla="*/ 2959812 w 6606361"/>
              <a:gd name="connsiteY9332" fmla="*/ 533524 h 3994140"/>
              <a:gd name="connsiteX9333" fmla="*/ 2962728 w 6606361"/>
              <a:gd name="connsiteY9333" fmla="*/ 527693 h 3994140"/>
              <a:gd name="connsiteX9334" fmla="*/ 2956896 w 6606361"/>
              <a:gd name="connsiteY9334" fmla="*/ 521863 h 3994140"/>
              <a:gd name="connsiteX9335" fmla="*/ 2962728 w 6606361"/>
              <a:gd name="connsiteY9335" fmla="*/ 521863 h 3994140"/>
              <a:gd name="connsiteX9336" fmla="*/ 2977309 w 6606361"/>
              <a:gd name="connsiteY9336" fmla="*/ 527693 h 3994140"/>
              <a:gd name="connsiteX9337" fmla="*/ 2997721 w 6606361"/>
              <a:gd name="connsiteY9337" fmla="*/ 533524 h 3994140"/>
              <a:gd name="connsiteX9338" fmla="*/ 3018134 w 6606361"/>
              <a:gd name="connsiteY9338" fmla="*/ 536441 h 3994140"/>
              <a:gd name="connsiteX9339" fmla="*/ 3035630 w 6606361"/>
              <a:gd name="connsiteY9339" fmla="*/ 539355 h 3994140"/>
              <a:gd name="connsiteX9340" fmla="*/ 3044378 w 6606361"/>
              <a:gd name="connsiteY9340" fmla="*/ 539355 h 3994140"/>
              <a:gd name="connsiteX9341" fmla="*/ 3050210 w 6606361"/>
              <a:gd name="connsiteY9341" fmla="*/ 542271 h 3994140"/>
              <a:gd name="connsiteX9342" fmla="*/ 3053127 w 6606361"/>
              <a:gd name="connsiteY9342" fmla="*/ 545187 h 3994140"/>
              <a:gd name="connsiteX9343" fmla="*/ 3056043 w 6606361"/>
              <a:gd name="connsiteY9343" fmla="*/ 551017 h 3994140"/>
              <a:gd name="connsiteX9344" fmla="*/ 3056043 w 6606361"/>
              <a:gd name="connsiteY9344" fmla="*/ 556848 h 3994140"/>
              <a:gd name="connsiteX9345" fmla="*/ 3056043 w 6606361"/>
              <a:gd name="connsiteY9345" fmla="*/ 559764 h 3994140"/>
              <a:gd name="connsiteX9346" fmla="*/ 3056043 w 6606361"/>
              <a:gd name="connsiteY9346" fmla="*/ 565595 h 3994140"/>
              <a:gd name="connsiteX9347" fmla="*/ 3058959 w 6606361"/>
              <a:gd name="connsiteY9347" fmla="*/ 568509 h 3994140"/>
              <a:gd name="connsiteX9348" fmla="*/ 3061875 w 6606361"/>
              <a:gd name="connsiteY9348" fmla="*/ 568509 h 3994140"/>
              <a:gd name="connsiteX9349" fmla="*/ 3064791 w 6606361"/>
              <a:gd name="connsiteY9349" fmla="*/ 571426 h 3994140"/>
              <a:gd name="connsiteX9350" fmla="*/ 3067707 w 6606361"/>
              <a:gd name="connsiteY9350" fmla="*/ 568509 h 3994140"/>
              <a:gd name="connsiteX9351" fmla="*/ 3070623 w 6606361"/>
              <a:gd name="connsiteY9351" fmla="*/ 568509 h 3994140"/>
              <a:gd name="connsiteX9352" fmla="*/ 3073539 w 6606361"/>
              <a:gd name="connsiteY9352" fmla="*/ 568509 h 3994140"/>
              <a:gd name="connsiteX9353" fmla="*/ 3076455 w 6606361"/>
              <a:gd name="connsiteY9353" fmla="*/ 565595 h 3994140"/>
              <a:gd name="connsiteX9354" fmla="*/ 3082287 w 6606361"/>
              <a:gd name="connsiteY9354" fmla="*/ 559764 h 3994140"/>
              <a:gd name="connsiteX9355" fmla="*/ 3088119 w 6606361"/>
              <a:gd name="connsiteY9355" fmla="*/ 556848 h 3994140"/>
              <a:gd name="connsiteX9356" fmla="*/ 3093952 w 6606361"/>
              <a:gd name="connsiteY9356" fmla="*/ 553932 h 3994140"/>
              <a:gd name="connsiteX9357" fmla="*/ 3099784 w 6606361"/>
              <a:gd name="connsiteY9357" fmla="*/ 551017 h 3994140"/>
              <a:gd name="connsiteX9358" fmla="*/ 3105616 w 6606361"/>
              <a:gd name="connsiteY9358" fmla="*/ 551017 h 3994140"/>
              <a:gd name="connsiteX9359" fmla="*/ 3111448 w 6606361"/>
              <a:gd name="connsiteY9359" fmla="*/ 553932 h 3994140"/>
              <a:gd name="connsiteX9360" fmla="*/ 3117280 w 6606361"/>
              <a:gd name="connsiteY9360" fmla="*/ 559764 h 3994140"/>
              <a:gd name="connsiteX9361" fmla="*/ 3120196 w 6606361"/>
              <a:gd name="connsiteY9361" fmla="*/ 571426 h 3994140"/>
              <a:gd name="connsiteX9362" fmla="*/ 3123112 w 6606361"/>
              <a:gd name="connsiteY9362" fmla="*/ 583087 h 3994140"/>
              <a:gd name="connsiteX9363" fmla="*/ 3126028 w 6606361"/>
              <a:gd name="connsiteY9363" fmla="*/ 591833 h 3994140"/>
              <a:gd name="connsiteX9364" fmla="*/ 3126028 w 6606361"/>
              <a:gd name="connsiteY9364" fmla="*/ 597664 h 3994140"/>
              <a:gd name="connsiteX9365" fmla="*/ 3123112 w 6606361"/>
              <a:gd name="connsiteY9365" fmla="*/ 600579 h 3994140"/>
              <a:gd name="connsiteX9366" fmla="*/ 3134777 w 6606361"/>
              <a:gd name="connsiteY9366" fmla="*/ 606411 h 3994140"/>
              <a:gd name="connsiteX9367" fmla="*/ 3134777 w 6606361"/>
              <a:gd name="connsiteY9367" fmla="*/ 620987 h 3994140"/>
              <a:gd name="connsiteX9368" fmla="*/ 3137693 w 6606361"/>
              <a:gd name="connsiteY9368" fmla="*/ 620987 h 3994140"/>
              <a:gd name="connsiteX9369" fmla="*/ 3140609 w 6606361"/>
              <a:gd name="connsiteY9369" fmla="*/ 618072 h 3994140"/>
              <a:gd name="connsiteX9370" fmla="*/ 3146441 w 6606361"/>
              <a:gd name="connsiteY9370" fmla="*/ 618072 h 3994140"/>
              <a:gd name="connsiteX9371" fmla="*/ 3155189 w 6606361"/>
              <a:gd name="connsiteY9371" fmla="*/ 620987 h 3994140"/>
              <a:gd name="connsiteX9372" fmla="*/ 3161021 w 6606361"/>
              <a:gd name="connsiteY9372" fmla="*/ 626819 h 3994140"/>
              <a:gd name="connsiteX9373" fmla="*/ 3178518 w 6606361"/>
              <a:gd name="connsiteY9373" fmla="*/ 629734 h 3994140"/>
              <a:gd name="connsiteX9374" fmla="*/ 3198930 w 6606361"/>
              <a:gd name="connsiteY9374" fmla="*/ 629734 h 3994140"/>
              <a:gd name="connsiteX9375" fmla="*/ 3219343 w 6606361"/>
              <a:gd name="connsiteY9375" fmla="*/ 626819 h 3994140"/>
              <a:gd name="connsiteX9376" fmla="*/ 3228091 w 6606361"/>
              <a:gd name="connsiteY9376" fmla="*/ 626819 h 3994140"/>
              <a:gd name="connsiteX9377" fmla="*/ 3231007 w 6606361"/>
              <a:gd name="connsiteY9377" fmla="*/ 623903 h 3994140"/>
              <a:gd name="connsiteX9378" fmla="*/ 3245587 w 6606361"/>
              <a:gd name="connsiteY9378" fmla="*/ 623903 h 3994140"/>
              <a:gd name="connsiteX9379" fmla="*/ 3263084 w 6606361"/>
              <a:gd name="connsiteY9379" fmla="*/ 623903 h 3994140"/>
              <a:gd name="connsiteX9380" fmla="*/ 3283496 w 6606361"/>
              <a:gd name="connsiteY9380" fmla="*/ 632649 h 3994140"/>
              <a:gd name="connsiteX9381" fmla="*/ 3298077 w 6606361"/>
              <a:gd name="connsiteY9381" fmla="*/ 647226 h 3994140"/>
              <a:gd name="connsiteX9382" fmla="*/ 3303909 w 6606361"/>
              <a:gd name="connsiteY9382" fmla="*/ 670549 h 3994140"/>
              <a:gd name="connsiteX9383" fmla="*/ 3306825 w 6606361"/>
              <a:gd name="connsiteY9383" fmla="*/ 688042 h 3994140"/>
              <a:gd name="connsiteX9384" fmla="*/ 3303909 w 6606361"/>
              <a:gd name="connsiteY9384" fmla="*/ 699704 h 3994140"/>
              <a:gd name="connsiteX9385" fmla="*/ 3303909 w 6606361"/>
              <a:gd name="connsiteY9385" fmla="*/ 702619 h 3994140"/>
              <a:gd name="connsiteX9386" fmla="*/ 3321405 w 6606361"/>
              <a:gd name="connsiteY9386" fmla="*/ 728858 h 3994140"/>
              <a:gd name="connsiteX9387" fmla="*/ 3344734 w 6606361"/>
              <a:gd name="connsiteY9387" fmla="*/ 699704 h 3994140"/>
              <a:gd name="connsiteX9388" fmla="*/ 3408887 w 6606361"/>
              <a:gd name="connsiteY9388" fmla="*/ 705534 h 3994140"/>
              <a:gd name="connsiteX9389" fmla="*/ 3420552 w 6606361"/>
              <a:gd name="connsiteY9389" fmla="*/ 711365 h 3994140"/>
              <a:gd name="connsiteX9390" fmla="*/ 3475957 w 6606361"/>
              <a:gd name="connsiteY9390" fmla="*/ 688042 h 3994140"/>
              <a:gd name="connsiteX9391" fmla="*/ 3475957 w 6606361"/>
              <a:gd name="connsiteY9391" fmla="*/ 696788 h 3994140"/>
              <a:gd name="connsiteX9392" fmla="*/ 3455545 w 6606361"/>
              <a:gd name="connsiteY9392" fmla="*/ 711365 h 3994140"/>
              <a:gd name="connsiteX9393" fmla="*/ 3481789 w 6606361"/>
              <a:gd name="connsiteY9393" fmla="*/ 743435 h 3994140"/>
              <a:gd name="connsiteX9394" fmla="*/ 3481789 w 6606361"/>
              <a:gd name="connsiteY9394" fmla="*/ 755097 h 3994140"/>
              <a:gd name="connsiteX9395" fmla="*/ 3499286 w 6606361"/>
              <a:gd name="connsiteY9395" fmla="*/ 752181 h 3994140"/>
              <a:gd name="connsiteX9396" fmla="*/ 3505118 w 6606361"/>
              <a:gd name="connsiteY9396" fmla="*/ 740520 h 3994140"/>
              <a:gd name="connsiteX9397" fmla="*/ 3505118 w 6606361"/>
              <a:gd name="connsiteY9397" fmla="*/ 714281 h 3994140"/>
              <a:gd name="connsiteX9398" fmla="*/ 3508034 w 6606361"/>
              <a:gd name="connsiteY9398" fmla="*/ 679296 h 3994140"/>
              <a:gd name="connsiteX9399" fmla="*/ 3513866 w 6606361"/>
              <a:gd name="connsiteY9399" fmla="*/ 679296 h 3994140"/>
              <a:gd name="connsiteX9400" fmla="*/ 3519698 w 6606361"/>
              <a:gd name="connsiteY9400" fmla="*/ 682211 h 3994140"/>
              <a:gd name="connsiteX9401" fmla="*/ 3528446 w 6606361"/>
              <a:gd name="connsiteY9401" fmla="*/ 682211 h 3994140"/>
              <a:gd name="connsiteX9402" fmla="*/ 3534278 w 6606361"/>
              <a:gd name="connsiteY9402" fmla="*/ 688042 h 3994140"/>
              <a:gd name="connsiteX9403" fmla="*/ 3537195 w 6606361"/>
              <a:gd name="connsiteY9403" fmla="*/ 690957 h 3994140"/>
              <a:gd name="connsiteX9404" fmla="*/ 3548859 w 6606361"/>
              <a:gd name="connsiteY9404" fmla="*/ 693873 h 3994140"/>
              <a:gd name="connsiteX9405" fmla="*/ 3566355 w 6606361"/>
              <a:gd name="connsiteY9405" fmla="*/ 696788 h 3994140"/>
              <a:gd name="connsiteX9406" fmla="*/ 3583852 w 6606361"/>
              <a:gd name="connsiteY9406" fmla="*/ 696788 h 3994140"/>
              <a:gd name="connsiteX9407" fmla="*/ 3592600 w 6606361"/>
              <a:gd name="connsiteY9407" fmla="*/ 696788 h 3994140"/>
              <a:gd name="connsiteX9408" fmla="*/ 3642173 w 6606361"/>
              <a:gd name="connsiteY9408" fmla="*/ 740520 h 3994140"/>
              <a:gd name="connsiteX9409" fmla="*/ 3648005 w 6606361"/>
              <a:gd name="connsiteY9409" fmla="*/ 743435 h 3994140"/>
              <a:gd name="connsiteX9410" fmla="*/ 3665502 w 6606361"/>
              <a:gd name="connsiteY9410" fmla="*/ 749266 h 3994140"/>
              <a:gd name="connsiteX9411" fmla="*/ 3685914 w 6606361"/>
              <a:gd name="connsiteY9411" fmla="*/ 760928 h 3994140"/>
              <a:gd name="connsiteX9412" fmla="*/ 3709243 w 6606361"/>
              <a:gd name="connsiteY9412" fmla="*/ 778420 h 3994140"/>
              <a:gd name="connsiteX9413" fmla="*/ 3729655 w 6606361"/>
              <a:gd name="connsiteY9413" fmla="*/ 798828 h 3994140"/>
              <a:gd name="connsiteX9414" fmla="*/ 3747152 w 6606361"/>
              <a:gd name="connsiteY9414" fmla="*/ 825067 h 3994140"/>
              <a:gd name="connsiteX9415" fmla="*/ 3758816 w 6606361"/>
              <a:gd name="connsiteY9415" fmla="*/ 848391 h 3994140"/>
              <a:gd name="connsiteX9416" fmla="*/ 3758816 w 6606361"/>
              <a:gd name="connsiteY9416" fmla="*/ 845475 h 3994140"/>
              <a:gd name="connsiteX9417" fmla="*/ 3761732 w 6606361"/>
              <a:gd name="connsiteY9417" fmla="*/ 845475 h 3994140"/>
              <a:gd name="connsiteX9418" fmla="*/ 3764648 w 6606361"/>
              <a:gd name="connsiteY9418" fmla="*/ 839644 h 3994140"/>
              <a:gd name="connsiteX9419" fmla="*/ 3767564 w 6606361"/>
              <a:gd name="connsiteY9419" fmla="*/ 839644 h 3994140"/>
              <a:gd name="connsiteX9420" fmla="*/ 3773396 w 6606361"/>
              <a:gd name="connsiteY9420" fmla="*/ 836729 h 3994140"/>
              <a:gd name="connsiteX9421" fmla="*/ 3779229 w 6606361"/>
              <a:gd name="connsiteY9421" fmla="*/ 836729 h 3994140"/>
              <a:gd name="connsiteX9422" fmla="*/ 3785061 w 6606361"/>
              <a:gd name="connsiteY9422" fmla="*/ 842560 h 3994140"/>
              <a:gd name="connsiteX9423" fmla="*/ 3799641 w 6606361"/>
              <a:gd name="connsiteY9423" fmla="*/ 851306 h 3994140"/>
              <a:gd name="connsiteX9424" fmla="*/ 3817137 w 6606361"/>
              <a:gd name="connsiteY9424" fmla="*/ 860052 h 3994140"/>
              <a:gd name="connsiteX9425" fmla="*/ 3831718 w 6606361"/>
              <a:gd name="connsiteY9425" fmla="*/ 868799 h 3994140"/>
              <a:gd name="connsiteX9426" fmla="*/ 3843382 w 6606361"/>
              <a:gd name="connsiteY9426" fmla="*/ 877545 h 3994140"/>
              <a:gd name="connsiteX9427" fmla="*/ 3840466 w 6606361"/>
              <a:gd name="connsiteY9427" fmla="*/ 889207 h 3994140"/>
              <a:gd name="connsiteX9428" fmla="*/ 3834634 w 6606361"/>
              <a:gd name="connsiteY9428" fmla="*/ 895038 h 3994140"/>
              <a:gd name="connsiteX9429" fmla="*/ 3828802 w 6606361"/>
              <a:gd name="connsiteY9429" fmla="*/ 900868 h 3994140"/>
              <a:gd name="connsiteX9430" fmla="*/ 3820054 w 6606361"/>
              <a:gd name="connsiteY9430" fmla="*/ 903784 h 3994140"/>
              <a:gd name="connsiteX9431" fmla="*/ 3811305 w 6606361"/>
              <a:gd name="connsiteY9431" fmla="*/ 903784 h 3994140"/>
              <a:gd name="connsiteX9432" fmla="*/ 3805473 w 6606361"/>
              <a:gd name="connsiteY9432" fmla="*/ 903784 h 3994140"/>
              <a:gd name="connsiteX9433" fmla="*/ 3799641 w 6606361"/>
              <a:gd name="connsiteY9433" fmla="*/ 903784 h 3994140"/>
              <a:gd name="connsiteX9434" fmla="*/ 3796725 w 6606361"/>
              <a:gd name="connsiteY9434" fmla="*/ 903784 h 3994140"/>
              <a:gd name="connsiteX9435" fmla="*/ 3796725 w 6606361"/>
              <a:gd name="connsiteY9435" fmla="*/ 912530 h 3994140"/>
              <a:gd name="connsiteX9436" fmla="*/ 3790893 w 6606361"/>
              <a:gd name="connsiteY9436" fmla="*/ 950431 h 3994140"/>
              <a:gd name="connsiteX9437" fmla="*/ 3787977 w 6606361"/>
              <a:gd name="connsiteY9437" fmla="*/ 950431 h 3994140"/>
              <a:gd name="connsiteX9438" fmla="*/ 3782145 w 6606361"/>
              <a:gd name="connsiteY9438" fmla="*/ 953346 h 3994140"/>
              <a:gd name="connsiteX9439" fmla="*/ 3779229 w 6606361"/>
              <a:gd name="connsiteY9439" fmla="*/ 950431 h 3994140"/>
              <a:gd name="connsiteX9440" fmla="*/ 3773396 w 6606361"/>
              <a:gd name="connsiteY9440" fmla="*/ 947515 h 3994140"/>
              <a:gd name="connsiteX9441" fmla="*/ 3761732 w 6606361"/>
              <a:gd name="connsiteY9441" fmla="*/ 938769 h 3994140"/>
              <a:gd name="connsiteX9442" fmla="*/ 3750068 w 6606361"/>
              <a:gd name="connsiteY9442" fmla="*/ 927107 h 3994140"/>
              <a:gd name="connsiteX9443" fmla="*/ 3738404 w 6606361"/>
              <a:gd name="connsiteY9443" fmla="*/ 915446 h 3994140"/>
              <a:gd name="connsiteX9444" fmla="*/ 3729655 w 6606361"/>
              <a:gd name="connsiteY9444" fmla="*/ 906699 h 3994140"/>
              <a:gd name="connsiteX9445" fmla="*/ 3723823 w 6606361"/>
              <a:gd name="connsiteY9445" fmla="*/ 903784 h 3994140"/>
              <a:gd name="connsiteX9446" fmla="*/ 3697579 w 6606361"/>
              <a:gd name="connsiteY9446" fmla="*/ 895038 h 3994140"/>
              <a:gd name="connsiteX9447" fmla="*/ 3685914 w 6606361"/>
              <a:gd name="connsiteY9447" fmla="*/ 868799 h 3994140"/>
              <a:gd name="connsiteX9448" fmla="*/ 3671334 w 6606361"/>
              <a:gd name="connsiteY9448" fmla="*/ 880460 h 3994140"/>
              <a:gd name="connsiteX9449" fmla="*/ 3674250 w 6606361"/>
              <a:gd name="connsiteY9449" fmla="*/ 903784 h 3994140"/>
              <a:gd name="connsiteX9450" fmla="*/ 3642173 w 6606361"/>
              <a:gd name="connsiteY9450" fmla="*/ 935854 h 3994140"/>
              <a:gd name="connsiteX9451" fmla="*/ 3639257 w 6606361"/>
              <a:gd name="connsiteY9451" fmla="*/ 938769 h 3994140"/>
              <a:gd name="connsiteX9452" fmla="*/ 3633425 w 6606361"/>
              <a:gd name="connsiteY9452" fmla="*/ 941684 h 3994140"/>
              <a:gd name="connsiteX9453" fmla="*/ 3630509 w 6606361"/>
              <a:gd name="connsiteY9453" fmla="*/ 944600 h 3994140"/>
              <a:gd name="connsiteX9454" fmla="*/ 3624677 w 6606361"/>
              <a:gd name="connsiteY9454" fmla="*/ 944600 h 3994140"/>
              <a:gd name="connsiteX9455" fmla="*/ 3618845 w 6606361"/>
              <a:gd name="connsiteY9455" fmla="*/ 944600 h 3994140"/>
              <a:gd name="connsiteX9456" fmla="*/ 3613012 w 6606361"/>
              <a:gd name="connsiteY9456" fmla="*/ 944600 h 3994140"/>
              <a:gd name="connsiteX9457" fmla="*/ 3610096 w 6606361"/>
              <a:gd name="connsiteY9457" fmla="*/ 944600 h 3994140"/>
              <a:gd name="connsiteX9458" fmla="*/ 3610096 w 6606361"/>
              <a:gd name="connsiteY9458" fmla="*/ 950431 h 3994140"/>
              <a:gd name="connsiteX9459" fmla="*/ 3610096 w 6606361"/>
              <a:gd name="connsiteY9459" fmla="*/ 953346 h 3994140"/>
              <a:gd name="connsiteX9460" fmla="*/ 3610096 w 6606361"/>
              <a:gd name="connsiteY9460" fmla="*/ 959177 h 3994140"/>
              <a:gd name="connsiteX9461" fmla="*/ 3613012 w 6606361"/>
              <a:gd name="connsiteY9461" fmla="*/ 965008 h 3994140"/>
              <a:gd name="connsiteX9462" fmla="*/ 3618845 w 6606361"/>
              <a:gd name="connsiteY9462" fmla="*/ 967923 h 3994140"/>
              <a:gd name="connsiteX9463" fmla="*/ 3627593 w 6606361"/>
              <a:gd name="connsiteY9463" fmla="*/ 976670 h 3994140"/>
              <a:gd name="connsiteX9464" fmla="*/ 3636341 w 6606361"/>
              <a:gd name="connsiteY9464" fmla="*/ 988331 h 3994140"/>
              <a:gd name="connsiteX9465" fmla="*/ 3648005 w 6606361"/>
              <a:gd name="connsiteY9465" fmla="*/ 1002908 h 3994140"/>
              <a:gd name="connsiteX9466" fmla="*/ 3656754 w 6606361"/>
              <a:gd name="connsiteY9466" fmla="*/ 1011655 h 3994140"/>
              <a:gd name="connsiteX9467" fmla="*/ 3659670 w 6606361"/>
              <a:gd name="connsiteY9467" fmla="*/ 1017486 h 3994140"/>
              <a:gd name="connsiteX9468" fmla="*/ 3656754 w 6606361"/>
              <a:gd name="connsiteY9468" fmla="*/ 1017486 h 3994140"/>
              <a:gd name="connsiteX9469" fmla="*/ 3653837 w 6606361"/>
              <a:gd name="connsiteY9469" fmla="*/ 1020401 h 3994140"/>
              <a:gd name="connsiteX9470" fmla="*/ 3650921 w 6606361"/>
              <a:gd name="connsiteY9470" fmla="*/ 1026232 h 3994140"/>
              <a:gd name="connsiteX9471" fmla="*/ 3645089 w 6606361"/>
              <a:gd name="connsiteY9471" fmla="*/ 1029147 h 3994140"/>
              <a:gd name="connsiteX9472" fmla="*/ 3639257 w 6606361"/>
              <a:gd name="connsiteY9472" fmla="*/ 1034978 h 3994140"/>
              <a:gd name="connsiteX9473" fmla="*/ 3633425 w 6606361"/>
              <a:gd name="connsiteY9473" fmla="*/ 1037894 h 3994140"/>
              <a:gd name="connsiteX9474" fmla="*/ 3630509 w 6606361"/>
              <a:gd name="connsiteY9474" fmla="*/ 1040809 h 3994140"/>
              <a:gd name="connsiteX9475" fmla="*/ 3624677 w 6606361"/>
              <a:gd name="connsiteY9475" fmla="*/ 1040809 h 3994140"/>
              <a:gd name="connsiteX9476" fmla="*/ 3618845 w 6606361"/>
              <a:gd name="connsiteY9476" fmla="*/ 1037894 h 3994140"/>
              <a:gd name="connsiteX9477" fmla="*/ 3613012 w 6606361"/>
              <a:gd name="connsiteY9477" fmla="*/ 1037894 h 3994140"/>
              <a:gd name="connsiteX9478" fmla="*/ 3607180 w 6606361"/>
              <a:gd name="connsiteY9478" fmla="*/ 1037894 h 3994140"/>
              <a:gd name="connsiteX9479" fmla="*/ 3601348 w 6606361"/>
              <a:gd name="connsiteY9479" fmla="*/ 1037894 h 3994140"/>
              <a:gd name="connsiteX9480" fmla="*/ 3598432 w 6606361"/>
              <a:gd name="connsiteY9480" fmla="*/ 1037894 h 3994140"/>
              <a:gd name="connsiteX9481" fmla="*/ 3575103 w 6606361"/>
              <a:gd name="connsiteY9481" fmla="*/ 1037894 h 3994140"/>
              <a:gd name="connsiteX9482" fmla="*/ 3569271 w 6606361"/>
              <a:gd name="connsiteY9482" fmla="*/ 1055386 h 3994140"/>
              <a:gd name="connsiteX9483" fmla="*/ 3543027 w 6606361"/>
              <a:gd name="connsiteY9483" fmla="*/ 1067048 h 3994140"/>
              <a:gd name="connsiteX9484" fmla="*/ 3525530 w 6606361"/>
              <a:gd name="connsiteY9484" fmla="*/ 1084541 h 3994140"/>
              <a:gd name="connsiteX9485" fmla="*/ 3513866 w 6606361"/>
              <a:gd name="connsiteY9485" fmla="*/ 1104949 h 3994140"/>
              <a:gd name="connsiteX9486" fmla="*/ 3481789 w 6606361"/>
              <a:gd name="connsiteY9486" fmla="*/ 1116610 h 3994140"/>
              <a:gd name="connsiteX9487" fmla="*/ 3481789 w 6606361"/>
              <a:gd name="connsiteY9487" fmla="*/ 1113695 h 3994140"/>
              <a:gd name="connsiteX9488" fmla="*/ 3478873 w 6606361"/>
              <a:gd name="connsiteY9488" fmla="*/ 1110779 h 3994140"/>
              <a:gd name="connsiteX9489" fmla="*/ 3475957 w 6606361"/>
              <a:gd name="connsiteY9489" fmla="*/ 1104949 h 3994140"/>
              <a:gd name="connsiteX9490" fmla="*/ 3470125 w 6606361"/>
              <a:gd name="connsiteY9490" fmla="*/ 1102033 h 3994140"/>
              <a:gd name="connsiteX9491" fmla="*/ 3464293 w 6606361"/>
              <a:gd name="connsiteY9491" fmla="*/ 1102033 h 3994140"/>
              <a:gd name="connsiteX9492" fmla="*/ 3458461 w 6606361"/>
              <a:gd name="connsiteY9492" fmla="*/ 1102033 h 3994140"/>
              <a:gd name="connsiteX9493" fmla="*/ 3449712 w 6606361"/>
              <a:gd name="connsiteY9493" fmla="*/ 1104949 h 3994140"/>
              <a:gd name="connsiteX9494" fmla="*/ 3443880 w 6606361"/>
              <a:gd name="connsiteY9494" fmla="*/ 1110779 h 3994140"/>
              <a:gd name="connsiteX9495" fmla="*/ 3426384 w 6606361"/>
              <a:gd name="connsiteY9495" fmla="*/ 1125357 h 3994140"/>
              <a:gd name="connsiteX9496" fmla="*/ 3414720 w 6606361"/>
              <a:gd name="connsiteY9496" fmla="*/ 1131187 h 3994140"/>
              <a:gd name="connsiteX9497" fmla="*/ 3405971 w 6606361"/>
              <a:gd name="connsiteY9497" fmla="*/ 1134103 h 3994140"/>
              <a:gd name="connsiteX9498" fmla="*/ 3394307 w 6606361"/>
              <a:gd name="connsiteY9498" fmla="*/ 1134103 h 3994140"/>
              <a:gd name="connsiteX9499" fmla="*/ 3391391 w 6606361"/>
              <a:gd name="connsiteY9499" fmla="*/ 1134103 h 3994140"/>
              <a:gd name="connsiteX9500" fmla="*/ 3388475 w 6606361"/>
              <a:gd name="connsiteY9500" fmla="*/ 1137018 h 3994140"/>
              <a:gd name="connsiteX9501" fmla="*/ 3388475 w 6606361"/>
              <a:gd name="connsiteY9501" fmla="*/ 1139934 h 3994140"/>
              <a:gd name="connsiteX9502" fmla="*/ 3388475 w 6606361"/>
              <a:gd name="connsiteY9502" fmla="*/ 1145765 h 3994140"/>
              <a:gd name="connsiteX9503" fmla="*/ 3388475 w 6606361"/>
              <a:gd name="connsiteY9503" fmla="*/ 1151595 h 3994140"/>
              <a:gd name="connsiteX9504" fmla="*/ 3388475 w 6606361"/>
              <a:gd name="connsiteY9504" fmla="*/ 1157426 h 3994140"/>
              <a:gd name="connsiteX9505" fmla="*/ 3385559 w 6606361"/>
              <a:gd name="connsiteY9505" fmla="*/ 1163257 h 3994140"/>
              <a:gd name="connsiteX9506" fmla="*/ 3382643 w 6606361"/>
              <a:gd name="connsiteY9506" fmla="*/ 1166173 h 3994140"/>
              <a:gd name="connsiteX9507" fmla="*/ 3376811 w 6606361"/>
              <a:gd name="connsiteY9507" fmla="*/ 1169088 h 3994140"/>
              <a:gd name="connsiteX9508" fmla="*/ 3362230 w 6606361"/>
              <a:gd name="connsiteY9508" fmla="*/ 1172003 h 3994140"/>
              <a:gd name="connsiteX9509" fmla="*/ 3353482 w 6606361"/>
              <a:gd name="connsiteY9509" fmla="*/ 1172003 h 3994140"/>
              <a:gd name="connsiteX9510" fmla="*/ 3347650 w 6606361"/>
              <a:gd name="connsiteY9510" fmla="*/ 1174919 h 3994140"/>
              <a:gd name="connsiteX9511" fmla="*/ 3344734 w 6606361"/>
              <a:gd name="connsiteY9511" fmla="*/ 1180750 h 3994140"/>
              <a:gd name="connsiteX9512" fmla="*/ 3338902 w 6606361"/>
              <a:gd name="connsiteY9512" fmla="*/ 1186581 h 3994140"/>
              <a:gd name="connsiteX9513" fmla="*/ 3338902 w 6606361"/>
              <a:gd name="connsiteY9513" fmla="*/ 1192411 h 3994140"/>
              <a:gd name="connsiteX9514" fmla="*/ 3338902 w 6606361"/>
              <a:gd name="connsiteY9514" fmla="*/ 1198242 h 3994140"/>
              <a:gd name="connsiteX9515" fmla="*/ 3341818 w 6606361"/>
              <a:gd name="connsiteY9515" fmla="*/ 1204073 h 3994140"/>
              <a:gd name="connsiteX9516" fmla="*/ 3344734 w 6606361"/>
              <a:gd name="connsiteY9516" fmla="*/ 1206989 h 3994140"/>
              <a:gd name="connsiteX9517" fmla="*/ 3344734 w 6606361"/>
              <a:gd name="connsiteY9517" fmla="*/ 1209904 h 3994140"/>
              <a:gd name="connsiteX9518" fmla="*/ 3344734 w 6606361"/>
              <a:gd name="connsiteY9518" fmla="*/ 1212820 h 3994140"/>
              <a:gd name="connsiteX9519" fmla="*/ 3347650 w 6606361"/>
              <a:gd name="connsiteY9519" fmla="*/ 1212820 h 3994140"/>
              <a:gd name="connsiteX9520" fmla="*/ 3347650 w 6606361"/>
              <a:gd name="connsiteY9520" fmla="*/ 1215735 h 3994140"/>
              <a:gd name="connsiteX9521" fmla="*/ 3347650 w 6606361"/>
              <a:gd name="connsiteY9521" fmla="*/ 1221566 h 3994140"/>
              <a:gd name="connsiteX9522" fmla="*/ 3347650 w 6606361"/>
              <a:gd name="connsiteY9522" fmla="*/ 1227397 h 3994140"/>
              <a:gd name="connsiteX9523" fmla="*/ 3347650 w 6606361"/>
              <a:gd name="connsiteY9523" fmla="*/ 1233228 h 3994140"/>
              <a:gd name="connsiteX9524" fmla="*/ 3344734 w 6606361"/>
              <a:gd name="connsiteY9524" fmla="*/ 1241974 h 3994140"/>
              <a:gd name="connsiteX9525" fmla="*/ 3338902 w 6606361"/>
              <a:gd name="connsiteY9525" fmla="*/ 1253636 h 3994140"/>
              <a:gd name="connsiteX9526" fmla="*/ 3333069 w 6606361"/>
              <a:gd name="connsiteY9526" fmla="*/ 1274044 h 3994140"/>
              <a:gd name="connsiteX9527" fmla="*/ 3330153 w 6606361"/>
              <a:gd name="connsiteY9527" fmla="*/ 1291536 h 3994140"/>
              <a:gd name="connsiteX9528" fmla="*/ 3330153 w 6606361"/>
              <a:gd name="connsiteY9528" fmla="*/ 1306113 h 3994140"/>
              <a:gd name="connsiteX9529" fmla="*/ 3333069 w 6606361"/>
              <a:gd name="connsiteY9529" fmla="*/ 1311944 h 3994140"/>
              <a:gd name="connsiteX9530" fmla="*/ 3309741 w 6606361"/>
              <a:gd name="connsiteY9530" fmla="*/ 1317775 h 3994140"/>
              <a:gd name="connsiteX9531" fmla="*/ 3266000 w 6606361"/>
              <a:gd name="connsiteY9531" fmla="*/ 1384830 h 3994140"/>
              <a:gd name="connsiteX9532" fmla="*/ 3239755 w 6606361"/>
              <a:gd name="connsiteY9532" fmla="*/ 1422731 h 3994140"/>
              <a:gd name="connsiteX9533" fmla="*/ 3239755 w 6606361"/>
              <a:gd name="connsiteY9533" fmla="*/ 1413984 h 3994140"/>
              <a:gd name="connsiteX9534" fmla="*/ 3231007 w 6606361"/>
              <a:gd name="connsiteY9534" fmla="*/ 1393576 h 3994140"/>
              <a:gd name="connsiteX9535" fmla="*/ 3225175 w 6606361"/>
              <a:gd name="connsiteY9535" fmla="*/ 1370253 h 3994140"/>
              <a:gd name="connsiteX9536" fmla="*/ 3216427 w 6606361"/>
              <a:gd name="connsiteY9536" fmla="*/ 1344014 h 3994140"/>
              <a:gd name="connsiteX9537" fmla="*/ 3210594 w 6606361"/>
              <a:gd name="connsiteY9537" fmla="*/ 1323606 h 3994140"/>
              <a:gd name="connsiteX9538" fmla="*/ 3207678 w 6606361"/>
              <a:gd name="connsiteY9538" fmla="*/ 1311944 h 3994140"/>
              <a:gd name="connsiteX9539" fmla="*/ 3204762 w 6606361"/>
              <a:gd name="connsiteY9539" fmla="*/ 1300282 h 3994140"/>
              <a:gd name="connsiteX9540" fmla="*/ 3207678 w 6606361"/>
              <a:gd name="connsiteY9540" fmla="*/ 1291536 h 3994140"/>
              <a:gd name="connsiteX9541" fmla="*/ 3207678 w 6606361"/>
              <a:gd name="connsiteY9541" fmla="*/ 1285705 h 3994140"/>
              <a:gd name="connsiteX9542" fmla="*/ 3210594 w 6606361"/>
              <a:gd name="connsiteY9542" fmla="*/ 1279874 h 3994140"/>
              <a:gd name="connsiteX9543" fmla="*/ 3233923 w 6606361"/>
              <a:gd name="connsiteY9543" fmla="*/ 1221566 h 3994140"/>
              <a:gd name="connsiteX9544" fmla="*/ 3289328 w 6606361"/>
              <a:gd name="connsiteY9544" fmla="*/ 1177834 h 3994140"/>
              <a:gd name="connsiteX9545" fmla="*/ 3303909 w 6606361"/>
              <a:gd name="connsiteY9545" fmla="*/ 1134103 h 3994140"/>
              <a:gd name="connsiteX9546" fmla="*/ 3353482 w 6606361"/>
              <a:gd name="connsiteY9546" fmla="*/ 1099118 h 3994140"/>
              <a:gd name="connsiteX9547" fmla="*/ 3350566 w 6606361"/>
              <a:gd name="connsiteY9547" fmla="*/ 1093287 h 3994140"/>
              <a:gd name="connsiteX9548" fmla="*/ 3347650 w 6606361"/>
              <a:gd name="connsiteY9548" fmla="*/ 1078710 h 3994140"/>
              <a:gd name="connsiteX9549" fmla="*/ 3347650 w 6606361"/>
              <a:gd name="connsiteY9549" fmla="*/ 1061217 h 3994140"/>
              <a:gd name="connsiteX9550" fmla="*/ 3356398 w 6606361"/>
              <a:gd name="connsiteY9550" fmla="*/ 1043724 h 3994140"/>
              <a:gd name="connsiteX9551" fmla="*/ 3353482 w 6606361"/>
              <a:gd name="connsiteY9551" fmla="*/ 1046640 h 3994140"/>
              <a:gd name="connsiteX9552" fmla="*/ 3344734 w 6606361"/>
              <a:gd name="connsiteY9552" fmla="*/ 1058302 h 3994140"/>
              <a:gd name="connsiteX9553" fmla="*/ 3335986 w 6606361"/>
              <a:gd name="connsiteY9553" fmla="*/ 1072879 h 3994140"/>
              <a:gd name="connsiteX9554" fmla="*/ 3324321 w 6606361"/>
              <a:gd name="connsiteY9554" fmla="*/ 1087456 h 3994140"/>
              <a:gd name="connsiteX9555" fmla="*/ 3315573 w 6606361"/>
              <a:gd name="connsiteY9555" fmla="*/ 1096202 h 3994140"/>
              <a:gd name="connsiteX9556" fmla="*/ 3312657 w 6606361"/>
              <a:gd name="connsiteY9556" fmla="*/ 1099118 h 3994140"/>
              <a:gd name="connsiteX9557" fmla="*/ 3306825 w 6606361"/>
              <a:gd name="connsiteY9557" fmla="*/ 1102033 h 3994140"/>
              <a:gd name="connsiteX9558" fmla="*/ 3300993 w 6606361"/>
              <a:gd name="connsiteY9558" fmla="*/ 1102033 h 3994140"/>
              <a:gd name="connsiteX9559" fmla="*/ 3298077 w 6606361"/>
              <a:gd name="connsiteY9559" fmla="*/ 1102033 h 3994140"/>
              <a:gd name="connsiteX9560" fmla="*/ 3292244 w 6606361"/>
              <a:gd name="connsiteY9560" fmla="*/ 1102033 h 3994140"/>
              <a:gd name="connsiteX9561" fmla="*/ 3292244 w 6606361"/>
              <a:gd name="connsiteY9561" fmla="*/ 1099118 h 3994140"/>
              <a:gd name="connsiteX9562" fmla="*/ 3292244 w 6606361"/>
              <a:gd name="connsiteY9562" fmla="*/ 1093287 h 3994140"/>
              <a:gd name="connsiteX9563" fmla="*/ 3298077 w 6606361"/>
              <a:gd name="connsiteY9563" fmla="*/ 1087456 h 3994140"/>
              <a:gd name="connsiteX9564" fmla="*/ 3300993 w 6606361"/>
              <a:gd name="connsiteY9564" fmla="*/ 1078710 h 3994140"/>
              <a:gd name="connsiteX9565" fmla="*/ 3306825 w 6606361"/>
              <a:gd name="connsiteY9565" fmla="*/ 1069963 h 3994140"/>
              <a:gd name="connsiteX9566" fmla="*/ 3306825 w 6606361"/>
              <a:gd name="connsiteY9566" fmla="*/ 1064133 h 3994140"/>
              <a:gd name="connsiteX9567" fmla="*/ 3303909 w 6606361"/>
              <a:gd name="connsiteY9567" fmla="*/ 1061217 h 3994140"/>
              <a:gd name="connsiteX9568" fmla="*/ 3300993 w 6606361"/>
              <a:gd name="connsiteY9568" fmla="*/ 1058302 h 3994140"/>
              <a:gd name="connsiteX9569" fmla="*/ 3295161 w 6606361"/>
              <a:gd name="connsiteY9569" fmla="*/ 1061217 h 3994140"/>
              <a:gd name="connsiteX9570" fmla="*/ 3286412 w 6606361"/>
              <a:gd name="connsiteY9570" fmla="*/ 1064133 h 3994140"/>
              <a:gd name="connsiteX9571" fmla="*/ 3280580 w 6606361"/>
              <a:gd name="connsiteY9571" fmla="*/ 1067048 h 3994140"/>
              <a:gd name="connsiteX9572" fmla="*/ 3274748 w 6606361"/>
              <a:gd name="connsiteY9572" fmla="*/ 1072879 h 3994140"/>
              <a:gd name="connsiteX9573" fmla="*/ 3268916 w 6606361"/>
              <a:gd name="connsiteY9573" fmla="*/ 1075794 h 3994140"/>
              <a:gd name="connsiteX9574" fmla="*/ 3266000 w 6606361"/>
              <a:gd name="connsiteY9574" fmla="*/ 1081625 h 3994140"/>
              <a:gd name="connsiteX9575" fmla="*/ 3263084 w 6606361"/>
              <a:gd name="connsiteY9575" fmla="*/ 1084541 h 3994140"/>
              <a:gd name="connsiteX9576" fmla="*/ 3260168 w 6606361"/>
              <a:gd name="connsiteY9576" fmla="*/ 1084541 h 3994140"/>
              <a:gd name="connsiteX9577" fmla="*/ 3204762 w 6606361"/>
              <a:gd name="connsiteY9577" fmla="*/ 1134103 h 3994140"/>
              <a:gd name="connsiteX9578" fmla="*/ 3204762 w 6606361"/>
              <a:gd name="connsiteY9578" fmla="*/ 1148680 h 3994140"/>
              <a:gd name="connsiteX9579" fmla="*/ 3140609 w 6606361"/>
              <a:gd name="connsiteY9579" fmla="*/ 1169088 h 3994140"/>
              <a:gd name="connsiteX9580" fmla="*/ 3128944 w 6606361"/>
              <a:gd name="connsiteY9580" fmla="*/ 1142849 h 3994140"/>
              <a:gd name="connsiteX9581" fmla="*/ 3117280 w 6606361"/>
              <a:gd name="connsiteY9581" fmla="*/ 1142849 h 3994140"/>
              <a:gd name="connsiteX9582" fmla="*/ 3099784 w 6606361"/>
              <a:gd name="connsiteY9582" fmla="*/ 1139934 h 3994140"/>
              <a:gd name="connsiteX9583" fmla="*/ 3085203 w 6606361"/>
              <a:gd name="connsiteY9583" fmla="*/ 1148680 h 3994140"/>
              <a:gd name="connsiteX9584" fmla="*/ 3085203 w 6606361"/>
              <a:gd name="connsiteY9584" fmla="*/ 1151595 h 3994140"/>
              <a:gd name="connsiteX9585" fmla="*/ 3085203 w 6606361"/>
              <a:gd name="connsiteY9585" fmla="*/ 1157426 h 3994140"/>
              <a:gd name="connsiteX9586" fmla="*/ 3085203 w 6606361"/>
              <a:gd name="connsiteY9586" fmla="*/ 1160342 h 3994140"/>
              <a:gd name="connsiteX9587" fmla="*/ 3085203 w 6606361"/>
              <a:gd name="connsiteY9587" fmla="*/ 1166173 h 3994140"/>
              <a:gd name="connsiteX9588" fmla="*/ 3079371 w 6606361"/>
              <a:gd name="connsiteY9588" fmla="*/ 1166173 h 3994140"/>
              <a:gd name="connsiteX9589" fmla="*/ 3070623 w 6606361"/>
              <a:gd name="connsiteY9589" fmla="*/ 1166173 h 3994140"/>
              <a:gd name="connsiteX9590" fmla="*/ 3050210 w 6606361"/>
              <a:gd name="connsiteY9590" fmla="*/ 1160342 h 3994140"/>
              <a:gd name="connsiteX9591" fmla="*/ 3026882 w 6606361"/>
              <a:gd name="connsiteY9591" fmla="*/ 1157426 h 3994140"/>
              <a:gd name="connsiteX9592" fmla="*/ 3006469 w 6606361"/>
              <a:gd name="connsiteY9592" fmla="*/ 1151595 h 3994140"/>
              <a:gd name="connsiteX9593" fmla="*/ 2988973 w 6606361"/>
              <a:gd name="connsiteY9593" fmla="*/ 1148680 h 3994140"/>
              <a:gd name="connsiteX9594" fmla="*/ 2983141 w 6606361"/>
              <a:gd name="connsiteY9594" fmla="*/ 1148680 h 3994140"/>
              <a:gd name="connsiteX9595" fmla="*/ 2913155 w 6606361"/>
              <a:gd name="connsiteY9595" fmla="*/ 1224481 h 3994140"/>
              <a:gd name="connsiteX9596" fmla="*/ 2881078 w 6606361"/>
              <a:gd name="connsiteY9596" fmla="*/ 1259466 h 3994140"/>
              <a:gd name="connsiteX9597" fmla="*/ 2878162 w 6606361"/>
              <a:gd name="connsiteY9597" fmla="*/ 1271128 h 3994140"/>
              <a:gd name="connsiteX9598" fmla="*/ 2840253 w 6606361"/>
              <a:gd name="connsiteY9598" fmla="*/ 1306113 h 3994140"/>
              <a:gd name="connsiteX9599" fmla="*/ 2857750 w 6606361"/>
              <a:gd name="connsiteY9599" fmla="*/ 1311944 h 3994140"/>
              <a:gd name="connsiteX9600" fmla="*/ 2860666 w 6606361"/>
              <a:gd name="connsiteY9600" fmla="*/ 1311944 h 3994140"/>
              <a:gd name="connsiteX9601" fmla="*/ 2863582 w 6606361"/>
              <a:gd name="connsiteY9601" fmla="*/ 1314860 h 3994140"/>
              <a:gd name="connsiteX9602" fmla="*/ 2866498 w 6606361"/>
              <a:gd name="connsiteY9602" fmla="*/ 1317775 h 3994140"/>
              <a:gd name="connsiteX9603" fmla="*/ 2872330 w 6606361"/>
              <a:gd name="connsiteY9603" fmla="*/ 1323606 h 3994140"/>
              <a:gd name="connsiteX9604" fmla="*/ 2881078 w 6606361"/>
              <a:gd name="connsiteY9604" fmla="*/ 1326521 h 3994140"/>
              <a:gd name="connsiteX9605" fmla="*/ 2889827 w 6606361"/>
              <a:gd name="connsiteY9605" fmla="*/ 1326521 h 3994140"/>
              <a:gd name="connsiteX9606" fmla="*/ 2901491 w 6606361"/>
              <a:gd name="connsiteY9606" fmla="*/ 1323606 h 3994140"/>
              <a:gd name="connsiteX9607" fmla="*/ 2913155 w 6606361"/>
              <a:gd name="connsiteY9607" fmla="*/ 1320690 h 3994140"/>
              <a:gd name="connsiteX9608" fmla="*/ 2921903 w 6606361"/>
              <a:gd name="connsiteY9608" fmla="*/ 1320690 h 3994140"/>
              <a:gd name="connsiteX9609" fmla="*/ 2936484 w 6606361"/>
              <a:gd name="connsiteY9609" fmla="*/ 1326521 h 3994140"/>
              <a:gd name="connsiteX9610" fmla="*/ 2942316 w 6606361"/>
              <a:gd name="connsiteY9610" fmla="*/ 1341098 h 3994140"/>
              <a:gd name="connsiteX9611" fmla="*/ 2945232 w 6606361"/>
              <a:gd name="connsiteY9611" fmla="*/ 1358591 h 3994140"/>
              <a:gd name="connsiteX9612" fmla="*/ 2942316 w 6606361"/>
              <a:gd name="connsiteY9612" fmla="*/ 1376084 h 3994140"/>
              <a:gd name="connsiteX9613" fmla="*/ 2939400 w 6606361"/>
              <a:gd name="connsiteY9613" fmla="*/ 1381915 h 3994140"/>
              <a:gd name="connsiteX9614" fmla="*/ 2936484 w 6606361"/>
              <a:gd name="connsiteY9614" fmla="*/ 1419815 h 3994140"/>
              <a:gd name="connsiteX9615" fmla="*/ 2930652 w 6606361"/>
              <a:gd name="connsiteY9615" fmla="*/ 1425646 h 3994140"/>
              <a:gd name="connsiteX9616" fmla="*/ 2924819 w 6606361"/>
              <a:gd name="connsiteY9616" fmla="*/ 1437308 h 3994140"/>
              <a:gd name="connsiteX9617" fmla="*/ 2916071 w 6606361"/>
              <a:gd name="connsiteY9617" fmla="*/ 1457716 h 3994140"/>
              <a:gd name="connsiteX9618" fmla="*/ 2913155 w 6606361"/>
              <a:gd name="connsiteY9618" fmla="*/ 1483955 h 3994140"/>
              <a:gd name="connsiteX9619" fmla="*/ 2910239 w 6606361"/>
              <a:gd name="connsiteY9619" fmla="*/ 1489785 h 3994140"/>
              <a:gd name="connsiteX9620" fmla="*/ 2901491 w 6606361"/>
              <a:gd name="connsiteY9620" fmla="*/ 1507278 h 3994140"/>
              <a:gd name="connsiteX9621" fmla="*/ 2886910 w 6606361"/>
              <a:gd name="connsiteY9621" fmla="*/ 1533517 h 3994140"/>
              <a:gd name="connsiteX9622" fmla="*/ 2869414 w 6606361"/>
              <a:gd name="connsiteY9622" fmla="*/ 1562671 h 3994140"/>
              <a:gd name="connsiteX9623" fmla="*/ 2849001 w 6606361"/>
              <a:gd name="connsiteY9623" fmla="*/ 1594741 h 3994140"/>
              <a:gd name="connsiteX9624" fmla="*/ 2828589 w 6606361"/>
              <a:gd name="connsiteY9624" fmla="*/ 1620980 h 3994140"/>
              <a:gd name="connsiteX9625" fmla="*/ 2811093 w 6606361"/>
              <a:gd name="connsiteY9625" fmla="*/ 1644303 h 3994140"/>
              <a:gd name="connsiteX9626" fmla="*/ 2796512 w 6606361"/>
              <a:gd name="connsiteY9626" fmla="*/ 1655965 h 3994140"/>
              <a:gd name="connsiteX9627" fmla="*/ 2793596 w 6606361"/>
              <a:gd name="connsiteY9627" fmla="*/ 1655965 h 3994140"/>
              <a:gd name="connsiteX9628" fmla="*/ 2790680 w 6606361"/>
              <a:gd name="connsiteY9628" fmla="*/ 1653050 h 3994140"/>
              <a:gd name="connsiteX9629" fmla="*/ 2784848 w 6606361"/>
              <a:gd name="connsiteY9629" fmla="*/ 1650134 h 3994140"/>
              <a:gd name="connsiteX9630" fmla="*/ 2779016 w 6606361"/>
              <a:gd name="connsiteY9630" fmla="*/ 1647219 h 3994140"/>
              <a:gd name="connsiteX9631" fmla="*/ 2773184 w 6606361"/>
              <a:gd name="connsiteY9631" fmla="*/ 1641388 h 3994140"/>
              <a:gd name="connsiteX9632" fmla="*/ 2767352 w 6606361"/>
              <a:gd name="connsiteY9632" fmla="*/ 1632642 h 3994140"/>
              <a:gd name="connsiteX9633" fmla="*/ 2764435 w 6606361"/>
              <a:gd name="connsiteY9633" fmla="*/ 1623895 h 3994140"/>
              <a:gd name="connsiteX9634" fmla="*/ 2767352 w 6606361"/>
              <a:gd name="connsiteY9634" fmla="*/ 1623895 h 3994140"/>
              <a:gd name="connsiteX9635" fmla="*/ 2767352 w 6606361"/>
              <a:gd name="connsiteY9635" fmla="*/ 1620980 h 3994140"/>
              <a:gd name="connsiteX9636" fmla="*/ 2767352 w 6606361"/>
              <a:gd name="connsiteY9636" fmla="*/ 1615149 h 3994140"/>
              <a:gd name="connsiteX9637" fmla="*/ 2770268 w 6606361"/>
              <a:gd name="connsiteY9637" fmla="*/ 1609318 h 3994140"/>
              <a:gd name="connsiteX9638" fmla="*/ 2770268 w 6606361"/>
              <a:gd name="connsiteY9638" fmla="*/ 1606403 h 3994140"/>
              <a:gd name="connsiteX9639" fmla="*/ 2773184 w 6606361"/>
              <a:gd name="connsiteY9639" fmla="*/ 1600572 h 3994140"/>
              <a:gd name="connsiteX9640" fmla="*/ 2773184 w 6606361"/>
              <a:gd name="connsiteY9640" fmla="*/ 1597656 h 3994140"/>
              <a:gd name="connsiteX9641" fmla="*/ 2770268 w 6606361"/>
              <a:gd name="connsiteY9641" fmla="*/ 1603487 h 3994140"/>
              <a:gd name="connsiteX9642" fmla="*/ 2776100 w 6606361"/>
              <a:gd name="connsiteY9642" fmla="*/ 1588910 h 3994140"/>
              <a:gd name="connsiteX9643" fmla="*/ 2802344 w 6606361"/>
              <a:gd name="connsiteY9643" fmla="*/ 1559756 h 3994140"/>
              <a:gd name="connsiteX9644" fmla="*/ 2814006 w 6606361"/>
              <a:gd name="connsiteY9644" fmla="*/ 1542267 h 3994140"/>
              <a:gd name="connsiteX9645" fmla="*/ 2799429 w 6606361"/>
              <a:gd name="connsiteY9645" fmla="*/ 1559755 h 3994140"/>
              <a:gd name="connsiteX9646" fmla="*/ 2784849 w 6606361"/>
              <a:gd name="connsiteY9646" fmla="*/ 1577248 h 3994140"/>
              <a:gd name="connsiteX9647" fmla="*/ 2773184 w 6606361"/>
              <a:gd name="connsiteY9647" fmla="*/ 1588910 h 3994140"/>
              <a:gd name="connsiteX9648" fmla="*/ 2769297 w 6606361"/>
              <a:gd name="connsiteY9648" fmla="*/ 1598626 h 3994140"/>
              <a:gd name="connsiteX9649" fmla="*/ 2767352 w 6606361"/>
              <a:gd name="connsiteY9649" fmla="*/ 1606403 h 3994140"/>
              <a:gd name="connsiteX9650" fmla="*/ 2767352 w 6606361"/>
              <a:gd name="connsiteY9650" fmla="*/ 1612234 h 3994140"/>
              <a:gd name="connsiteX9651" fmla="*/ 2761520 w 6606361"/>
              <a:gd name="connsiteY9651" fmla="*/ 1623895 h 3994140"/>
              <a:gd name="connsiteX9652" fmla="*/ 2752772 w 6606361"/>
              <a:gd name="connsiteY9652" fmla="*/ 1641388 h 3994140"/>
              <a:gd name="connsiteX9653" fmla="*/ 2744024 w 6606361"/>
              <a:gd name="connsiteY9653" fmla="*/ 1655965 h 3994140"/>
              <a:gd name="connsiteX9654" fmla="*/ 2738191 w 6606361"/>
              <a:gd name="connsiteY9654" fmla="*/ 1661796 h 3994140"/>
              <a:gd name="connsiteX9655" fmla="*/ 2726527 w 6606361"/>
              <a:gd name="connsiteY9655" fmla="*/ 1676373 h 3994140"/>
              <a:gd name="connsiteX9656" fmla="*/ 2709031 w 6606361"/>
              <a:gd name="connsiteY9656" fmla="*/ 1696781 h 3994140"/>
              <a:gd name="connsiteX9657" fmla="*/ 2688618 w 6606361"/>
              <a:gd name="connsiteY9657" fmla="*/ 1717189 h 3994140"/>
              <a:gd name="connsiteX9658" fmla="*/ 2685702 w 6606361"/>
              <a:gd name="connsiteY9658" fmla="*/ 1717189 h 3994140"/>
              <a:gd name="connsiteX9659" fmla="*/ 2685702 w 6606361"/>
              <a:gd name="connsiteY9659" fmla="*/ 1720105 h 3994140"/>
              <a:gd name="connsiteX9660" fmla="*/ 2682786 w 6606361"/>
              <a:gd name="connsiteY9660" fmla="*/ 1720105 h 3994140"/>
              <a:gd name="connsiteX9661" fmla="*/ 2679870 w 6606361"/>
              <a:gd name="connsiteY9661" fmla="*/ 1723020 h 3994140"/>
              <a:gd name="connsiteX9662" fmla="*/ 2679870 w 6606361"/>
              <a:gd name="connsiteY9662" fmla="*/ 1725935 h 3994140"/>
              <a:gd name="connsiteX9663" fmla="*/ 2679870 w 6606361"/>
              <a:gd name="connsiteY9663" fmla="*/ 1728851 h 3994140"/>
              <a:gd name="connsiteX9664" fmla="*/ 2679870 w 6606361"/>
              <a:gd name="connsiteY9664" fmla="*/ 1734682 h 3994140"/>
              <a:gd name="connsiteX9665" fmla="*/ 2685702 w 6606361"/>
              <a:gd name="connsiteY9665" fmla="*/ 1740513 h 3994140"/>
              <a:gd name="connsiteX9666" fmla="*/ 2691534 w 6606361"/>
              <a:gd name="connsiteY9666" fmla="*/ 1749259 h 3994140"/>
              <a:gd name="connsiteX9667" fmla="*/ 2694450 w 6606361"/>
              <a:gd name="connsiteY9667" fmla="*/ 1749259 h 3994140"/>
              <a:gd name="connsiteX9668" fmla="*/ 2697367 w 6606361"/>
              <a:gd name="connsiteY9668" fmla="*/ 1752174 h 3994140"/>
              <a:gd name="connsiteX9669" fmla="*/ 2700283 w 6606361"/>
              <a:gd name="connsiteY9669" fmla="*/ 1752174 h 3994140"/>
              <a:gd name="connsiteX9670" fmla="*/ 2703199 w 6606361"/>
              <a:gd name="connsiteY9670" fmla="*/ 1758005 h 3994140"/>
              <a:gd name="connsiteX9671" fmla="*/ 2709031 w 6606361"/>
              <a:gd name="connsiteY9671" fmla="*/ 1763836 h 3994140"/>
              <a:gd name="connsiteX9672" fmla="*/ 2711947 w 6606361"/>
              <a:gd name="connsiteY9672" fmla="*/ 1769667 h 3994140"/>
              <a:gd name="connsiteX9673" fmla="*/ 2714863 w 6606361"/>
              <a:gd name="connsiteY9673" fmla="*/ 1781329 h 3994140"/>
              <a:gd name="connsiteX9674" fmla="*/ 2714863 w 6606361"/>
              <a:gd name="connsiteY9674" fmla="*/ 1792990 h 3994140"/>
              <a:gd name="connsiteX9675" fmla="*/ 2711947 w 6606361"/>
              <a:gd name="connsiteY9675" fmla="*/ 1827976 h 3994140"/>
              <a:gd name="connsiteX9676" fmla="*/ 2709031 w 6606361"/>
              <a:gd name="connsiteY9676" fmla="*/ 1830891 h 3994140"/>
              <a:gd name="connsiteX9677" fmla="*/ 2706115 w 6606361"/>
              <a:gd name="connsiteY9677" fmla="*/ 1836722 h 3994140"/>
              <a:gd name="connsiteX9678" fmla="*/ 2700283 w 6606361"/>
              <a:gd name="connsiteY9678" fmla="*/ 1839637 h 3994140"/>
              <a:gd name="connsiteX9679" fmla="*/ 2694450 w 6606361"/>
              <a:gd name="connsiteY9679" fmla="*/ 1845468 h 3994140"/>
              <a:gd name="connsiteX9680" fmla="*/ 2688618 w 6606361"/>
              <a:gd name="connsiteY9680" fmla="*/ 1845468 h 3994140"/>
              <a:gd name="connsiteX9681" fmla="*/ 2682786 w 6606361"/>
              <a:gd name="connsiteY9681" fmla="*/ 1845468 h 3994140"/>
              <a:gd name="connsiteX9682" fmla="*/ 2676954 w 6606361"/>
              <a:gd name="connsiteY9682" fmla="*/ 1842553 h 3994140"/>
              <a:gd name="connsiteX9683" fmla="*/ 2671122 w 6606361"/>
              <a:gd name="connsiteY9683" fmla="*/ 1842553 h 3994140"/>
              <a:gd name="connsiteX9684" fmla="*/ 2668206 w 6606361"/>
              <a:gd name="connsiteY9684" fmla="*/ 1839637 h 3994140"/>
              <a:gd name="connsiteX9685" fmla="*/ 2662374 w 6606361"/>
              <a:gd name="connsiteY9685" fmla="*/ 1833806 h 3994140"/>
              <a:gd name="connsiteX9686" fmla="*/ 2659458 w 6606361"/>
              <a:gd name="connsiteY9686" fmla="*/ 1827976 h 3994140"/>
              <a:gd name="connsiteX9687" fmla="*/ 2659458 w 6606361"/>
              <a:gd name="connsiteY9687" fmla="*/ 1822145 h 3994140"/>
              <a:gd name="connsiteX9688" fmla="*/ 2662374 w 6606361"/>
              <a:gd name="connsiteY9688" fmla="*/ 1810483 h 3994140"/>
              <a:gd name="connsiteX9689" fmla="*/ 2662374 w 6606361"/>
              <a:gd name="connsiteY9689" fmla="*/ 1798821 h 3994140"/>
              <a:gd name="connsiteX9690" fmla="*/ 2662374 w 6606361"/>
              <a:gd name="connsiteY9690" fmla="*/ 1792990 h 3994140"/>
              <a:gd name="connsiteX9691" fmla="*/ 2662374 w 6606361"/>
              <a:gd name="connsiteY9691" fmla="*/ 1790075 h 3994140"/>
              <a:gd name="connsiteX9692" fmla="*/ 2662374 w 6606361"/>
              <a:gd name="connsiteY9692" fmla="*/ 1787160 h 3994140"/>
              <a:gd name="connsiteX9693" fmla="*/ 2662374 w 6606361"/>
              <a:gd name="connsiteY9693" fmla="*/ 1784244 h 3994140"/>
              <a:gd name="connsiteX9694" fmla="*/ 2659458 w 6606361"/>
              <a:gd name="connsiteY9694" fmla="*/ 1781329 h 3994140"/>
              <a:gd name="connsiteX9695" fmla="*/ 2653625 w 6606361"/>
              <a:gd name="connsiteY9695" fmla="*/ 1778413 h 3994140"/>
              <a:gd name="connsiteX9696" fmla="*/ 2650709 w 6606361"/>
              <a:gd name="connsiteY9696" fmla="*/ 1775498 h 3994140"/>
              <a:gd name="connsiteX9697" fmla="*/ 2644877 w 6606361"/>
              <a:gd name="connsiteY9697" fmla="*/ 1772582 h 3994140"/>
              <a:gd name="connsiteX9698" fmla="*/ 2639045 w 6606361"/>
              <a:gd name="connsiteY9698" fmla="*/ 1769667 h 3994140"/>
              <a:gd name="connsiteX9699" fmla="*/ 2633213 w 6606361"/>
              <a:gd name="connsiteY9699" fmla="*/ 1763836 h 3994140"/>
              <a:gd name="connsiteX9700" fmla="*/ 2630297 w 6606361"/>
              <a:gd name="connsiteY9700" fmla="*/ 1760921 h 3994140"/>
              <a:gd name="connsiteX9701" fmla="*/ 2627381 w 6606361"/>
              <a:gd name="connsiteY9701" fmla="*/ 1758005 h 3994140"/>
              <a:gd name="connsiteX9702" fmla="*/ 2624465 w 6606361"/>
              <a:gd name="connsiteY9702" fmla="*/ 1758005 h 3994140"/>
              <a:gd name="connsiteX9703" fmla="*/ 2633213 w 6606361"/>
              <a:gd name="connsiteY9703" fmla="*/ 1737597 h 3994140"/>
              <a:gd name="connsiteX9704" fmla="*/ 2618633 w 6606361"/>
              <a:gd name="connsiteY9704" fmla="*/ 1725935 h 3994140"/>
              <a:gd name="connsiteX9705" fmla="*/ 2604052 w 6606361"/>
              <a:gd name="connsiteY9705" fmla="*/ 1728365 h 3994140"/>
              <a:gd name="connsiteX9706" fmla="*/ 2604052 w 6606361"/>
              <a:gd name="connsiteY9706" fmla="*/ 1731766 h 3994140"/>
              <a:gd name="connsiteX9707" fmla="*/ 2601136 w 6606361"/>
              <a:gd name="connsiteY9707" fmla="*/ 1734681 h 3994140"/>
              <a:gd name="connsiteX9708" fmla="*/ 2595304 w 6606361"/>
              <a:gd name="connsiteY9708" fmla="*/ 1740512 h 3994140"/>
              <a:gd name="connsiteX9709" fmla="*/ 2589472 w 6606361"/>
              <a:gd name="connsiteY9709" fmla="*/ 1743427 h 3994140"/>
              <a:gd name="connsiteX9710" fmla="*/ 2580724 w 6606361"/>
              <a:gd name="connsiteY9710" fmla="*/ 1749258 h 3994140"/>
              <a:gd name="connsiteX9711" fmla="*/ 2574892 w 6606361"/>
              <a:gd name="connsiteY9711" fmla="*/ 1752174 h 3994140"/>
              <a:gd name="connsiteX9712" fmla="*/ 2571975 w 6606361"/>
              <a:gd name="connsiteY9712" fmla="*/ 1752174 h 3994140"/>
              <a:gd name="connsiteX9713" fmla="*/ 2569059 w 6606361"/>
              <a:gd name="connsiteY9713" fmla="*/ 1752174 h 3994140"/>
              <a:gd name="connsiteX9714" fmla="*/ 2566143 w 6606361"/>
              <a:gd name="connsiteY9714" fmla="*/ 1749258 h 3994140"/>
              <a:gd name="connsiteX9715" fmla="*/ 2563227 w 6606361"/>
              <a:gd name="connsiteY9715" fmla="*/ 1749258 h 3994140"/>
              <a:gd name="connsiteX9716" fmla="*/ 2563227 w 6606361"/>
              <a:gd name="connsiteY9716" fmla="*/ 1746343 h 3994140"/>
              <a:gd name="connsiteX9717" fmla="*/ 2563227 w 6606361"/>
              <a:gd name="connsiteY9717" fmla="*/ 1740512 h 3994140"/>
              <a:gd name="connsiteX9718" fmla="*/ 2566143 w 6606361"/>
              <a:gd name="connsiteY9718" fmla="*/ 1734681 h 3994140"/>
              <a:gd name="connsiteX9719" fmla="*/ 2571975 w 6606361"/>
              <a:gd name="connsiteY9719" fmla="*/ 1731766 h 3994140"/>
              <a:gd name="connsiteX9720" fmla="*/ 2574892 w 6606361"/>
              <a:gd name="connsiteY9720" fmla="*/ 1725935 h 3994140"/>
              <a:gd name="connsiteX9721" fmla="*/ 2574892 w 6606361"/>
              <a:gd name="connsiteY9721" fmla="*/ 1723019 h 3994140"/>
              <a:gd name="connsiteX9722" fmla="*/ 2574892 w 6606361"/>
              <a:gd name="connsiteY9722" fmla="*/ 1720104 h 3994140"/>
              <a:gd name="connsiteX9723" fmla="*/ 2569059 w 6606361"/>
              <a:gd name="connsiteY9723" fmla="*/ 1717189 h 3994140"/>
              <a:gd name="connsiteX9724" fmla="*/ 2563227 w 6606361"/>
              <a:gd name="connsiteY9724" fmla="*/ 1717189 h 3994140"/>
              <a:gd name="connsiteX9725" fmla="*/ 2557395 w 6606361"/>
              <a:gd name="connsiteY9725" fmla="*/ 1720104 h 3994140"/>
              <a:gd name="connsiteX9726" fmla="*/ 2551563 w 6606361"/>
              <a:gd name="connsiteY9726" fmla="*/ 1723019 h 3994140"/>
              <a:gd name="connsiteX9727" fmla="*/ 2542815 w 6606361"/>
              <a:gd name="connsiteY9727" fmla="*/ 1728850 h 3994140"/>
              <a:gd name="connsiteX9728" fmla="*/ 2536983 w 6606361"/>
              <a:gd name="connsiteY9728" fmla="*/ 1734681 h 3994140"/>
              <a:gd name="connsiteX9729" fmla="*/ 2525318 w 6606361"/>
              <a:gd name="connsiteY9729" fmla="*/ 1737597 h 3994140"/>
              <a:gd name="connsiteX9730" fmla="*/ 2516570 w 6606361"/>
              <a:gd name="connsiteY9730" fmla="*/ 1737597 h 3994140"/>
              <a:gd name="connsiteX9731" fmla="*/ 2507822 w 6606361"/>
              <a:gd name="connsiteY9731" fmla="*/ 1737597 h 3994140"/>
              <a:gd name="connsiteX9732" fmla="*/ 2501990 w 6606361"/>
              <a:gd name="connsiteY9732" fmla="*/ 1737597 h 3994140"/>
              <a:gd name="connsiteX9733" fmla="*/ 2499074 w 6606361"/>
              <a:gd name="connsiteY9733" fmla="*/ 1734681 h 3994140"/>
              <a:gd name="connsiteX9734" fmla="*/ 2496158 w 6606361"/>
              <a:gd name="connsiteY9734" fmla="*/ 1734681 h 3994140"/>
              <a:gd name="connsiteX9735" fmla="*/ 2493241 w 6606361"/>
              <a:gd name="connsiteY9735" fmla="*/ 1737597 h 3994140"/>
              <a:gd name="connsiteX9736" fmla="*/ 2490325 w 6606361"/>
              <a:gd name="connsiteY9736" fmla="*/ 1740512 h 3994140"/>
              <a:gd name="connsiteX9737" fmla="*/ 2490325 w 6606361"/>
              <a:gd name="connsiteY9737" fmla="*/ 1743427 h 3994140"/>
              <a:gd name="connsiteX9738" fmla="*/ 2493241 w 6606361"/>
              <a:gd name="connsiteY9738" fmla="*/ 1749258 h 3994140"/>
              <a:gd name="connsiteX9739" fmla="*/ 2496158 w 6606361"/>
              <a:gd name="connsiteY9739" fmla="*/ 1755089 h 3994140"/>
              <a:gd name="connsiteX9740" fmla="*/ 2504906 w 6606361"/>
              <a:gd name="connsiteY9740" fmla="*/ 1760920 h 3994140"/>
              <a:gd name="connsiteX9741" fmla="*/ 2513654 w 6606361"/>
              <a:gd name="connsiteY9741" fmla="*/ 1766751 h 3994140"/>
              <a:gd name="connsiteX9742" fmla="*/ 2519486 w 6606361"/>
              <a:gd name="connsiteY9742" fmla="*/ 1772582 h 3994140"/>
              <a:gd name="connsiteX9743" fmla="*/ 2525318 w 6606361"/>
              <a:gd name="connsiteY9743" fmla="*/ 1778413 h 3994140"/>
              <a:gd name="connsiteX9744" fmla="*/ 2531150 w 6606361"/>
              <a:gd name="connsiteY9744" fmla="*/ 1781328 h 3994140"/>
              <a:gd name="connsiteX9745" fmla="*/ 2534067 w 6606361"/>
              <a:gd name="connsiteY9745" fmla="*/ 1781328 h 3994140"/>
              <a:gd name="connsiteX9746" fmla="*/ 2539899 w 6606361"/>
              <a:gd name="connsiteY9746" fmla="*/ 1778413 h 3994140"/>
              <a:gd name="connsiteX9747" fmla="*/ 2548647 w 6606361"/>
              <a:gd name="connsiteY9747" fmla="*/ 1778413 h 3994140"/>
              <a:gd name="connsiteX9748" fmla="*/ 2554479 w 6606361"/>
              <a:gd name="connsiteY9748" fmla="*/ 1775497 h 3994140"/>
              <a:gd name="connsiteX9749" fmla="*/ 2563227 w 6606361"/>
              <a:gd name="connsiteY9749" fmla="*/ 1775497 h 3994140"/>
              <a:gd name="connsiteX9750" fmla="*/ 2569059 w 6606361"/>
              <a:gd name="connsiteY9750" fmla="*/ 1772582 h 3994140"/>
              <a:gd name="connsiteX9751" fmla="*/ 2577808 w 6606361"/>
              <a:gd name="connsiteY9751" fmla="*/ 1772582 h 3994140"/>
              <a:gd name="connsiteX9752" fmla="*/ 2586556 w 6606361"/>
              <a:gd name="connsiteY9752" fmla="*/ 1775497 h 3994140"/>
              <a:gd name="connsiteX9753" fmla="*/ 2592388 w 6606361"/>
              <a:gd name="connsiteY9753" fmla="*/ 1778413 h 3994140"/>
              <a:gd name="connsiteX9754" fmla="*/ 2595304 w 6606361"/>
              <a:gd name="connsiteY9754" fmla="*/ 1781328 h 3994140"/>
              <a:gd name="connsiteX9755" fmla="*/ 2598220 w 6606361"/>
              <a:gd name="connsiteY9755" fmla="*/ 1784244 h 3994140"/>
              <a:gd name="connsiteX9756" fmla="*/ 2598220 w 6606361"/>
              <a:gd name="connsiteY9756" fmla="*/ 1787159 h 3994140"/>
              <a:gd name="connsiteX9757" fmla="*/ 2592388 w 6606361"/>
              <a:gd name="connsiteY9757" fmla="*/ 1790074 h 3994140"/>
              <a:gd name="connsiteX9758" fmla="*/ 2586556 w 6606361"/>
              <a:gd name="connsiteY9758" fmla="*/ 1792990 h 3994140"/>
              <a:gd name="connsiteX9759" fmla="*/ 2577808 w 6606361"/>
              <a:gd name="connsiteY9759" fmla="*/ 1795905 h 3994140"/>
              <a:gd name="connsiteX9760" fmla="*/ 2569059 w 6606361"/>
              <a:gd name="connsiteY9760" fmla="*/ 1798821 h 3994140"/>
              <a:gd name="connsiteX9761" fmla="*/ 2563227 w 6606361"/>
              <a:gd name="connsiteY9761" fmla="*/ 1804652 h 3994140"/>
              <a:gd name="connsiteX9762" fmla="*/ 2557395 w 6606361"/>
              <a:gd name="connsiteY9762" fmla="*/ 1807567 h 3994140"/>
              <a:gd name="connsiteX9763" fmla="*/ 2551563 w 6606361"/>
              <a:gd name="connsiteY9763" fmla="*/ 1810482 h 3994140"/>
              <a:gd name="connsiteX9764" fmla="*/ 2548647 w 6606361"/>
              <a:gd name="connsiteY9764" fmla="*/ 1810482 h 3994140"/>
              <a:gd name="connsiteX9765" fmla="*/ 2545731 w 6606361"/>
              <a:gd name="connsiteY9765" fmla="*/ 1813398 h 3994140"/>
              <a:gd name="connsiteX9766" fmla="*/ 2539899 w 6606361"/>
              <a:gd name="connsiteY9766" fmla="*/ 1816313 h 3994140"/>
              <a:gd name="connsiteX9767" fmla="*/ 2536983 w 6606361"/>
              <a:gd name="connsiteY9767" fmla="*/ 1822144 h 3994140"/>
              <a:gd name="connsiteX9768" fmla="*/ 2534067 w 6606361"/>
              <a:gd name="connsiteY9768" fmla="*/ 1825060 h 3994140"/>
              <a:gd name="connsiteX9769" fmla="*/ 2534067 w 6606361"/>
              <a:gd name="connsiteY9769" fmla="*/ 1833806 h 3994140"/>
              <a:gd name="connsiteX9770" fmla="*/ 2536983 w 6606361"/>
              <a:gd name="connsiteY9770" fmla="*/ 1839637 h 3994140"/>
              <a:gd name="connsiteX9771" fmla="*/ 2542815 w 6606361"/>
              <a:gd name="connsiteY9771" fmla="*/ 1848383 h 3994140"/>
              <a:gd name="connsiteX9772" fmla="*/ 2548647 w 6606361"/>
              <a:gd name="connsiteY9772" fmla="*/ 1857129 h 3994140"/>
              <a:gd name="connsiteX9773" fmla="*/ 2554479 w 6606361"/>
              <a:gd name="connsiteY9773" fmla="*/ 1862960 h 3994140"/>
              <a:gd name="connsiteX9774" fmla="*/ 2557395 w 6606361"/>
              <a:gd name="connsiteY9774" fmla="*/ 1871706 h 3994140"/>
              <a:gd name="connsiteX9775" fmla="*/ 2560311 w 6606361"/>
              <a:gd name="connsiteY9775" fmla="*/ 1877537 h 3994140"/>
              <a:gd name="connsiteX9776" fmla="*/ 2563227 w 6606361"/>
              <a:gd name="connsiteY9776" fmla="*/ 1880453 h 3994140"/>
              <a:gd name="connsiteX9777" fmla="*/ 2563227 w 6606361"/>
              <a:gd name="connsiteY9777" fmla="*/ 1883368 h 3994140"/>
              <a:gd name="connsiteX9778" fmla="*/ 2574892 w 6606361"/>
              <a:gd name="connsiteY9778" fmla="*/ 1918353 h 3994140"/>
              <a:gd name="connsiteX9779" fmla="*/ 2577808 w 6606361"/>
              <a:gd name="connsiteY9779" fmla="*/ 1918353 h 3994140"/>
              <a:gd name="connsiteX9780" fmla="*/ 2577808 w 6606361"/>
              <a:gd name="connsiteY9780" fmla="*/ 1924184 h 3994140"/>
              <a:gd name="connsiteX9781" fmla="*/ 2580724 w 6606361"/>
              <a:gd name="connsiteY9781" fmla="*/ 1930015 h 3994140"/>
              <a:gd name="connsiteX9782" fmla="*/ 2583640 w 6606361"/>
              <a:gd name="connsiteY9782" fmla="*/ 1935846 h 3994140"/>
              <a:gd name="connsiteX9783" fmla="*/ 2583640 w 6606361"/>
              <a:gd name="connsiteY9783" fmla="*/ 1941677 h 3994140"/>
              <a:gd name="connsiteX9784" fmla="*/ 2583640 w 6606361"/>
              <a:gd name="connsiteY9784" fmla="*/ 1950423 h 3994140"/>
              <a:gd name="connsiteX9785" fmla="*/ 2583640 w 6606361"/>
              <a:gd name="connsiteY9785" fmla="*/ 1956254 h 3994140"/>
              <a:gd name="connsiteX9786" fmla="*/ 2583640 w 6606361"/>
              <a:gd name="connsiteY9786" fmla="*/ 1965000 h 3994140"/>
              <a:gd name="connsiteX9787" fmla="*/ 2580724 w 6606361"/>
              <a:gd name="connsiteY9787" fmla="*/ 1970831 h 3994140"/>
              <a:gd name="connsiteX9788" fmla="*/ 2577808 w 6606361"/>
              <a:gd name="connsiteY9788" fmla="*/ 1976662 h 3994140"/>
              <a:gd name="connsiteX9789" fmla="*/ 2571975 w 6606361"/>
              <a:gd name="connsiteY9789" fmla="*/ 1982493 h 3994140"/>
              <a:gd name="connsiteX9790" fmla="*/ 2571975 w 6606361"/>
              <a:gd name="connsiteY9790" fmla="*/ 1985408 h 3994140"/>
              <a:gd name="connsiteX9791" fmla="*/ 2569059 w 6606361"/>
              <a:gd name="connsiteY9791" fmla="*/ 1988324 h 3994140"/>
              <a:gd name="connsiteX9792" fmla="*/ 2551563 w 6606361"/>
              <a:gd name="connsiteY9792" fmla="*/ 2017478 h 3994140"/>
              <a:gd name="connsiteX9793" fmla="*/ 2536983 w 6606361"/>
              <a:gd name="connsiteY9793" fmla="*/ 2052463 h 3994140"/>
              <a:gd name="connsiteX9794" fmla="*/ 2504906 w 6606361"/>
              <a:gd name="connsiteY9794" fmla="*/ 2081618 h 3994140"/>
              <a:gd name="connsiteX9795" fmla="*/ 2481577 w 6606361"/>
              <a:gd name="connsiteY9795" fmla="*/ 2096195 h 3994140"/>
              <a:gd name="connsiteX9796" fmla="*/ 2475745 w 6606361"/>
              <a:gd name="connsiteY9796" fmla="*/ 2107856 h 3994140"/>
              <a:gd name="connsiteX9797" fmla="*/ 2469913 w 6606361"/>
              <a:gd name="connsiteY9797" fmla="*/ 2107856 h 3994140"/>
              <a:gd name="connsiteX9798" fmla="*/ 2455333 w 6606361"/>
              <a:gd name="connsiteY9798" fmla="*/ 2110772 h 3994140"/>
              <a:gd name="connsiteX9799" fmla="*/ 2437836 w 6606361"/>
              <a:gd name="connsiteY9799" fmla="*/ 2110772 h 3994140"/>
              <a:gd name="connsiteX9800" fmla="*/ 2420340 w 6606361"/>
              <a:gd name="connsiteY9800" fmla="*/ 2107856 h 3994140"/>
              <a:gd name="connsiteX9801" fmla="*/ 2408675 w 6606361"/>
              <a:gd name="connsiteY9801" fmla="*/ 2125349 h 3994140"/>
              <a:gd name="connsiteX9802" fmla="*/ 2391179 w 6606361"/>
              <a:gd name="connsiteY9802" fmla="*/ 2128265 h 3994140"/>
              <a:gd name="connsiteX9803" fmla="*/ 2388263 w 6606361"/>
              <a:gd name="connsiteY9803" fmla="*/ 2128265 h 3994140"/>
              <a:gd name="connsiteX9804" fmla="*/ 2385347 w 6606361"/>
              <a:gd name="connsiteY9804" fmla="*/ 2128265 h 3994140"/>
              <a:gd name="connsiteX9805" fmla="*/ 2379515 w 6606361"/>
              <a:gd name="connsiteY9805" fmla="*/ 2131180 h 3994140"/>
              <a:gd name="connsiteX9806" fmla="*/ 2376599 w 6606361"/>
              <a:gd name="connsiteY9806" fmla="*/ 2131180 h 3994140"/>
              <a:gd name="connsiteX9807" fmla="*/ 2373682 w 6606361"/>
              <a:gd name="connsiteY9807" fmla="*/ 2137011 h 3994140"/>
              <a:gd name="connsiteX9808" fmla="*/ 2370766 w 6606361"/>
              <a:gd name="connsiteY9808" fmla="*/ 2139926 h 3994140"/>
              <a:gd name="connsiteX9809" fmla="*/ 2370766 w 6606361"/>
              <a:gd name="connsiteY9809" fmla="*/ 2145757 h 3994140"/>
              <a:gd name="connsiteX9810" fmla="*/ 2373682 w 6606361"/>
              <a:gd name="connsiteY9810" fmla="*/ 2154503 h 3994140"/>
              <a:gd name="connsiteX9811" fmla="*/ 2373682 w 6606361"/>
              <a:gd name="connsiteY9811" fmla="*/ 2163250 h 3994140"/>
              <a:gd name="connsiteX9812" fmla="*/ 2373682 w 6606361"/>
              <a:gd name="connsiteY9812" fmla="*/ 2171996 h 3994140"/>
              <a:gd name="connsiteX9813" fmla="*/ 2373682 w 6606361"/>
              <a:gd name="connsiteY9813" fmla="*/ 2177827 h 3994140"/>
              <a:gd name="connsiteX9814" fmla="*/ 2373682 w 6606361"/>
              <a:gd name="connsiteY9814" fmla="*/ 2180742 h 3994140"/>
              <a:gd name="connsiteX9815" fmla="*/ 2370766 w 6606361"/>
              <a:gd name="connsiteY9815" fmla="*/ 2183658 h 3994140"/>
              <a:gd name="connsiteX9816" fmla="*/ 2353270 w 6606361"/>
              <a:gd name="connsiteY9816" fmla="*/ 2186573 h 3994140"/>
              <a:gd name="connsiteX9817" fmla="*/ 2350354 w 6606361"/>
              <a:gd name="connsiteY9817" fmla="*/ 2186573 h 3994140"/>
              <a:gd name="connsiteX9818" fmla="*/ 2347438 w 6606361"/>
              <a:gd name="connsiteY9818" fmla="*/ 2183658 h 3994140"/>
              <a:gd name="connsiteX9819" fmla="*/ 2344522 w 6606361"/>
              <a:gd name="connsiteY9819" fmla="*/ 2180742 h 3994140"/>
              <a:gd name="connsiteX9820" fmla="*/ 2344522 w 6606361"/>
              <a:gd name="connsiteY9820" fmla="*/ 2174911 h 3994140"/>
              <a:gd name="connsiteX9821" fmla="*/ 2344522 w 6606361"/>
              <a:gd name="connsiteY9821" fmla="*/ 2171996 h 3994140"/>
              <a:gd name="connsiteX9822" fmla="*/ 2347438 w 6606361"/>
              <a:gd name="connsiteY9822" fmla="*/ 2166165 h 3994140"/>
              <a:gd name="connsiteX9823" fmla="*/ 2353270 w 6606361"/>
              <a:gd name="connsiteY9823" fmla="*/ 2160334 h 3994140"/>
              <a:gd name="connsiteX9824" fmla="*/ 2356186 w 6606361"/>
              <a:gd name="connsiteY9824" fmla="*/ 2154503 h 3994140"/>
              <a:gd name="connsiteX9825" fmla="*/ 2359102 w 6606361"/>
              <a:gd name="connsiteY9825" fmla="*/ 2148673 h 3994140"/>
              <a:gd name="connsiteX9826" fmla="*/ 2359102 w 6606361"/>
              <a:gd name="connsiteY9826" fmla="*/ 2142842 h 3994140"/>
              <a:gd name="connsiteX9827" fmla="*/ 2356186 w 6606361"/>
              <a:gd name="connsiteY9827" fmla="*/ 2137011 h 3994140"/>
              <a:gd name="connsiteX9828" fmla="*/ 2353270 w 6606361"/>
              <a:gd name="connsiteY9828" fmla="*/ 2134095 h 3994140"/>
              <a:gd name="connsiteX9829" fmla="*/ 2347438 w 6606361"/>
              <a:gd name="connsiteY9829" fmla="*/ 2131180 h 3994140"/>
              <a:gd name="connsiteX9830" fmla="*/ 2341606 w 6606361"/>
              <a:gd name="connsiteY9830" fmla="*/ 2131180 h 3994140"/>
              <a:gd name="connsiteX9831" fmla="*/ 2335774 w 6606361"/>
              <a:gd name="connsiteY9831" fmla="*/ 2128265 h 3994140"/>
              <a:gd name="connsiteX9832" fmla="*/ 2332857 w 6606361"/>
              <a:gd name="connsiteY9832" fmla="*/ 2125349 h 3994140"/>
              <a:gd name="connsiteX9833" fmla="*/ 2327025 w 6606361"/>
              <a:gd name="connsiteY9833" fmla="*/ 2128265 h 3994140"/>
              <a:gd name="connsiteX9834" fmla="*/ 2321193 w 6606361"/>
              <a:gd name="connsiteY9834" fmla="*/ 2131180 h 3994140"/>
              <a:gd name="connsiteX9835" fmla="*/ 2321193 w 6606361"/>
              <a:gd name="connsiteY9835" fmla="*/ 2134095 h 3994140"/>
              <a:gd name="connsiteX9836" fmla="*/ 2321193 w 6606361"/>
              <a:gd name="connsiteY9836" fmla="*/ 2134096 h 3994140"/>
              <a:gd name="connsiteX9837" fmla="*/ 2315361 w 6606361"/>
              <a:gd name="connsiteY9837" fmla="*/ 2137011 h 3994140"/>
              <a:gd name="connsiteX9838" fmla="*/ 2309528 w 6606361"/>
              <a:gd name="connsiteY9838" fmla="*/ 2139927 h 3994140"/>
              <a:gd name="connsiteX9839" fmla="*/ 2303696 w 6606361"/>
              <a:gd name="connsiteY9839" fmla="*/ 2142842 h 3994140"/>
              <a:gd name="connsiteX9840" fmla="*/ 2297864 w 6606361"/>
              <a:gd name="connsiteY9840" fmla="*/ 2145757 h 3994140"/>
              <a:gd name="connsiteX9841" fmla="*/ 2292032 w 6606361"/>
              <a:gd name="connsiteY9841" fmla="*/ 2148673 h 3994140"/>
              <a:gd name="connsiteX9842" fmla="*/ 2289116 w 6606361"/>
              <a:gd name="connsiteY9842" fmla="*/ 2154504 h 3994140"/>
              <a:gd name="connsiteX9843" fmla="*/ 2286200 w 6606361"/>
              <a:gd name="connsiteY9843" fmla="*/ 2157419 h 3994140"/>
              <a:gd name="connsiteX9844" fmla="*/ 2286200 w 6606361"/>
              <a:gd name="connsiteY9844" fmla="*/ 2160335 h 3994140"/>
              <a:gd name="connsiteX9845" fmla="*/ 2283284 w 6606361"/>
              <a:gd name="connsiteY9845" fmla="*/ 2163250 h 3994140"/>
              <a:gd name="connsiteX9846" fmla="*/ 2283284 w 6606361"/>
              <a:gd name="connsiteY9846" fmla="*/ 2174912 h 3994140"/>
              <a:gd name="connsiteX9847" fmla="*/ 2303696 w 6606361"/>
              <a:gd name="connsiteY9847" fmla="*/ 2204066 h 3994140"/>
              <a:gd name="connsiteX9848" fmla="*/ 2318277 w 6606361"/>
              <a:gd name="connsiteY9848" fmla="*/ 2209897 h 3994140"/>
              <a:gd name="connsiteX9849" fmla="*/ 2327025 w 6606361"/>
              <a:gd name="connsiteY9849" fmla="*/ 2215728 h 3994140"/>
              <a:gd name="connsiteX9850" fmla="*/ 2332857 w 6606361"/>
              <a:gd name="connsiteY9850" fmla="*/ 2221559 h 3994140"/>
              <a:gd name="connsiteX9851" fmla="*/ 2335773 w 6606361"/>
              <a:gd name="connsiteY9851" fmla="*/ 2227389 h 3994140"/>
              <a:gd name="connsiteX9852" fmla="*/ 2338689 w 6606361"/>
              <a:gd name="connsiteY9852" fmla="*/ 2233220 h 3994140"/>
              <a:gd name="connsiteX9853" fmla="*/ 2338689 w 6606361"/>
              <a:gd name="connsiteY9853" fmla="*/ 2239051 h 3994140"/>
              <a:gd name="connsiteX9854" fmla="*/ 2338689 w 6606361"/>
              <a:gd name="connsiteY9854" fmla="*/ 2241967 h 3994140"/>
              <a:gd name="connsiteX9855" fmla="*/ 2338689 w 6606361"/>
              <a:gd name="connsiteY9855" fmla="*/ 2244882 h 3994140"/>
              <a:gd name="connsiteX9856" fmla="*/ 2344521 w 6606361"/>
              <a:gd name="connsiteY9856" fmla="*/ 2276952 h 3994140"/>
              <a:gd name="connsiteX9857" fmla="*/ 2347437 w 6606361"/>
              <a:gd name="connsiteY9857" fmla="*/ 2279867 h 3994140"/>
              <a:gd name="connsiteX9858" fmla="*/ 2347437 w 6606361"/>
              <a:gd name="connsiteY9858" fmla="*/ 2285698 h 3994140"/>
              <a:gd name="connsiteX9859" fmla="*/ 2344521 w 6606361"/>
              <a:gd name="connsiteY9859" fmla="*/ 2291529 h 3994140"/>
              <a:gd name="connsiteX9860" fmla="*/ 2341605 w 6606361"/>
              <a:gd name="connsiteY9860" fmla="*/ 2300275 h 3994140"/>
              <a:gd name="connsiteX9861" fmla="*/ 2329941 w 6606361"/>
              <a:gd name="connsiteY9861" fmla="*/ 2314852 h 3994140"/>
              <a:gd name="connsiteX9862" fmla="*/ 2318277 w 6606361"/>
              <a:gd name="connsiteY9862" fmla="*/ 2326514 h 3994140"/>
              <a:gd name="connsiteX9863" fmla="*/ 2309528 w 6606361"/>
              <a:gd name="connsiteY9863" fmla="*/ 2335260 h 3994140"/>
              <a:gd name="connsiteX9864" fmla="*/ 2306612 w 6606361"/>
              <a:gd name="connsiteY9864" fmla="*/ 2341091 h 3994140"/>
              <a:gd name="connsiteX9865" fmla="*/ 2283284 w 6606361"/>
              <a:gd name="connsiteY9865" fmla="*/ 2338176 h 3994140"/>
              <a:gd name="connsiteX9866" fmla="*/ 2271620 w 6606361"/>
              <a:gd name="connsiteY9866" fmla="*/ 2341091 h 3994140"/>
              <a:gd name="connsiteX9867" fmla="*/ 2276228 w 6606361"/>
              <a:gd name="connsiteY9867" fmla="*/ 2329573 h 3994140"/>
              <a:gd name="connsiteX9868" fmla="*/ 2271619 w 6606361"/>
              <a:gd name="connsiteY9868" fmla="*/ 2341091 h 3994140"/>
              <a:gd name="connsiteX9869" fmla="*/ 2245375 w 6606361"/>
              <a:gd name="connsiteY9869" fmla="*/ 2346922 h 3994140"/>
              <a:gd name="connsiteX9870" fmla="*/ 2213298 w 6606361"/>
              <a:gd name="connsiteY9870" fmla="*/ 2317768 h 3994140"/>
              <a:gd name="connsiteX9871" fmla="*/ 2213298 w 6606361"/>
              <a:gd name="connsiteY9871" fmla="*/ 2317767 h 3994140"/>
              <a:gd name="connsiteX9872" fmla="*/ 2204550 w 6606361"/>
              <a:gd name="connsiteY9872" fmla="*/ 2309021 h 3994140"/>
              <a:gd name="connsiteX9873" fmla="*/ 2192885 w 6606361"/>
              <a:gd name="connsiteY9873" fmla="*/ 2285697 h 3994140"/>
              <a:gd name="connsiteX9874" fmla="*/ 2192885 w 6606361"/>
              <a:gd name="connsiteY9874" fmla="*/ 2279867 h 3994140"/>
              <a:gd name="connsiteX9875" fmla="*/ 2189969 w 6606361"/>
              <a:gd name="connsiteY9875" fmla="*/ 2274036 h 3994140"/>
              <a:gd name="connsiteX9876" fmla="*/ 2189969 w 6606361"/>
              <a:gd name="connsiteY9876" fmla="*/ 2271120 h 3994140"/>
              <a:gd name="connsiteX9877" fmla="*/ 2189969 w 6606361"/>
              <a:gd name="connsiteY9877" fmla="*/ 2268205 h 3994140"/>
              <a:gd name="connsiteX9878" fmla="*/ 2184137 w 6606361"/>
              <a:gd name="connsiteY9878" fmla="*/ 2268205 h 3994140"/>
              <a:gd name="connsiteX9879" fmla="*/ 2181221 w 6606361"/>
              <a:gd name="connsiteY9879" fmla="*/ 2271120 h 3994140"/>
              <a:gd name="connsiteX9880" fmla="*/ 2181221 w 6606361"/>
              <a:gd name="connsiteY9880" fmla="*/ 2274036 h 3994140"/>
              <a:gd name="connsiteX9881" fmla="*/ 2181221 w 6606361"/>
              <a:gd name="connsiteY9881" fmla="*/ 2276951 h 3994140"/>
              <a:gd name="connsiteX9882" fmla="*/ 2178305 w 6606361"/>
              <a:gd name="connsiteY9882" fmla="*/ 2279867 h 3994140"/>
              <a:gd name="connsiteX9883" fmla="*/ 2178305 w 6606361"/>
              <a:gd name="connsiteY9883" fmla="*/ 2291528 h 3994140"/>
              <a:gd name="connsiteX9884" fmla="*/ 2175389 w 6606361"/>
              <a:gd name="connsiteY9884" fmla="*/ 2306105 h 3994140"/>
              <a:gd name="connsiteX9885" fmla="*/ 2172473 w 6606361"/>
              <a:gd name="connsiteY9885" fmla="*/ 2323598 h 3994140"/>
              <a:gd name="connsiteX9886" fmla="*/ 2169557 w 6606361"/>
              <a:gd name="connsiteY9886" fmla="*/ 2335260 h 3994140"/>
              <a:gd name="connsiteX9887" fmla="*/ 2166641 w 6606361"/>
              <a:gd name="connsiteY9887" fmla="*/ 2341091 h 3994140"/>
              <a:gd name="connsiteX9888" fmla="*/ 2163725 w 6606361"/>
              <a:gd name="connsiteY9888" fmla="*/ 2364414 h 3994140"/>
              <a:gd name="connsiteX9889" fmla="*/ 2166641 w 6606361"/>
              <a:gd name="connsiteY9889" fmla="*/ 2378991 h 3994140"/>
              <a:gd name="connsiteX9890" fmla="*/ 2172473 w 6606361"/>
              <a:gd name="connsiteY9890" fmla="*/ 2390653 h 3994140"/>
              <a:gd name="connsiteX9891" fmla="*/ 2175389 w 6606361"/>
              <a:gd name="connsiteY9891" fmla="*/ 2393568 h 3994140"/>
              <a:gd name="connsiteX9892" fmla="*/ 2210382 w 6606361"/>
              <a:gd name="connsiteY9892" fmla="*/ 2428554 h 3994140"/>
              <a:gd name="connsiteX9893" fmla="*/ 2227878 w 6606361"/>
              <a:gd name="connsiteY9893" fmla="*/ 2448962 h 3994140"/>
              <a:gd name="connsiteX9894" fmla="*/ 2216214 w 6606361"/>
              <a:gd name="connsiteY9894" fmla="*/ 2451877 h 3994140"/>
              <a:gd name="connsiteX9895" fmla="*/ 2227879 w 6606361"/>
              <a:gd name="connsiteY9895" fmla="*/ 2448962 h 3994140"/>
              <a:gd name="connsiteX9896" fmla="*/ 2239543 w 6606361"/>
              <a:gd name="connsiteY9896" fmla="*/ 2466454 h 3994140"/>
              <a:gd name="connsiteX9897" fmla="*/ 2242459 w 6606361"/>
              <a:gd name="connsiteY9897" fmla="*/ 2469370 h 3994140"/>
              <a:gd name="connsiteX9898" fmla="*/ 2242459 w 6606361"/>
              <a:gd name="connsiteY9898" fmla="*/ 2478116 h 3994140"/>
              <a:gd name="connsiteX9899" fmla="*/ 2245375 w 6606361"/>
              <a:gd name="connsiteY9899" fmla="*/ 2483947 h 3994140"/>
              <a:gd name="connsiteX9900" fmla="*/ 2245375 w 6606361"/>
              <a:gd name="connsiteY9900" fmla="*/ 2489778 h 3994140"/>
              <a:gd name="connsiteX9901" fmla="*/ 2245375 w 6606361"/>
              <a:gd name="connsiteY9901" fmla="*/ 2492693 h 3994140"/>
              <a:gd name="connsiteX9902" fmla="*/ 2257039 w 6606361"/>
              <a:gd name="connsiteY9902" fmla="*/ 2510186 h 3994140"/>
              <a:gd name="connsiteX9903" fmla="*/ 2257039 w 6606361"/>
              <a:gd name="connsiteY9903" fmla="*/ 2513101 h 3994140"/>
              <a:gd name="connsiteX9904" fmla="*/ 2259955 w 6606361"/>
              <a:gd name="connsiteY9904" fmla="*/ 2516016 h 3994140"/>
              <a:gd name="connsiteX9905" fmla="*/ 2259955 w 6606361"/>
              <a:gd name="connsiteY9905" fmla="*/ 2518932 h 3994140"/>
              <a:gd name="connsiteX9906" fmla="*/ 2259955 w 6606361"/>
              <a:gd name="connsiteY9906" fmla="*/ 2521847 h 3994140"/>
              <a:gd name="connsiteX9907" fmla="*/ 2259955 w 6606361"/>
              <a:gd name="connsiteY9907" fmla="*/ 2527678 h 3994140"/>
              <a:gd name="connsiteX9908" fmla="*/ 2257039 w 6606361"/>
              <a:gd name="connsiteY9908" fmla="*/ 2527678 h 3994140"/>
              <a:gd name="connsiteX9909" fmla="*/ 2248291 w 6606361"/>
              <a:gd name="connsiteY9909" fmla="*/ 2521847 h 3994140"/>
              <a:gd name="connsiteX9910" fmla="*/ 2233711 w 6606361"/>
              <a:gd name="connsiteY9910" fmla="*/ 2510186 h 3994140"/>
              <a:gd name="connsiteX9911" fmla="*/ 2216214 w 6606361"/>
              <a:gd name="connsiteY9911" fmla="*/ 2495608 h 3994140"/>
              <a:gd name="connsiteX9912" fmla="*/ 2201634 w 6606361"/>
              <a:gd name="connsiteY9912" fmla="*/ 2483947 h 3994140"/>
              <a:gd name="connsiteX9913" fmla="*/ 2187054 w 6606361"/>
              <a:gd name="connsiteY9913" fmla="*/ 2472285 h 3994140"/>
              <a:gd name="connsiteX9914" fmla="*/ 2184138 w 6606361"/>
              <a:gd name="connsiteY9914" fmla="*/ 2469370 h 3994140"/>
              <a:gd name="connsiteX9915" fmla="*/ 2160809 w 6606361"/>
              <a:gd name="connsiteY9915" fmla="*/ 2431469 h 3994140"/>
              <a:gd name="connsiteX9916" fmla="*/ 2178304 w 6606361"/>
              <a:gd name="connsiteY9916" fmla="*/ 2440214 h 3994140"/>
              <a:gd name="connsiteX9917" fmla="*/ 2160809 w 6606361"/>
              <a:gd name="connsiteY9917" fmla="*/ 2428554 h 3994140"/>
              <a:gd name="connsiteX9918" fmla="*/ 2154977 w 6606361"/>
              <a:gd name="connsiteY9918" fmla="*/ 2419807 h 3994140"/>
              <a:gd name="connsiteX9919" fmla="*/ 2149144 w 6606361"/>
              <a:gd name="connsiteY9919" fmla="*/ 2413977 h 3994140"/>
              <a:gd name="connsiteX9920" fmla="*/ 2146228 w 6606361"/>
              <a:gd name="connsiteY9920" fmla="*/ 2408146 h 3994140"/>
              <a:gd name="connsiteX9921" fmla="*/ 2143312 w 6606361"/>
              <a:gd name="connsiteY9921" fmla="*/ 2405230 h 3994140"/>
              <a:gd name="connsiteX9922" fmla="*/ 2143312 w 6606361"/>
              <a:gd name="connsiteY9922" fmla="*/ 2402315 h 3994140"/>
              <a:gd name="connsiteX9923" fmla="*/ 2140396 w 6606361"/>
              <a:gd name="connsiteY9923" fmla="*/ 2399400 h 3994140"/>
              <a:gd name="connsiteX9924" fmla="*/ 2137480 w 6606361"/>
              <a:gd name="connsiteY9924" fmla="*/ 2387738 h 3994140"/>
              <a:gd name="connsiteX9925" fmla="*/ 2137480 w 6606361"/>
              <a:gd name="connsiteY9925" fmla="*/ 2367330 h 3994140"/>
              <a:gd name="connsiteX9926" fmla="*/ 2140396 w 6606361"/>
              <a:gd name="connsiteY9926" fmla="*/ 2335260 h 3994140"/>
              <a:gd name="connsiteX9927" fmla="*/ 2140396 w 6606361"/>
              <a:gd name="connsiteY9927" fmla="*/ 2326514 h 3994140"/>
              <a:gd name="connsiteX9928" fmla="*/ 2140396 w 6606361"/>
              <a:gd name="connsiteY9928" fmla="*/ 2306106 h 3994140"/>
              <a:gd name="connsiteX9929" fmla="*/ 2140396 w 6606361"/>
              <a:gd name="connsiteY9929" fmla="*/ 2279867 h 3994140"/>
              <a:gd name="connsiteX9930" fmla="*/ 2134564 w 6606361"/>
              <a:gd name="connsiteY9930" fmla="*/ 2250713 h 3994140"/>
              <a:gd name="connsiteX9931" fmla="*/ 2122900 w 6606361"/>
              <a:gd name="connsiteY9931" fmla="*/ 2230305 h 3994140"/>
              <a:gd name="connsiteX9932" fmla="*/ 2090823 w 6606361"/>
              <a:gd name="connsiteY9932" fmla="*/ 2253628 h 3994140"/>
              <a:gd name="connsiteX9933" fmla="*/ 2070410 w 6606361"/>
              <a:gd name="connsiteY9933" fmla="*/ 2250713 h 3994140"/>
              <a:gd name="connsiteX9934" fmla="*/ 2070410 w 6606361"/>
              <a:gd name="connsiteY9934" fmla="*/ 2247797 h 3994140"/>
              <a:gd name="connsiteX9935" fmla="*/ 2070410 w 6606361"/>
              <a:gd name="connsiteY9935" fmla="*/ 2241966 h 3994140"/>
              <a:gd name="connsiteX9936" fmla="*/ 2070410 w 6606361"/>
              <a:gd name="connsiteY9936" fmla="*/ 2233220 h 3994140"/>
              <a:gd name="connsiteX9937" fmla="*/ 2070410 w 6606361"/>
              <a:gd name="connsiteY9937" fmla="*/ 2221558 h 3994140"/>
              <a:gd name="connsiteX9938" fmla="*/ 2070410 w 6606361"/>
              <a:gd name="connsiteY9938" fmla="*/ 2212812 h 3994140"/>
              <a:gd name="connsiteX9939" fmla="*/ 2067494 w 6606361"/>
              <a:gd name="connsiteY9939" fmla="*/ 2206981 h 3994140"/>
              <a:gd name="connsiteX9940" fmla="*/ 2067494 w 6606361"/>
              <a:gd name="connsiteY9940" fmla="*/ 2204066 h 3994140"/>
              <a:gd name="connsiteX9941" fmla="*/ 2064578 w 6606361"/>
              <a:gd name="connsiteY9941" fmla="*/ 2201150 h 3994140"/>
              <a:gd name="connsiteX9942" fmla="*/ 2061662 w 6606361"/>
              <a:gd name="connsiteY9942" fmla="*/ 2195319 h 3994140"/>
              <a:gd name="connsiteX9943" fmla="*/ 2058746 w 6606361"/>
              <a:gd name="connsiteY9943" fmla="*/ 2189488 h 3994140"/>
              <a:gd name="connsiteX9944" fmla="*/ 2055830 w 6606361"/>
              <a:gd name="connsiteY9944" fmla="*/ 2180742 h 3994140"/>
              <a:gd name="connsiteX9945" fmla="*/ 2049998 w 6606361"/>
              <a:gd name="connsiteY9945" fmla="*/ 2174911 h 3994140"/>
              <a:gd name="connsiteX9946" fmla="*/ 2047082 w 6606361"/>
              <a:gd name="connsiteY9946" fmla="*/ 2169080 h 3994140"/>
              <a:gd name="connsiteX9947" fmla="*/ 2047082 w 6606361"/>
              <a:gd name="connsiteY9947" fmla="*/ 2163250 h 3994140"/>
              <a:gd name="connsiteX9948" fmla="*/ 2044166 w 6606361"/>
              <a:gd name="connsiteY9948" fmla="*/ 2163250 h 3994140"/>
              <a:gd name="connsiteX9949" fmla="*/ 2041249 w 6606361"/>
              <a:gd name="connsiteY9949" fmla="*/ 2160334 h 3994140"/>
              <a:gd name="connsiteX9950" fmla="*/ 2038333 w 6606361"/>
              <a:gd name="connsiteY9950" fmla="*/ 2154503 h 3994140"/>
              <a:gd name="connsiteX9951" fmla="*/ 2038333 w 6606361"/>
              <a:gd name="connsiteY9951" fmla="*/ 2148672 h 3994140"/>
              <a:gd name="connsiteX9952" fmla="*/ 2035417 w 6606361"/>
              <a:gd name="connsiteY9952" fmla="*/ 2142842 h 3994140"/>
              <a:gd name="connsiteX9953" fmla="*/ 2035417 w 6606361"/>
              <a:gd name="connsiteY9953" fmla="*/ 2139926 h 3994140"/>
              <a:gd name="connsiteX9954" fmla="*/ 2035417 w 6606361"/>
              <a:gd name="connsiteY9954" fmla="*/ 2137011 h 3994140"/>
              <a:gd name="connsiteX9955" fmla="*/ 2035418 w 6606361"/>
              <a:gd name="connsiteY9955" fmla="*/ 2137009 h 3994140"/>
              <a:gd name="connsiteX9956" fmla="*/ 2029586 w 6606361"/>
              <a:gd name="connsiteY9956" fmla="*/ 2125349 h 3994140"/>
              <a:gd name="connsiteX9957" fmla="*/ 2029586 w 6606361"/>
              <a:gd name="connsiteY9957" fmla="*/ 2122433 h 3994140"/>
              <a:gd name="connsiteX9958" fmla="*/ 2023754 w 6606361"/>
              <a:gd name="connsiteY9958" fmla="*/ 2119518 h 3994140"/>
              <a:gd name="connsiteX9959" fmla="*/ 2017922 w 6606361"/>
              <a:gd name="connsiteY9959" fmla="*/ 2116602 h 3994140"/>
              <a:gd name="connsiteX9960" fmla="*/ 2015006 w 6606361"/>
              <a:gd name="connsiteY9960" fmla="*/ 2113687 h 3994140"/>
              <a:gd name="connsiteX9961" fmla="*/ 2009174 w 6606361"/>
              <a:gd name="connsiteY9961" fmla="*/ 2113687 h 3994140"/>
              <a:gd name="connsiteX9962" fmla="*/ 2000425 w 6606361"/>
              <a:gd name="connsiteY9962" fmla="*/ 2113687 h 3994140"/>
              <a:gd name="connsiteX9963" fmla="*/ 1994593 w 6606361"/>
              <a:gd name="connsiteY9963" fmla="*/ 2116602 h 3994140"/>
              <a:gd name="connsiteX9964" fmla="*/ 1988761 w 6606361"/>
              <a:gd name="connsiteY9964" fmla="*/ 2119518 h 3994140"/>
              <a:gd name="connsiteX9965" fmla="*/ 1988761 w 6606361"/>
              <a:gd name="connsiteY9965" fmla="*/ 2122433 h 3994140"/>
              <a:gd name="connsiteX9966" fmla="*/ 1985845 w 6606361"/>
              <a:gd name="connsiteY9966" fmla="*/ 2122433 h 3994140"/>
              <a:gd name="connsiteX9967" fmla="*/ 1985845 w 6606361"/>
              <a:gd name="connsiteY9967" fmla="*/ 2125349 h 3994140"/>
              <a:gd name="connsiteX9968" fmla="*/ 1982929 w 6606361"/>
              <a:gd name="connsiteY9968" fmla="*/ 2125349 h 3994140"/>
              <a:gd name="connsiteX9969" fmla="*/ 1977097 w 6606361"/>
              <a:gd name="connsiteY9969" fmla="*/ 2128264 h 3994140"/>
              <a:gd name="connsiteX9970" fmla="*/ 1968348 w 6606361"/>
              <a:gd name="connsiteY9970" fmla="*/ 2128264 h 3994140"/>
              <a:gd name="connsiteX9971" fmla="*/ 1956684 w 6606361"/>
              <a:gd name="connsiteY9971" fmla="*/ 2125349 h 3994140"/>
              <a:gd name="connsiteX9972" fmla="*/ 1950852 w 6606361"/>
              <a:gd name="connsiteY9972" fmla="*/ 2125349 h 3994140"/>
              <a:gd name="connsiteX9973" fmla="*/ 1945020 w 6606361"/>
              <a:gd name="connsiteY9973" fmla="*/ 2128264 h 3994140"/>
              <a:gd name="connsiteX9974" fmla="*/ 1939187 w 6606361"/>
              <a:gd name="connsiteY9974" fmla="*/ 2131180 h 3994140"/>
              <a:gd name="connsiteX9975" fmla="*/ 1939187 w 6606361"/>
              <a:gd name="connsiteY9975" fmla="*/ 2134095 h 3994140"/>
              <a:gd name="connsiteX9976" fmla="*/ 1936271 w 6606361"/>
              <a:gd name="connsiteY9976" fmla="*/ 2137011 h 3994140"/>
              <a:gd name="connsiteX9977" fmla="*/ 1933355 w 6606361"/>
              <a:gd name="connsiteY9977" fmla="*/ 2148672 h 3994140"/>
              <a:gd name="connsiteX9978" fmla="*/ 1927523 w 6606361"/>
              <a:gd name="connsiteY9978" fmla="*/ 2157419 h 3994140"/>
              <a:gd name="connsiteX9979" fmla="*/ 1918775 w 6606361"/>
              <a:gd name="connsiteY9979" fmla="*/ 2166165 h 3994140"/>
              <a:gd name="connsiteX9980" fmla="*/ 1912943 w 6606361"/>
              <a:gd name="connsiteY9980" fmla="*/ 2174911 h 3994140"/>
              <a:gd name="connsiteX9981" fmla="*/ 1904195 w 6606361"/>
              <a:gd name="connsiteY9981" fmla="*/ 2177827 h 3994140"/>
              <a:gd name="connsiteX9982" fmla="*/ 1901279 w 6606361"/>
              <a:gd name="connsiteY9982" fmla="*/ 2180742 h 3994140"/>
              <a:gd name="connsiteX9983" fmla="*/ 1892530 w 6606361"/>
              <a:gd name="connsiteY9983" fmla="*/ 2186573 h 3994140"/>
              <a:gd name="connsiteX9984" fmla="*/ 1877950 w 6606361"/>
              <a:gd name="connsiteY9984" fmla="*/ 2198235 h 3994140"/>
              <a:gd name="connsiteX9985" fmla="*/ 1863370 w 6606361"/>
              <a:gd name="connsiteY9985" fmla="*/ 2209896 h 3994140"/>
              <a:gd name="connsiteX9986" fmla="*/ 1851705 w 6606361"/>
              <a:gd name="connsiteY9986" fmla="*/ 2221558 h 3994140"/>
              <a:gd name="connsiteX9987" fmla="*/ 1842957 w 6606361"/>
              <a:gd name="connsiteY9987" fmla="*/ 2230304 h 3994140"/>
              <a:gd name="connsiteX9988" fmla="*/ 1840041 w 6606361"/>
              <a:gd name="connsiteY9988" fmla="*/ 2233220 h 3994140"/>
              <a:gd name="connsiteX9989" fmla="*/ 1834209 w 6606361"/>
              <a:gd name="connsiteY9989" fmla="*/ 2236135 h 3994140"/>
              <a:gd name="connsiteX9990" fmla="*/ 1828377 w 6606361"/>
              <a:gd name="connsiteY9990" fmla="*/ 2241966 h 3994140"/>
              <a:gd name="connsiteX9991" fmla="*/ 1822545 w 6606361"/>
              <a:gd name="connsiteY9991" fmla="*/ 2244881 h 3994140"/>
              <a:gd name="connsiteX9992" fmla="*/ 1819628 w 6606361"/>
              <a:gd name="connsiteY9992" fmla="*/ 2244881 h 3994140"/>
              <a:gd name="connsiteX9993" fmla="*/ 1816712 w 6606361"/>
              <a:gd name="connsiteY9993" fmla="*/ 2247797 h 3994140"/>
              <a:gd name="connsiteX9994" fmla="*/ 1810880 w 6606361"/>
              <a:gd name="connsiteY9994" fmla="*/ 2250712 h 3994140"/>
              <a:gd name="connsiteX9995" fmla="*/ 1805048 w 6606361"/>
              <a:gd name="connsiteY9995" fmla="*/ 2256543 h 3994140"/>
              <a:gd name="connsiteX9996" fmla="*/ 1802132 w 6606361"/>
              <a:gd name="connsiteY9996" fmla="*/ 2265290 h 3994140"/>
              <a:gd name="connsiteX9997" fmla="*/ 1802132 w 6606361"/>
              <a:gd name="connsiteY9997" fmla="*/ 2274036 h 3994140"/>
              <a:gd name="connsiteX9998" fmla="*/ 1802132 w 6606361"/>
              <a:gd name="connsiteY9998" fmla="*/ 2282782 h 3994140"/>
              <a:gd name="connsiteX9999" fmla="*/ 1805048 w 6606361"/>
              <a:gd name="connsiteY9999" fmla="*/ 2291528 h 3994140"/>
              <a:gd name="connsiteX10000" fmla="*/ 1807964 w 6606361"/>
              <a:gd name="connsiteY10000" fmla="*/ 2306106 h 3994140"/>
              <a:gd name="connsiteX10001" fmla="*/ 1805048 w 6606361"/>
              <a:gd name="connsiteY10001" fmla="*/ 2323598 h 3994140"/>
              <a:gd name="connsiteX10002" fmla="*/ 1802132 w 6606361"/>
              <a:gd name="connsiteY10002" fmla="*/ 2335260 h 3994140"/>
              <a:gd name="connsiteX10003" fmla="*/ 1799216 w 6606361"/>
              <a:gd name="connsiteY10003" fmla="*/ 2341091 h 3994140"/>
              <a:gd name="connsiteX10004" fmla="*/ 1796300 w 6606361"/>
              <a:gd name="connsiteY10004" fmla="*/ 2344006 h 3994140"/>
              <a:gd name="connsiteX10005" fmla="*/ 1793384 w 6606361"/>
              <a:gd name="connsiteY10005" fmla="*/ 2346922 h 3994140"/>
              <a:gd name="connsiteX10006" fmla="*/ 1787552 w 6606361"/>
              <a:gd name="connsiteY10006" fmla="*/ 2349837 h 3994140"/>
              <a:gd name="connsiteX10007" fmla="*/ 1787552 w 6606361"/>
              <a:gd name="connsiteY10007" fmla="*/ 2355668 h 3994140"/>
              <a:gd name="connsiteX10008" fmla="*/ 1784636 w 6606361"/>
              <a:gd name="connsiteY10008" fmla="*/ 2358583 h 3994140"/>
              <a:gd name="connsiteX10009" fmla="*/ 1778803 w 6606361"/>
              <a:gd name="connsiteY10009" fmla="*/ 2361499 h 3994140"/>
              <a:gd name="connsiteX10010" fmla="*/ 1775887 w 6606361"/>
              <a:gd name="connsiteY10010" fmla="*/ 2364414 h 3994140"/>
              <a:gd name="connsiteX10011" fmla="*/ 1770055 w 6606361"/>
              <a:gd name="connsiteY10011" fmla="*/ 2370245 h 3994140"/>
              <a:gd name="connsiteX10012" fmla="*/ 1770055 w 6606361"/>
              <a:gd name="connsiteY10012" fmla="*/ 2373160 h 3994140"/>
              <a:gd name="connsiteX10013" fmla="*/ 1767139 w 6606361"/>
              <a:gd name="connsiteY10013" fmla="*/ 2378991 h 3994140"/>
              <a:gd name="connsiteX10014" fmla="*/ 1767139 w 6606361"/>
              <a:gd name="connsiteY10014" fmla="*/ 2381907 h 3994140"/>
              <a:gd name="connsiteX10015" fmla="*/ 1767139 w 6606361"/>
              <a:gd name="connsiteY10015" fmla="*/ 2384822 h 3994140"/>
              <a:gd name="connsiteX10016" fmla="*/ 1764223 w 6606361"/>
              <a:gd name="connsiteY10016" fmla="*/ 2384822 h 3994140"/>
              <a:gd name="connsiteX10017" fmla="*/ 1758391 w 6606361"/>
              <a:gd name="connsiteY10017" fmla="*/ 2384822 h 3994140"/>
              <a:gd name="connsiteX10018" fmla="*/ 1749643 w 6606361"/>
              <a:gd name="connsiteY10018" fmla="*/ 2384822 h 3994140"/>
              <a:gd name="connsiteX10019" fmla="*/ 1743811 w 6606361"/>
              <a:gd name="connsiteY10019" fmla="*/ 2384822 h 3994140"/>
              <a:gd name="connsiteX10020" fmla="*/ 1740894 w 6606361"/>
              <a:gd name="connsiteY10020" fmla="*/ 2381907 h 3994140"/>
              <a:gd name="connsiteX10021" fmla="*/ 1737978 w 6606361"/>
              <a:gd name="connsiteY10021" fmla="*/ 2376076 h 3994140"/>
              <a:gd name="connsiteX10022" fmla="*/ 1735062 w 6606361"/>
              <a:gd name="connsiteY10022" fmla="*/ 2370245 h 3994140"/>
              <a:gd name="connsiteX10023" fmla="*/ 1732146 w 6606361"/>
              <a:gd name="connsiteY10023" fmla="*/ 2364414 h 3994140"/>
              <a:gd name="connsiteX10024" fmla="*/ 1726314 w 6606361"/>
              <a:gd name="connsiteY10024" fmla="*/ 2358583 h 3994140"/>
              <a:gd name="connsiteX10025" fmla="*/ 1723398 w 6606361"/>
              <a:gd name="connsiteY10025" fmla="*/ 2355668 h 3994140"/>
              <a:gd name="connsiteX10026" fmla="*/ 1717566 w 6606361"/>
              <a:gd name="connsiteY10026" fmla="*/ 2344006 h 3994140"/>
              <a:gd name="connsiteX10027" fmla="*/ 1714650 w 6606361"/>
              <a:gd name="connsiteY10027" fmla="*/ 2338175 h 3994140"/>
              <a:gd name="connsiteX10028" fmla="*/ 1711734 w 6606361"/>
              <a:gd name="connsiteY10028" fmla="*/ 2332344 h 3994140"/>
              <a:gd name="connsiteX10029" fmla="*/ 1708818 w 6606361"/>
              <a:gd name="connsiteY10029" fmla="*/ 2332344 h 3994140"/>
              <a:gd name="connsiteX10030" fmla="*/ 1685489 w 6606361"/>
              <a:gd name="connsiteY10030" fmla="*/ 2291528 h 3994140"/>
              <a:gd name="connsiteX10031" fmla="*/ 1662160 w 6606361"/>
              <a:gd name="connsiteY10031" fmla="*/ 2218643 h 3994140"/>
              <a:gd name="connsiteX10032" fmla="*/ 1656328 w 6606361"/>
              <a:gd name="connsiteY10032" fmla="*/ 2174911 h 3994140"/>
              <a:gd name="connsiteX10033" fmla="*/ 1656328 w 6606361"/>
              <a:gd name="connsiteY10033" fmla="*/ 2163249 h 3994140"/>
              <a:gd name="connsiteX10034" fmla="*/ 1656328 w 6606361"/>
              <a:gd name="connsiteY10034" fmla="*/ 2157419 h 3994140"/>
              <a:gd name="connsiteX10035" fmla="*/ 1656328 w 6606361"/>
              <a:gd name="connsiteY10035" fmla="*/ 2151588 h 3994140"/>
              <a:gd name="connsiteX10036" fmla="*/ 1656328 w 6606361"/>
              <a:gd name="connsiteY10036" fmla="*/ 2148672 h 3994140"/>
              <a:gd name="connsiteX10037" fmla="*/ 1659244 w 6606361"/>
              <a:gd name="connsiteY10037" fmla="*/ 2145757 h 3994140"/>
              <a:gd name="connsiteX10038" fmla="*/ 1659244 w 6606361"/>
              <a:gd name="connsiteY10038" fmla="*/ 2142841 h 3994140"/>
              <a:gd name="connsiteX10039" fmla="*/ 1656328 w 6606361"/>
              <a:gd name="connsiteY10039" fmla="*/ 2139926 h 3994140"/>
              <a:gd name="connsiteX10040" fmla="*/ 1656328 w 6606361"/>
              <a:gd name="connsiteY10040" fmla="*/ 2134095 h 3994140"/>
              <a:gd name="connsiteX10041" fmla="*/ 1656328 w 6606361"/>
              <a:gd name="connsiteY10041" fmla="*/ 2128264 h 3994140"/>
              <a:gd name="connsiteX10042" fmla="*/ 1659244 w 6606361"/>
              <a:gd name="connsiteY10042" fmla="*/ 2125349 h 3994140"/>
              <a:gd name="connsiteX10043" fmla="*/ 1659244 w 6606361"/>
              <a:gd name="connsiteY10043" fmla="*/ 2122433 h 3994140"/>
              <a:gd name="connsiteX10044" fmla="*/ 1653412 w 6606361"/>
              <a:gd name="connsiteY10044" fmla="*/ 2125349 h 3994140"/>
              <a:gd name="connsiteX10045" fmla="*/ 1650496 w 6606361"/>
              <a:gd name="connsiteY10045" fmla="*/ 2128264 h 3994140"/>
              <a:gd name="connsiteX10046" fmla="*/ 1647580 w 6606361"/>
              <a:gd name="connsiteY10046" fmla="*/ 2134095 h 3994140"/>
              <a:gd name="connsiteX10047" fmla="*/ 1647580 w 6606361"/>
              <a:gd name="connsiteY10047" fmla="*/ 2139926 h 3994140"/>
              <a:gd name="connsiteX10048" fmla="*/ 1647580 w 6606361"/>
              <a:gd name="connsiteY10048" fmla="*/ 2142841 h 3994140"/>
              <a:gd name="connsiteX10049" fmla="*/ 1641748 w 6606361"/>
              <a:gd name="connsiteY10049" fmla="*/ 2148672 h 3994140"/>
              <a:gd name="connsiteX10050" fmla="*/ 1638832 w 6606361"/>
              <a:gd name="connsiteY10050" fmla="*/ 2154503 h 3994140"/>
              <a:gd name="connsiteX10051" fmla="*/ 1635916 w 6606361"/>
              <a:gd name="connsiteY10051" fmla="*/ 2154503 h 3994140"/>
              <a:gd name="connsiteX10052" fmla="*/ 1633000 w 6606361"/>
              <a:gd name="connsiteY10052" fmla="*/ 2154503 h 3994140"/>
              <a:gd name="connsiteX10053" fmla="*/ 1630084 w 6606361"/>
              <a:gd name="connsiteY10053" fmla="*/ 2154503 h 3994140"/>
              <a:gd name="connsiteX10054" fmla="*/ 1618419 w 6606361"/>
              <a:gd name="connsiteY10054" fmla="*/ 2148672 h 3994140"/>
              <a:gd name="connsiteX10055" fmla="*/ 1609671 w 6606361"/>
              <a:gd name="connsiteY10055" fmla="*/ 2142841 h 3994140"/>
              <a:gd name="connsiteX10056" fmla="*/ 1603839 w 6606361"/>
              <a:gd name="connsiteY10056" fmla="*/ 2137011 h 3994140"/>
              <a:gd name="connsiteX10057" fmla="*/ 1600923 w 6606361"/>
              <a:gd name="connsiteY10057" fmla="*/ 2131180 h 3994140"/>
              <a:gd name="connsiteX10058" fmla="*/ 1598007 w 6606361"/>
              <a:gd name="connsiteY10058" fmla="*/ 2125349 h 3994140"/>
              <a:gd name="connsiteX10059" fmla="*/ 1598007 w 6606361"/>
              <a:gd name="connsiteY10059" fmla="*/ 2122433 h 3994140"/>
              <a:gd name="connsiteX10060" fmla="*/ 1598007 w 6606361"/>
              <a:gd name="connsiteY10060" fmla="*/ 2119518 h 3994140"/>
              <a:gd name="connsiteX10061" fmla="*/ 1603839 w 6606361"/>
              <a:gd name="connsiteY10061" fmla="*/ 2116603 h 3994140"/>
              <a:gd name="connsiteX10062" fmla="*/ 1609671 w 6606361"/>
              <a:gd name="connsiteY10062" fmla="*/ 2110772 h 3994140"/>
              <a:gd name="connsiteX10063" fmla="*/ 1615503 w 6606361"/>
              <a:gd name="connsiteY10063" fmla="*/ 2104941 h 3994140"/>
              <a:gd name="connsiteX10064" fmla="*/ 1621335 w 6606361"/>
              <a:gd name="connsiteY10064" fmla="*/ 2099110 h 3994140"/>
              <a:gd name="connsiteX10065" fmla="*/ 1624252 w 6606361"/>
              <a:gd name="connsiteY10065" fmla="*/ 2090364 h 3994140"/>
              <a:gd name="connsiteX10066" fmla="*/ 1627168 w 6606361"/>
              <a:gd name="connsiteY10066" fmla="*/ 2087448 h 3994140"/>
              <a:gd name="connsiteX10067" fmla="*/ 1627168 w 6606361"/>
              <a:gd name="connsiteY10067" fmla="*/ 2084533 h 3994140"/>
              <a:gd name="connsiteX10068" fmla="*/ 1621335 w 6606361"/>
              <a:gd name="connsiteY10068" fmla="*/ 2084533 h 3994140"/>
              <a:gd name="connsiteX10069" fmla="*/ 1618419 w 6606361"/>
              <a:gd name="connsiteY10069" fmla="*/ 2084533 h 3994140"/>
              <a:gd name="connsiteX10070" fmla="*/ 1615503 w 6606361"/>
              <a:gd name="connsiteY10070" fmla="*/ 2084533 h 3994140"/>
              <a:gd name="connsiteX10071" fmla="*/ 1612587 w 6606361"/>
              <a:gd name="connsiteY10071" fmla="*/ 2087448 h 3994140"/>
              <a:gd name="connsiteX10072" fmla="*/ 1609671 w 6606361"/>
              <a:gd name="connsiteY10072" fmla="*/ 2087448 h 3994140"/>
              <a:gd name="connsiteX10073" fmla="*/ 1600923 w 6606361"/>
              <a:gd name="connsiteY10073" fmla="*/ 2090364 h 3994140"/>
              <a:gd name="connsiteX10074" fmla="*/ 1592175 w 6606361"/>
              <a:gd name="connsiteY10074" fmla="*/ 2090364 h 3994140"/>
              <a:gd name="connsiteX10075" fmla="*/ 1583426 w 6606361"/>
              <a:gd name="connsiteY10075" fmla="*/ 2090364 h 3994140"/>
              <a:gd name="connsiteX10076" fmla="*/ 1577594 w 6606361"/>
              <a:gd name="connsiteY10076" fmla="*/ 2087448 h 3994140"/>
              <a:gd name="connsiteX10077" fmla="*/ 1574678 w 6606361"/>
              <a:gd name="connsiteY10077" fmla="*/ 2084533 h 3994140"/>
              <a:gd name="connsiteX10078" fmla="*/ 1598007 w 6606361"/>
              <a:gd name="connsiteY10078" fmla="*/ 2058294 h 3994140"/>
              <a:gd name="connsiteX10079" fmla="*/ 1600923 w 6606361"/>
              <a:gd name="connsiteY10079" fmla="*/ 2058294 h 3994140"/>
              <a:gd name="connsiteX10080" fmla="*/ 1603839 w 6606361"/>
              <a:gd name="connsiteY10080" fmla="*/ 2055379 h 3994140"/>
              <a:gd name="connsiteX10081" fmla="*/ 1606755 w 6606361"/>
              <a:gd name="connsiteY10081" fmla="*/ 2055379 h 3994140"/>
              <a:gd name="connsiteX10082" fmla="*/ 1609671 w 6606361"/>
              <a:gd name="connsiteY10082" fmla="*/ 2055379 h 3994140"/>
              <a:gd name="connsiteX10083" fmla="*/ 1630084 w 6606361"/>
              <a:gd name="connsiteY10083" fmla="*/ 2055379 h 3994140"/>
              <a:gd name="connsiteX10084" fmla="*/ 1638832 w 6606361"/>
              <a:gd name="connsiteY10084" fmla="*/ 2055379 h 3994140"/>
              <a:gd name="connsiteX10085" fmla="*/ 1644664 w 6606361"/>
              <a:gd name="connsiteY10085" fmla="*/ 2026224 h 3994140"/>
              <a:gd name="connsiteX10086" fmla="*/ 1633000 w 6606361"/>
              <a:gd name="connsiteY10086" fmla="*/ 2020393 h 3994140"/>
              <a:gd name="connsiteX10087" fmla="*/ 1630084 w 6606361"/>
              <a:gd name="connsiteY10087" fmla="*/ 2014563 h 3994140"/>
              <a:gd name="connsiteX10088" fmla="*/ 1630084 w 6606361"/>
              <a:gd name="connsiteY10088" fmla="*/ 2008729 h 3994140"/>
              <a:gd name="connsiteX10089" fmla="*/ 1630083 w 6606361"/>
              <a:gd name="connsiteY10089" fmla="*/ 2008731 h 3994140"/>
              <a:gd name="connsiteX10090" fmla="*/ 1630083 w 6606361"/>
              <a:gd name="connsiteY10090" fmla="*/ 2017477 h 3994140"/>
              <a:gd name="connsiteX10091" fmla="*/ 1630083 w 6606361"/>
              <a:gd name="connsiteY10091" fmla="*/ 2020393 h 3994140"/>
              <a:gd name="connsiteX10092" fmla="*/ 1641748 w 6606361"/>
              <a:gd name="connsiteY10092" fmla="*/ 2026224 h 3994140"/>
              <a:gd name="connsiteX10093" fmla="*/ 1638831 w 6606361"/>
              <a:gd name="connsiteY10093" fmla="*/ 2055378 h 3994140"/>
              <a:gd name="connsiteX10094" fmla="*/ 1630083 w 6606361"/>
              <a:gd name="connsiteY10094" fmla="*/ 2055378 h 3994140"/>
              <a:gd name="connsiteX10095" fmla="*/ 1609671 w 6606361"/>
              <a:gd name="connsiteY10095" fmla="*/ 2055378 h 3994140"/>
              <a:gd name="connsiteX10096" fmla="*/ 1603839 w 6606361"/>
              <a:gd name="connsiteY10096" fmla="*/ 2055378 h 3994140"/>
              <a:gd name="connsiteX10097" fmla="*/ 1600923 w 6606361"/>
              <a:gd name="connsiteY10097" fmla="*/ 2058293 h 3994140"/>
              <a:gd name="connsiteX10098" fmla="*/ 1598006 w 6606361"/>
              <a:gd name="connsiteY10098" fmla="*/ 2058293 h 3994140"/>
              <a:gd name="connsiteX10099" fmla="*/ 1574678 w 6606361"/>
              <a:gd name="connsiteY10099" fmla="*/ 2084532 h 3994140"/>
              <a:gd name="connsiteX10100" fmla="*/ 1560098 w 6606361"/>
              <a:gd name="connsiteY10100" fmla="*/ 2072870 h 3994140"/>
              <a:gd name="connsiteX10101" fmla="*/ 1557181 w 6606361"/>
              <a:gd name="connsiteY10101" fmla="*/ 2067040 h 3994140"/>
              <a:gd name="connsiteX10102" fmla="*/ 1551349 w 6606361"/>
              <a:gd name="connsiteY10102" fmla="*/ 2064124 h 3994140"/>
              <a:gd name="connsiteX10103" fmla="*/ 1545517 w 6606361"/>
              <a:gd name="connsiteY10103" fmla="*/ 2064124 h 3994140"/>
              <a:gd name="connsiteX10104" fmla="*/ 1539685 w 6606361"/>
              <a:gd name="connsiteY10104" fmla="*/ 2061209 h 3994140"/>
              <a:gd name="connsiteX10105" fmla="*/ 1533853 w 6606361"/>
              <a:gd name="connsiteY10105" fmla="*/ 2061209 h 3994140"/>
              <a:gd name="connsiteX10106" fmla="*/ 1530937 w 6606361"/>
              <a:gd name="connsiteY10106" fmla="*/ 2061209 h 3994140"/>
              <a:gd name="connsiteX10107" fmla="*/ 1528021 w 6606361"/>
              <a:gd name="connsiteY10107" fmla="*/ 2061209 h 3994140"/>
              <a:gd name="connsiteX10108" fmla="*/ 1522189 w 6606361"/>
              <a:gd name="connsiteY10108" fmla="*/ 2061209 h 3994140"/>
              <a:gd name="connsiteX10109" fmla="*/ 1513440 w 6606361"/>
              <a:gd name="connsiteY10109" fmla="*/ 2061209 h 3994140"/>
              <a:gd name="connsiteX10110" fmla="*/ 1507608 w 6606361"/>
              <a:gd name="connsiteY10110" fmla="*/ 2058293 h 3994140"/>
              <a:gd name="connsiteX10111" fmla="*/ 1498860 w 6606361"/>
              <a:gd name="connsiteY10111" fmla="*/ 2058293 h 3994140"/>
              <a:gd name="connsiteX10112" fmla="*/ 1495944 w 6606361"/>
              <a:gd name="connsiteY10112" fmla="*/ 2061209 h 3994140"/>
              <a:gd name="connsiteX10113" fmla="*/ 1490112 w 6606361"/>
              <a:gd name="connsiteY10113" fmla="*/ 2061209 h 3994140"/>
              <a:gd name="connsiteX10114" fmla="*/ 1484280 w 6606361"/>
              <a:gd name="connsiteY10114" fmla="*/ 2064124 h 3994140"/>
              <a:gd name="connsiteX10115" fmla="*/ 1478448 w 6606361"/>
              <a:gd name="connsiteY10115" fmla="*/ 2064124 h 3994140"/>
              <a:gd name="connsiteX10116" fmla="*/ 1475532 w 6606361"/>
              <a:gd name="connsiteY10116" fmla="*/ 2067040 h 3994140"/>
              <a:gd name="connsiteX10117" fmla="*/ 1472615 w 6606361"/>
              <a:gd name="connsiteY10117" fmla="*/ 2061209 h 3994140"/>
              <a:gd name="connsiteX10118" fmla="*/ 1469699 w 6606361"/>
              <a:gd name="connsiteY10118" fmla="*/ 2055378 h 3994140"/>
              <a:gd name="connsiteX10119" fmla="*/ 1469699 w 6606361"/>
              <a:gd name="connsiteY10119" fmla="*/ 2061210 h 3994140"/>
              <a:gd name="connsiteX10120" fmla="*/ 1472615 w 6606361"/>
              <a:gd name="connsiteY10120" fmla="*/ 2064125 h 3994140"/>
              <a:gd name="connsiteX10121" fmla="*/ 1472615 w 6606361"/>
              <a:gd name="connsiteY10121" fmla="*/ 2067040 h 3994140"/>
              <a:gd name="connsiteX10122" fmla="*/ 1449286 w 6606361"/>
              <a:gd name="connsiteY10122" fmla="*/ 2078702 h 3994140"/>
              <a:gd name="connsiteX10123" fmla="*/ 1437622 w 6606361"/>
              <a:gd name="connsiteY10123" fmla="*/ 2067040 h 3994140"/>
              <a:gd name="connsiteX10124" fmla="*/ 1437622 w 6606361"/>
              <a:gd name="connsiteY10124" fmla="*/ 2058294 h 3994140"/>
              <a:gd name="connsiteX10125" fmla="*/ 1434706 w 6606361"/>
              <a:gd name="connsiteY10125" fmla="*/ 2055379 h 3994140"/>
              <a:gd name="connsiteX10126" fmla="*/ 1428873 w 6606361"/>
              <a:gd name="connsiteY10126" fmla="*/ 2052463 h 3994140"/>
              <a:gd name="connsiteX10127" fmla="*/ 1423041 w 6606361"/>
              <a:gd name="connsiteY10127" fmla="*/ 2049548 h 3994140"/>
              <a:gd name="connsiteX10128" fmla="*/ 1420125 w 6606361"/>
              <a:gd name="connsiteY10128" fmla="*/ 2049548 h 3994140"/>
              <a:gd name="connsiteX10129" fmla="*/ 1414293 w 6606361"/>
              <a:gd name="connsiteY10129" fmla="*/ 2052463 h 3994140"/>
              <a:gd name="connsiteX10130" fmla="*/ 1408461 w 6606361"/>
              <a:gd name="connsiteY10130" fmla="*/ 2052463 h 3994140"/>
              <a:gd name="connsiteX10131" fmla="*/ 1405545 w 6606361"/>
              <a:gd name="connsiteY10131" fmla="*/ 2055379 h 3994140"/>
              <a:gd name="connsiteX10132" fmla="*/ 1402629 w 6606361"/>
              <a:gd name="connsiteY10132" fmla="*/ 2055379 h 3994140"/>
              <a:gd name="connsiteX10133" fmla="*/ 1402629 w 6606361"/>
              <a:gd name="connsiteY10133" fmla="*/ 2058294 h 3994140"/>
              <a:gd name="connsiteX10134" fmla="*/ 1390965 w 6606361"/>
              <a:gd name="connsiteY10134" fmla="*/ 2046632 h 3994140"/>
              <a:gd name="connsiteX10135" fmla="*/ 1388050 w 6606361"/>
              <a:gd name="connsiteY10135" fmla="*/ 2029140 h 3994140"/>
              <a:gd name="connsiteX10136" fmla="*/ 1379301 w 6606361"/>
              <a:gd name="connsiteY10136" fmla="*/ 2017478 h 3994140"/>
              <a:gd name="connsiteX10137" fmla="*/ 1367636 w 6606361"/>
              <a:gd name="connsiteY10137" fmla="*/ 2023309 h 3994140"/>
              <a:gd name="connsiteX10138" fmla="*/ 1364721 w 6606361"/>
              <a:gd name="connsiteY10138" fmla="*/ 2023309 h 3994140"/>
              <a:gd name="connsiteX10139" fmla="*/ 1361804 w 6606361"/>
              <a:gd name="connsiteY10139" fmla="*/ 2023309 h 3994140"/>
              <a:gd name="connsiteX10140" fmla="*/ 1353056 w 6606361"/>
              <a:gd name="connsiteY10140" fmla="*/ 2023309 h 3994140"/>
              <a:gd name="connsiteX10141" fmla="*/ 1344308 w 6606361"/>
              <a:gd name="connsiteY10141" fmla="*/ 2023309 h 3994140"/>
              <a:gd name="connsiteX10142" fmla="*/ 1338476 w 6606361"/>
              <a:gd name="connsiteY10142" fmla="*/ 2020394 h 3994140"/>
              <a:gd name="connsiteX10143" fmla="*/ 1332644 w 6606361"/>
              <a:gd name="connsiteY10143" fmla="*/ 2020394 h 3994140"/>
              <a:gd name="connsiteX10144" fmla="*/ 1323895 w 6606361"/>
              <a:gd name="connsiteY10144" fmla="*/ 2017478 h 3994140"/>
              <a:gd name="connsiteX10145" fmla="*/ 1318064 w 6606361"/>
              <a:gd name="connsiteY10145" fmla="*/ 2014563 h 3994140"/>
              <a:gd name="connsiteX10146" fmla="*/ 1312231 w 6606361"/>
              <a:gd name="connsiteY10146" fmla="*/ 2014563 h 3994140"/>
              <a:gd name="connsiteX10147" fmla="*/ 1312231 w 6606361"/>
              <a:gd name="connsiteY10147" fmla="*/ 2011647 h 3994140"/>
              <a:gd name="connsiteX10148" fmla="*/ 1283071 w 6606361"/>
              <a:gd name="connsiteY10148" fmla="*/ 1982493 h 3994140"/>
              <a:gd name="connsiteX10149" fmla="*/ 1274322 w 6606361"/>
              <a:gd name="connsiteY10149" fmla="*/ 1970831 h 3994140"/>
              <a:gd name="connsiteX10150" fmla="*/ 1268490 w 6606361"/>
              <a:gd name="connsiteY10150" fmla="*/ 1962085 h 3994140"/>
              <a:gd name="connsiteX10151" fmla="*/ 1262658 w 6606361"/>
              <a:gd name="connsiteY10151" fmla="*/ 1956254 h 3994140"/>
              <a:gd name="connsiteX10152" fmla="*/ 1259742 w 6606361"/>
              <a:gd name="connsiteY10152" fmla="*/ 1953339 h 3994140"/>
              <a:gd name="connsiteX10153" fmla="*/ 1239330 w 6606361"/>
              <a:gd name="connsiteY10153" fmla="*/ 1956254 h 3994140"/>
              <a:gd name="connsiteX10154" fmla="*/ 1218917 w 6606361"/>
              <a:gd name="connsiteY10154" fmla="*/ 1953339 h 3994140"/>
              <a:gd name="connsiteX10155" fmla="*/ 1216001 w 6606361"/>
              <a:gd name="connsiteY10155" fmla="*/ 1953339 h 3994140"/>
              <a:gd name="connsiteX10156" fmla="*/ 1213085 w 6606361"/>
              <a:gd name="connsiteY10156" fmla="*/ 1956254 h 3994140"/>
              <a:gd name="connsiteX10157" fmla="*/ 1210169 w 6606361"/>
              <a:gd name="connsiteY10157" fmla="*/ 1959170 h 3994140"/>
              <a:gd name="connsiteX10158" fmla="*/ 1181009 w 6606361"/>
              <a:gd name="connsiteY10158" fmla="*/ 1967916 h 3994140"/>
              <a:gd name="connsiteX10159" fmla="*/ 1183925 w 6606361"/>
              <a:gd name="connsiteY10159" fmla="*/ 1970831 h 3994140"/>
              <a:gd name="connsiteX10160" fmla="*/ 1189757 w 6606361"/>
              <a:gd name="connsiteY10160" fmla="*/ 1973747 h 3994140"/>
              <a:gd name="connsiteX10161" fmla="*/ 1195590 w 6606361"/>
              <a:gd name="connsiteY10161" fmla="*/ 1979578 h 3994140"/>
              <a:gd name="connsiteX10162" fmla="*/ 1198506 w 6606361"/>
              <a:gd name="connsiteY10162" fmla="*/ 1982493 h 3994140"/>
              <a:gd name="connsiteX10163" fmla="*/ 1207254 w 6606361"/>
              <a:gd name="connsiteY10163" fmla="*/ 1985408 h 3994140"/>
              <a:gd name="connsiteX10164" fmla="*/ 1210170 w 6606361"/>
              <a:gd name="connsiteY10164" fmla="*/ 1988324 h 3994140"/>
              <a:gd name="connsiteX10165" fmla="*/ 1213086 w 6606361"/>
              <a:gd name="connsiteY10165" fmla="*/ 1991239 h 3994140"/>
              <a:gd name="connsiteX10166" fmla="*/ 1213086 w 6606361"/>
              <a:gd name="connsiteY10166" fmla="*/ 1994155 h 3994140"/>
              <a:gd name="connsiteX10167" fmla="*/ 1239331 w 6606361"/>
              <a:gd name="connsiteY10167" fmla="*/ 1994155 h 3994140"/>
              <a:gd name="connsiteX10168" fmla="*/ 1268492 w 6606361"/>
              <a:gd name="connsiteY10168" fmla="*/ 2032055 h 3994140"/>
              <a:gd name="connsiteX10169" fmla="*/ 1271408 w 6606361"/>
              <a:gd name="connsiteY10169" fmla="*/ 2037886 h 3994140"/>
              <a:gd name="connsiteX10170" fmla="*/ 1274323 w 6606361"/>
              <a:gd name="connsiteY10170" fmla="*/ 2043717 h 3994140"/>
              <a:gd name="connsiteX10171" fmla="*/ 1280156 w 6606361"/>
              <a:gd name="connsiteY10171" fmla="*/ 2049548 h 3994140"/>
              <a:gd name="connsiteX10172" fmla="*/ 1283072 w 6606361"/>
              <a:gd name="connsiteY10172" fmla="*/ 2058294 h 3994140"/>
              <a:gd name="connsiteX10173" fmla="*/ 1285988 w 6606361"/>
              <a:gd name="connsiteY10173" fmla="*/ 2064125 h 3994140"/>
              <a:gd name="connsiteX10174" fmla="*/ 1288904 w 6606361"/>
              <a:gd name="connsiteY10174" fmla="*/ 2069956 h 3994140"/>
              <a:gd name="connsiteX10175" fmla="*/ 1288904 w 6606361"/>
              <a:gd name="connsiteY10175" fmla="*/ 2072871 h 3994140"/>
              <a:gd name="connsiteX10176" fmla="*/ 1294736 w 6606361"/>
              <a:gd name="connsiteY10176" fmla="*/ 2075787 h 3994140"/>
              <a:gd name="connsiteX10177" fmla="*/ 1300569 w 6606361"/>
              <a:gd name="connsiteY10177" fmla="*/ 2075787 h 3994140"/>
              <a:gd name="connsiteX10178" fmla="*/ 1303484 w 6606361"/>
              <a:gd name="connsiteY10178" fmla="*/ 2075787 h 3994140"/>
              <a:gd name="connsiteX10179" fmla="*/ 1306400 w 6606361"/>
              <a:gd name="connsiteY10179" fmla="*/ 2072871 h 3994140"/>
              <a:gd name="connsiteX10180" fmla="*/ 1309316 w 6606361"/>
              <a:gd name="connsiteY10180" fmla="*/ 2072871 h 3994140"/>
              <a:gd name="connsiteX10181" fmla="*/ 1323897 w 6606361"/>
              <a:gd name="connsiteY10181" fmla="*/ 2075787 h 3994140"/>
              <a:gd name="connsiteX10182" fmla="*/ 1320981 w 6606361"/>
              <a:gd name="connsiteY10182" fmla="*/ 2084533 h 3994140"/>
              <a:gd name="connsiteX10183" fmla="*/ 1320981 w 6606361"/>
              <a:gd name="connsiteY10183" fmla="*/ 2087449 h 3994140"/>
              <a:gd name="connsiteX10184" fmla="*/ 1320981 w 6606361"/>
              <a:gd name="connsiteY10184" fmla="*/ 2090364 h 3994140"/>
              <a:gd name="connsiteX10185" fmla="*/ 1323897 w 6606361"/>
              <a:gd name="connsiteY10185" fmla="*/ 2093279 h 3994140"/>
              <a:gd name="connsiteX10186" fmla="*/ 1326813 w 6606361"/>
              <a:gd name="connsiteY10186" fmla="*/ 2093279 h 3994140"/>
              <a:gd name="connsiteX10187" fmla="*/ 1329729 w 6606361"/>
              <a:gd name="connsiteY10187" fmla="*/ 2096195 h 3994140"/>
              <a:gd name="connsiteX10188" fmla="*/ 1358890 w 6606361"/>
              <a:gd name="connsiteY10188" fmla="*/ 2096195 h 3994140"/>
              <a:gd name="connsiteX10189" fmla="*/ 1379301 w 6606361"/>
              <a:gd name="connsiteY10189" fmla="*/ 2093644 h 3994140"/>
              <a:gd name="connsiteX10190" fmla="*/ 1379301 w 6606361"/>
              <a:gd name="connsiteY10190" fmla="*/ 2093280 h 3994140"/>
              <a:gd name="connsiteX10191" fmla="*/ 1382216 w 6606361"/>
              <a:gd name="connsiteY10191" fmla="*/ 2093280 h 3994140"/>
              <a:gd name="connsiteX10192" fmla="*/ 1382218 w 6606361"/>
              <a:gd name="connsiteY10192" fmla="*/ 2093279 h 3994140"/>
              <a:gd name="connsiteX10193" fmla="*/ 1382218 w 6606361"/>
              <a:gd name="connsiteY10193" fmla="*/ 2093280 h 3994140"/>
              <a:gd name="connsiteX10194" fmla="*/ 1385134 w 6606361"/>
              <a:gd name="connsiteY10194" fmla="*/ 2093280 h 3994140"/>
              <a:gd name="connsiteX10195" fmla="*/ 1388050 w 6606361"/>
              <a:gd name="connsiteY10195" fmla="*/ 2093280 h 3994140"/>
              <a:gd name="connsiteX10196" fmla="*/ 1393882 w 6606361"/>
              <a:gd name="connsiteY10196" fmla="*/ 2090364 h 3994140"/>
              <a:gd name="connsiteX10197" fmla="*/ 1396798 w 6606361"/>
              <a:gd name="connsiteY10197" fmla="*/ 2087449 h 3994140"/>
              <a:gd name="connsiteX10198" fmla="*/ 1396798 w 6606361"/>
              <a:gd name="connsiteY10198" fmla="*/ 2084533 h 3994140"/>
              <a:gd name="connsiteX10199" fmla="*/ 1399715 w 6606361"/>
              <a:gd name="connsiteY10199" fmla="*/ 2081618 h 3994140"/>
              <a:gd name="connsiteX10200" fmla="*/ 1402630 w 6606361"/>
              <a:gd name="connsiteY10200" fmla="*/ 2081618 h 3994140"/>
              <a:gd name="connsiteX10201" fmla="*/ 1414294 w 6606361"/>
              <a:gd name="connsiteY10201" fmla="*/ 2075787 h 3994140"/>
              <a:gd name="connsiteX10202" fmla="*/ 1414294 w 6606361"/>
              <a:gd name="connsiteY10202" fmla="*/ 2081618 h 3994140"/>
              <a:gd name="connsiteX10203" fmla="*/ 1414294 w 6606361"/>
              <a:gd name="connsiteY10203" fmla="*/ 2087449 h 3994140"/>
              <a:gd name="connsiteX10204" fmla="*/ 1420126 w 6606361"/>
              <a:gd name="connsiteY10204" fmla="*/ 2096195 h 3994140"/>
              <a:gd name="connsiteX10205" fmla="*/ 1425958 w 6606361"/>
              <a:gd name="connsiteY10205" fmla="*/ 2102026 h 3994140"/>
              <a:gd name="connsiteX10206" fmla="*/ 1431790 w 6606361"/>
              <a:gd name="connsiteY10206" fmla="*/ 2107857 h 3994140"/>
              <a:gd name="connsiteX10207" fmla="*/ 1437623 w 6606361"/>
              <a:gd name="connsiteY10207" fmla="*/ 2107857 h 3994140"/>
              <a:gd name="connsiteX10208" fmla="*/ 1440539 w 6606361"/>
              <a:gd name="connsiteY10208" fmla="*/ 2110772 h 3994140"/>
              <a:gd name="connsiteX10209" fmla="*/ 1443455 w 6606361"/>
              <a:gd name="connsiteY10209" fmla="*/ 2119519 h 3994140"/>
              <a:gd name="connsiteX10210" fmla="*/ 1443455 w 6606361"/>
              <a:gd name="connsiteY10210" fmla="*/ 2125349 h 3994140"/>
              <a:gd name="connsiteX10211" fmla="*/ 1440539 w 6606361"/>
              <a:gd name="connsiteY10211" fmla="*/ 2134096 h 3994140"/>
              <a:gd name="connsiteX10212" fmla="*/ 1434707 w 6606361"/>
              <a:gd name="connsiteY10212" fmla="*/ 2139927 h 3994140"/>
              <a:gd name="connsiteX10213" fmla="*/ 1428874 w 6606361"/>
              <a:gd name="connsiteY10213" fmla="*/ 2142842 h 3994140"/>
              <a:gd name="connsiteX10214" fmla="*/ 1423042 w 6606361"/>
              <a:gd name="connsiteY10214" fmla="*/ 2148673 h 3994140"/>
              <a:gd name="connsiteX10215" fmla="*/ 1420126 w 6606361"/>
              <a:gd name="connsiteY10215" fmla="*/ 2148673 h 3994140"/>
              <a:gd name="connsiteX10216" fmla="*/ 1417210 w 6606361"/>
              <a:gd name="connsiteY10216" fmla="*/ 2148673 h 3994140"/>
              <a:gd name="connsiteX10217" fmla="*/ 1417210 w 6606361"/>
              <a:gd name="connsiteY10217" fmla="*/ 2157419 h 3994140"/>
              <a:gd name="connsiteX10218" fmla="*/ 1414294 w 6606361"/>
              <a:gd name="connsiteY10218" fmla="*/ 2160335 h 3994140"/>
              <a:gd name="connsiteX10219" fmla="*/ 1411378 w 6606361"/>
              <a:gd name="connsiteY10219" fmla="*/ 2166166 h 3994140"/>
              <a:gd name="connsiteX10220" fmla="*/ 1405546 w 6606361"/>
              <a:gd name="connsiteY10220" fmla="*/ 2169081 h 3994140"/>
              <a:gd name="connsiteX10221" fmla="*/ 1402630 w 6606361"/>
              <a:gd name="connsiteY10221" fmla="*/ 2169081 h 3994140"/>
              <a:gd name="connsiteX10222" fmla="*/ 1402630 w 6606361"/>
              <a:gd name="connsiteY10222" fmla="*/ 2171996 h 3994140"/>
              <a:gd name="connsiteX10223" fmla="*/ 1393882 w 6606361"/>
              <a:gd name="connsiteY10223" fmla="*/ 2171996 h 3994140"/>
              <a:gd name="connsiteX10224" fmla="*/ 1388050 w 6606361"/>
              <a:gd name="connsiteY10224" fmla="*/ 2174912 h 3994140"/>
              <a:gd name="connsiteX10225" fmla="*/ 1385134 w 6606361"/>
              <a:gd name="connsiteY10225" fmla="*/ 2180743 h 3994140"/>
              <a:gd name="connsiteX10226" fmla="*/ 1382218 w 6606361"/>
              <a:gd name="connsiteY10226" fmla="*/ 2183658 h 3994140"/>
              <a:gd name="connsiteX10227" fmla="*/ 1382218 w 6606361"/>
              <a:gd name="connsiteY10227" fmla="*/ 2186574 h 3994140"/>
              <a:gd name="connsiteX10228" fmla="*/ 1382218 w 6606361"/>
              <a:gd name="connsiteY10228" fmla="*/ 2189489 h 3994140"/>
              <a:gd name="connsiteX10229" fmla="*/ 1382218 w 6606361"/>
              <a:gd name="connsiteY10229" fmla="*/ 2192404 h 3994140"/>
              <a:gd name="connsiteX10230" fmla="*/ 1379301 w 6606361"/>
              <a:gd name="connsiteY10230" fmla="*/ 2195320 h 3994140"/>
              <a:gd name="connsiteX10231" fmla="*/ 1370554 w 6606361"/>
              <a:gd name="connsiteY10231" fmla="*/ 2206982 h 3994140"/>
              <a:gd name="connsiteX10232" fmla="*/ 1353057 w 6606361"/>
              <a:gd name="connsiteY10232" fmla="*/ 2218643 h 3994140"/>
              <a:gd name="connsiteX10233" fmla="*/ 1326813 w 6606361"/>
              <a:gd name="connsiteY10233" fmla="*/ 2224474 h 3994140"/>
              <a:gd name="connsiteX10234" fmla="*/ 1312233 w 6606361"/>
              <a:gd name="connsiteY10234" fmla="*/ 2186574 h 3994140"/>
              <a:gd name="connsiteX10235" fmla="*/ 1309316 w 6606361"/>
              <a:gd name="connsiteY10235" fmla="*/ 2183658 h 3994140"/>
              <a:gd name="connsiteX10236" fmla="*/ 1312233 w 6606361"/>
              <a:gd name="connsiteY10236" fmla="*/ 2180743 h 3994140"/>
              <a:gd name="connsiteX10237" fmla="*/ 1312233 w 6606361"/>
              <a:gd name="connsiteY10237" fmla="*/ 2180742 h 3994140"/>
              <a:gd name="connsiteX10238" fmla="*/ 1309316 w 6606361"/>
              <a:gd name="connsiteY10238" fmla="*/ 2180742 h 3994140"/>
              <a:gd name="connsiteX10239" fmla="*/ 1309316 w 6606361"/>
              <a:gd name="connsiteY10239" fmla="*/ 2183658 h 3994140"/>
              <a:gd name="connsiteX10240" fmla="*/ 1312232 w 6606361"/>
              <a:gd name="connsiteY10240" fmla="*/ 2186574 h 3994140"/>
              <a:gd name="connsiteX10241" fmla="*/ 1326812 w 6606361"/>
              <a:gd name="connsiteY10241" fmla="*/ 2224474 h 3994140"/>
              <a:gd name="connsiteX10242" fmla="*/ 1303484 w 6606361"/>
              <a:gd name="connsiteY10242" fmla="*/ 2230305 h 3994140"/>
              <a:gd name="connsiteX10243" fmla="*/ 1291819 w 6606361"/>
              <a:gd name="connsiteY10243" fmla="*/ 2239052 h 3994140"/>
              <a:gd name="connsiteX10244" fmla="*/ 1280156 w 6606361"/>
              <a:gd name="connsiteY10244" fmla="*/ 2250713 h 3994140"/>
              <a:gd name="connsiteX10245" fmla="*/ 1271407 w 6606361"/>
              <a:gd name="connsiteY10245" fmla="*/ 2262375 h 3994140"/>
              <a:gd name="connsiteX10246" fmla="*/ 1262659 w 6606361"/>
              <a:gd name="connsiteY10246" fmla="*/ 2268206 h 3994140"/>
              <a:gd name="connsiteX10247" fmla="*/ 1253910 w 6606361"/>
              <a:gd name="connsiteY10247" fmla="*/ 2271121 h 3994140"/>
              <a:gd name="connsiteX10248" fmla="*/ 1245162 w 6606361"/>
              <a:gd name="connsiteY10248" fmla="*/ 2274037 h 3994140"/>
              <a:gd name="connsiteX10249" fmla="*/ 1239330 w 6606361"/>
              <a:gd name="connsiteY10249" fmla="*/ 2276952 h 3994140"/>
              <a:gd name="connsiteX10250" fmla="*/ 1233498 w 6606361"/>
              <a:gd name="connsiteY10250" fmla="*/ 2276952 h 3994140"/>
              <a:gd name="connsiteX10251" fmla="*/ 1230582 w 6606361"/>
              <a:gd name="connsiteY10251" fmla="*/ 2276952 h 3994140"/>
              <a:gd name="connsiteX10252" fmla="*/ 1207253 w 6606361"/>
              <a:gd name="connsiteY10252" fmla="*/ 2297360 h 3994140"/>
              <a:gd name="connsiteX10253" fmla="*/ 1163512 w 6606361"/>
              <a:gd name="connsiteY10253" fmla="*/ 2309022 h 3994140"/>
              <a:gd name="connsiteX10254" fmla="*/ 1157680 w 6606361"/>
              <a:gd name="connsiteY10254" fmla="*/ 2306107 h 3994140"/>
              <a:gd name="connsiteX10255" fmla="*/ 1160596 w 6606361"/>
              <a:gd name="connsiteY10255" fmla="*/ 2300276 h 3994140"/>
              <a:gd name="connsiteX10256" fmla="*/ 1163512 w 6606361"/>
              <a:gd name="connsiteY10256" fmla="*/ 2300276 h 3994140"/>
              <a:gd name="connsiteX10257" fmla="*/ 1166428 w 6606361"/>
              <a:gd name="connsiteY10257" fmla="*/ 2300276 h 3994140"/>
              <a:gd name="connsiteX10258" fmla="*/ 1169345 w 6606361"/>
              <a:gd name="connsiteY10258" fmla="*/ 2297360 h 3994140"/>
              <a:gd name="connsiteX10259" fmla="*/ 1169344 w 6606361"/>
              <a:gd name="connsiteY10259" fmla="*/ 2297360 h 3994140"/>
              <a:gd name="connsiteX10260" fmla="*/ 1166428 w 6606361"/>
              <a:gd name="connsiteY10260" fmla="*/ 2300274 h 3994140"/>
              <a:gd name="connsiteX10261" fmla="*/ 1163512 w 6606361"/>
              <a:gd name="connsiteY10261" fmla="*/ 2297359 h 3994140"/>
              <a:gd name="connsiteX10262" fmla="*/ 1160596 w 6606361"/>
              <a:gd name="connsiteY10262" fmla="*/ 2297359 h 3994140"/>
              <a:gd name="connsiteX10263" fmla="*/ 1160596 w 6606361"/>
              <a:gd name="connsiteY10263" fmla="*/ 2300274 h 3994140"/>
              <a:gd name="connsiteX10264" fmla="*/ 1157680 w 6606361"/>
              <a:gd name="connsiteY10264" fmla="*/ 2303190 h 3994140"/>
              <a:gd name="connsiteX10265" fmla="*/ 1154765 w 6606361"/>
              <a:gd name="connsiteY10265" fmla="*/ 2306105 h 3994140"/>
              <a:gd name="connsiteX10266" fmla="*/ 1148932 w 6606361"/>
              <a:gd name="connsiteY10266" fmla="*/ 2303190 h 3994140"/>
              <a:gd name="connsiteX10267" fmla="*/ 1143099 w 6606361"/>
              <a:gd name="connsiteY10267" fmla="*/ 2300274 h 3994140"/>
              <a:gd name="connsiteX10268" fmla="*/ 1140184 w 6606361"/>
              <a:gd name="connsiteY10268" fmla="*/ 2300274 h 3994140"/>
              <a:gd name="connsiteX10269" fmla="*/ 1140184 w 6606361"/>
              <a:gd name="connsiteY10269" fmla="*/ 2297359 h 3994140"/>
              <a:gd name="connsiteX10270" fmla="*/ 1137268 w 6606361"/>
              <a:gd name="connsiteY10270" fmla="*/ 2276951 h 3994140"/>
              <a:gd name="connsiteX10271" fmla="*/ 1128519 w 6606361"/>
              <a:gd name="connsiteY10271" fmla="*/ 2265289 h 3994140"/>
              <a:gd name="connsiteX10272" fmla="*/ 1128519 w 6606361"/>
              <a:gd name="connsiteY10272" fmla="*/ 2262374 h 3994140"/>
              <a:gd name="connsiteX10273" fmla="*/ 1128519 w 6606361"/>
              <a:gd name="connsiteY10273" fmla="*/ 2256543 h 3994140"/>
              <a:gd name="connsiteX10274" fmla="*/ 1128519 w 6606361"/>
              <a:gd name="connsiteY10274" fmla="*/ 2247797 h 3994140"/>
              <a:gd name="connsiteX10275" fmla="*/ 1128519 w 6606361"/>
              <a:gd name="connsiteY10275" fmla="*/ 2239050 h 3994140"/>
              <a:gd name="connsiteX10276" fmla="*/ 1125603 w 6606361"/>
              <a:gd name="connsiteY10276" fmla="*/ 2230304 h 3994140"/>
              <a:gd name="connsiteX10277" fmla="*/ 1122688 w 6606361"/>
              <a:gd name="connsiteY10277" fmla="*/ 2224474 h 3994140"/>
              <a:gd name="connsiteX10278" fmla="*/ 1113940 w 6606361"/>
              <a:gd name="connsiteY10278" fmla="*/ 2209897 h 3994140"/>
              <a:gd name="connsiteX10279" fmla="*/ 1105192 w 6606361"/>
              <a:gd name="connsiteY10279" fmla="*/ 2189489 h 3994140"/>
              <a:gd name="connsiteX10280" fmla="*/ 1093527 w 6606361"/>
              <a:gd name="connsiteY10280" fmla="*/ 2171996 h 3994140"/>
              <a:gd name="connsiteX10281" fmla="*/ 1087695 w 6606361"/>
              <a:gd name="connsiteY10281" fmla="*/ 2163250 h 3994140"/>
              <a:gd name="connsiteX10282" fmla="*/ 1073115 w 6606361"/>
              <a:gd name="connsiteY10282" fmla="*/ 2137011 h 3994140"/>
              <a:gd name="connsiteX10283" fmla="*/ 1064366 w 6606361"/>
              <a:gd name="connsiteY10283" fmla="*/ 2119518 h 3994140"/>
              <a:gd name="connsiteX10284" fmla="*/ 1055618 w 6606361"/>
              <a:gd name="connsiteY10284" fmla="*/ 2102026 h 3994140"/>
              <a:gd name="connsiteX10285" fmla="*/ 1049786 w 6606361"/>
              <a:gd name="connsiteY10285" fmla="*/ 2087449 h 3994140"/>
              <a:gd name="connsiteX10286" fmla="*/ 1049786 w 6606361"/>
              <a:gd name="connsiteY10286" fmla="*/ 2081618 h 3994140"/>
              <a:gd name="connsiteX10287" fmla="*/ 1043954 w 6606361"/>
              <a:gd name="connsiteY10287" fmla="*/ 2075787 h 3994140"/>
              <a:gd name="connsiteX10288" fmla="*/ 1038121 w 6606361"/>
              <a:gd name="connsiteY10288" fmla="*/ 2061210 h 3994140"/>
              <a:gd name="connsiteX10289" fmla="*/ 1026457 w 6606361"/>
              <a:gd name="connsiteY10289" fmla="*/ 2046633 h 3994140"/>
              <a:gd name="connsiteX10290" fmla="*/ 1020625 w 6606361"/>
              <a:gd name="connsiteY10290" fmla="*/ 2034971 h 3994140"/>
              <a:gd name="connsiteX10291" fmla="*/ 1014794 w 6606361"/>
              <a:gd name="connsiteY10291" fmla="*/ 2029140 h 3994140"/>
              <a:gd name="connsiteX10292" fmla="*/ 1011877 w 6606361"/>
              <a:gd name="connsiteY10292" fmla="*/ 2023309 h 3994140"/>
              <a:gd name="connsiteX10293" fmla="*/ 1006045 w 6606361"/>
              <a:gd name="connsiteY10293" fmla="*/ 2014563 h 3994140"/>
              <a:gd name="connsiteX10294" fmla="*/ 1003128 w 6606361"/>
              <a:gd name="connsiteY10294" fmla="*/ 2008732 h 3994140"/>
              <a:gd name="connsiteX10295" fmla="*/ 1000213 w 6606361"/>
              <a:gd name="connsiteY10295" fmla="*/ 2002901 h 3994140"/>
              <a:gd name="connsiteX10296" fmla="*/ 997296 w 6606361"/>
              <a:gd name="connsiteY10296" fmla="*/ 1999986 h 3994140"/>
              <a:gd name="connsiteX10297" fmla="*/ 997296 w 6606361"/>
              <a:gd name="connsiteY10297" fmla="*/ 1997070 h 3994140"/>
              <a:gd name="connsiteX10298" fmla="*/ 991464 w 6606361"/>
              <a:gd name="connsiteY10298" fmla="*/ 1982493 h 3994140"/>
              <a:gd name="connsiteX10299" fmla="*/ 988548 w 6606361"/>
              <a:gd name="connsiteY10299" fmla="*/ 1973747 h 3994140"/>
              <a:gd name="connsiteX10300" fmla="*/ 1023541 w 6606361"/>
              <a:gd name="connsiteY10300" fmla="*/ 1976662 h 3994140"/>
              <a:gd name="connsiteX10301" fmla="*/ 1017710 w 6606361"/>
              <a:gd name="connsiteY10301" fmla="*/ 1973747 h 3994140"/>
              <a:gd name="connsiteX10302" fmla="*/ 1008961 w 6606361"/>
              <a:gd name="connsiteY10302" fmla="*/ 1973747 h 3994140"/>
              <a:gd name="connsiteX10303" fmla="*/ 1000213 w 6606361"/>
              <a:gd name="connsiteY10303" fmla="*/ 1973747 h 3994140"/>
              <a:gd name="connsiteX10304" fmla="*/ 991464 w 6606361"/>
              <a:gd name="connsiteY10304" fmla="*/ 1973747 h 3994140"/>
              <a:gd name="connsiteX10305" fmla="*/ 988548 w 6606361"/>
              <a:gd name="connsiteY10305" fmla="*/ 1973747 h 3994140"/>
              <a:gd name="connsiteX10306" fmla="*/ 994381 w 6606361"/>
              <a:gd name="connsiteY10306" fmla="*/ 1930015 h 3994140"/>
              <a:gd name="connsiteX10307" fmla="*/ 991464 w 6606361"/>
              <a:gd name="connsiteY10307" fmla="*/ 1932930 h 3994140"/>
              <a:gd name="connsiteX10308" fmla="*/ 991464 w 6606361"/>
              <a:gd name="connsiteY10308" fmla="*/ 1941677 h 3994140"/>
              <a:gd name="connsiteX10309" fmla="*/ 988548 w 6606361"/>
              <a:gd name="connsiteY10309" fmla="*/ 1947507 h 3994140"/>
              <a:gd name="connsiteX10310" fmla="*/ 988548 w 6606361"/>
              <a:gd name="connsiteY10310" fmla="*/ 1959169 h 3994140"/>
              <a:gd name="connsiteX10311" fmla="*/ 988548 w 6606361"/>
              <a:gd name="connsiteY10311" fmla="*/ 1965000 h 3994140"/>
              <a:gd name="connsiteX10312" fmla="*/ 988548 w 6606361"/>
              <a:gd name="connsiteY10312" fmla="*/ 1970831 h 3994140"/>
              <a:gd name="connsiteX10313" fmla="*/ 988548 w 6606361"/>
              <a:gd name="connsiteY10313" fmla="*/ 1973746 h 3994140"/>
              <a:gd name="connsiteX10314" fmla="*/ 988544 w 6606361"/>
              <a:gd name="connsiteY10314" fmla="*/ 1973740 h 3994140"/>
              <a:gd name="connsiteX10315" fmla="*/ 988547 w 6606361"/>
              <a:gd name="connsiteY10315" fmla="*/ 1973747 h 3994140"/>
              <a:gd name="connsiteX10316" fmla="*/ 985632 w 6606361"/>
              <a:gd name="connsiteY10316" fmla="*/ 1991240 h 3994140"/>
              <a:gd name="connsiteX10317" fmla="*/ 982715 w 6606361"/>
              <a:gd name="connsiteY10317" fmla="*/ 1997071 h 3994140"/>
              <a:gd name="connsiteX10318" fmla="*/ 979799 w 6606361"/>
              <a:gd name="connsiteY10318" fmla="*/ 1999986 h 3994140"/>
              <a:gd name="connsiteX10319" fmla="*/ 976883 w 6606361"/>
              <a:gd name="connsiteY10319" fmla="*/ 1999986 h 3994140"/>
              <a:gd name="connsiteX10320" fmla="*/ 973967 w 6606361"/>
              <a:gd name="connsiteY10320" fmla="*/ 1997071 h 3994140"/>
              <a:gd name="connsiteX10321" fmla="*/ 968135 w 6606361"/>
              <a:gd name="connsiteY10321" fmla="*/ 1991240 h 3994140"/>
              <a:gd name="connsiteX10322" fmla="*/ 962303 w 6606361"/>
              <a:gd name="connsiteY10322" fmla="*/ 1988324 h 3994140"/>
              <a:gd name="connsiteX10323" fmla="*/ 953555 w 6606361"/>
              <a:gd name="connsiteY10323" fmla="*/ 1982493 h 3994140"/>
              <a:gd name="connsiteX10324" fmla="*/ 950639 w 6606361"/>
              <a:gd name="connsiteY10324" fmla="*/ 1976663 h 3994140"/>
              <a:gd name="connsiteX10325" fmla="*/ 944807 w 6606361"/>
              <a:gd name="connsiteY10325" fmla="*/ 1970832 h 3994140"/>
              <a:gd name="connsiteX10326" fmla="*/ 941891 w 6606361"/>
              <a:gd name="connsiteY10326" fmla="*/ 1967916 h 3994140"/>
              <a:gd name="connsiteX10327" fmla="*/ 938974 w 6606361"/>
              <a:gd name="connsiteY10327" fmla="*/ 1962085 h 3994140"/>
              <a:gd name="connsiteX10328" fmla="*/ 938974 w 6606361"/>
              <a:gd name="connsiteY10328" fmla="*/ 1965001 h 3994140"/>
              <a:gd name="connsiteX10329" fmla="*/ 947723 w 6606361"/>
              <a:gd name="connsiteY10329" fmla="*/ 1979578 h 3994140"/>
              <a:gd name="connsiteX10330" fmla="*/ 959387 w 6606361"/>
              <a:gd name="connsiteY10330" fmla="*/ 2002901 h 3994140"/>
              <a:gd name="connsiteX10331" fmla="*/ 971051 w 6606361"/>
              <a:gd name="connsiteY10331" fmla="*/ 2029140 h 3994140"/>
              <a:gd name="connsiteX10332" fmla="*/ 982716 w 6606361"/>
              <a:gd name="connsiteY10332" fmla="*/ 2055379 h 3994140"/>
              <a:gd name="connsiteX10333" fmla="*/ 994380 w 6606361"/>
              <a:gd name="connsiteY10333" fmla="*/ 2078702 h 3994140"/>
              <a:gd name="connsiteX10334" fmla="*/ 1003128 w 6606361"/>
              <a:gd name="connsiteY10334" fmla="*/ 2099110 h 3994140"/>
              <a:gd name="connsiteX10335" fmla="*/ 1006044 w 6606361"/>
              <a:gd name="connsiteY10335" fmla="*/ 2107856 h 3994140"/>
              <a:gd name="connsiteX10336" fmla="*/ 1011876 w 6606361"/>
              <a:gd name="connsiteY10336" fmla="*/ 2119518 h 3994140"/>
              <a:gd name="connsiteX10337" fmla="*/ 1017709 w 6606361"/>
              <a:gd name="connsiteY10337" fmla="*/ 2125349 h 3994140"/>
              <a:gd name="connsiteX10338" fmla="*/ 1020625 w 6606361"/>
              <a:gd name="connsiteY10338" fmla="*/ 2134095 h 3994140"/>
              <a:gd name="connsiteX10339" fmla="*/ 1023541 w 6606361"/>
              <a:gd name="connsiteY10339" fmla="*/ 2139926 h 3994140"/>
              <a:gd name="connsiteX10340" fmla="*/ 1023541 w 6606361"/>
              <a:gd name="connsiteY10340" fmla="*/ 2148672 h 3994140"/>
              <a:gd name="connsiteX10341" fmla="*/ 1023541 w 6606361"/>
              <a:gd name="connsiteY10341" fmla="*/ 2154503 h 3994140"/>
              <a:gd name="connsiteX10342" fmla="*/ 1026457 w 6606361"/>
              <a:gd name="connsiteY10342" fmla="*/ 2157418 h 3994140"/>
              <a:gd name="connsiteX10343" fmla="*/ 1029372 w 6606361"/>
              <a:gd name="connsiteY10343" fmla="*/ 2163249 h 3994140"/>
              <a:gd name="connsiteX10344" fmla="*/ 1029372 w 6606361"/>
              <a:gd name="connsiteY10344" fmla="*/ 2166165 h 3994140"/>
              <a:gd name="connsiteX10345" fmla="*/ 1032289 w 6606361"/>
              <a:gd name="connsiteY10345" fmla="*/ 2171996 h 3994140"/>
              <a:gd name="connsiteX10346" fmla="*/ 1038121 w 6606361"/>
              <a:gd name="connsiteY10346" fmla="*/ 2180742 h 3994140"/>
              <a:gd name="connsiteX10347" fmla="*/ 1041038 w 6606361"/>
              <a:gd name="connsiteY10347" fmla="*/ 2186573 h 3994140"/>
              <a:gd name="connsiteX10348" fmla="*/ 1043953 w 6606361"/>
              <a:gd name="connsiteY10348" fmla="*/ 2195319 h 3994140"/>
              <a:gd name="connsiteX10349" fmla="*/ 1046870 w 6606361"/>
              <a:gd name="connsiteY10349" fmla="*/ 2201150 h 3994140"/>
              <a:gd name="connsiteX10350" fmla="*/ 1049785 w 6606361"/>
              <a:gd name="connsiteY10350" fmla="*/ 2204065 h 3994140"/>
              <a:gd name="connsiteX10351" fmla="*/ 1049785 w 6606361"/>
              <a:gd name="connsiteY10351" fmla="*/ 2206981 h 3994140"/>
              <a:gd name="connsiteX10352" fmla="*/ 1046870 w 6606361"/>
              <a:gd name="connsiteY10352" fmla="*/ 2209896 h 3994140"/>
              <a:gd name="connsiteX10353" fmla="*/ 1043953 w 6606361"/>
              <a:gd name="connsiteY10353" fmla="*/ 2212812 h 3994140"/>
              <a:gd name="connsiteX10354" fmla="*/ 1046870 w 6606361"/>
              <a:gd name="connsiteY10354" fmla="*/ 2209897 h 3994140"/>
              <a:gd name="connsiteX10355" fmla="*/ 1049785 w 6606361"/>
              <a:gd name="connsiteY10355" fmla="*/ 2206981 h 3994140"/>
              <a:gd name="connsiteX10356" fmla="*/ 1055618 w 6606361"/>
              <a:gd name="connsiteY10356" fmla="*/ 2215727 h 3994140"/>
              <a:gd name="connsiteX10357" fmla="*/ 1055618 w 6606361"/>
              <a:gd name="connsiteY10357" fmla="*/ 2221558 h 3994140"/>
              <a:gd name="connsiteX10358" fmla="*/ 1058534 w 6606361"/>
              <a:gd name="connsiteY10358" fmla="*/ 2224474 h 3994140"/>
              <a:gd name="connsiteX10359" fmla="*/ 1058534 w 6606361"/>
              <a:gd name="connsiteY10359" fmla="*/ 2227389 h 3994140"/>
              <a:gd name="connsiteX10360" fmla="*/ 1061450 w 6606361"/>
              <a:gd name="connsiteY10360" fmla="*/ 2230305 h 3994140"/>
              <a:gd name="connsiteX10361" fmla="*/ 1064366 w 6606361"/>
              <a:gd name="connsiteY10361" fmla="*/ 2236135 h 3994140"/>
              <a:gd name="connsiteX10362" fmla="*/ 1067282 w 6606361"/>
              <a:gd name="connsiteY10362" fmla="*/ 2244882 h 3994140"/>
              <a:gd name="connsiteX10363" fmla="*/ 1073114 w 6606361"/>
              <a:gd name="connsiteY10363" fmla="*/ 2250713 h 3994140"/>
              <a:gd name="connsiteX10364" fmla="*/ 1078946 w 6606361"/>
              <a:gd name="connsiteY10364" fmla="*/ 2256543 h 3994140"/>
              <a:gd name="connsiteX10365" fmla="*/ 1084779 w 6606361"/>
              <a:gd name="connsiteY10365" fmla="*/ 2262374 h 3994140"/>
              <a:gd name="connsiteX10366" fmla="*/ 1090611 w 6606361"/>
              <a:gd name="connsiteY10366" fmla="*/ 2265290 h 3994140"/>
              <a:gd name="connsiteX10367" fmla="*/ 1093527 w 6606361"/>
              <a:gd name="connsiteY10367" fmla="*/ 2268205 h 3994140"/>
              <a:gd name="connsiteX10368" fmla="*/ 1093527 w 6606361"/>
              <a:gd name="connsiteY10368" fmla="*/ 2271121 h 3994140"/>
              <a:gd name="connsiteX10369" fmla="*/ 1105191 w 6606361"/>
              <a:gd name="connsiteY10369" fmla="*/ 2279867 h 3994140"/>
              <a:gd name="connsiteX10370" fmla="*/ 1113939 w 6606361"/>
              <a:gd name="connsiteY10370" fmla="*/ 2288613 h 3994140"/>
              <a:gd name="connsiteX10371" fmla="*/ 1119771 w 6606361"/>
              <a:gd name="connsiteY10371" fmla="*/ 2294444 h 3994140"/>
              <a:gd name="connsiteX10372" fmla="*/ 1122688 w 6606361"/>
              <a:gd name="connsiteY10372" fmla="*/ 2300275 h 3994140"/>
              <a:gd name="connsiteX10373" fmla="*/ 1125603 w 6606361"/>
              <a:gd name="connsiteY10373" fmla="*/ 2303190 h 3994140"/>
              <a:gd name="connsiteX10374" fmla="*/ 1125603 w 6606361"/>
              <a:gd name="connsiteY10374" fmla="*/ 2306106 h 3994140"/>
              <a:gd name="connsiteX10375" fmla="*/ 1125603 w 6606361"/>
              <a:gd name="connsiteY10375" fmla="*/ 2309021 h 3994140"/>
              <a:gd name="connsiteX10376" fmla="*/ 1119771 w 6606361"/>
              <a:gd name="connsiteY10376" fmla="*/ 2314852 h 3994140"/>
              <a:gd name="connsiteX10377" fmla="*/ 1116855 w 6606361"/>
              <a:gd name="connsiteY10377" fmla="*/ 2311937 h 3994140"/>
              <a:gd name="connsiteX10378" fmla="*/ 1105191 w 6606361"/>
              <a:gd name="connsiteY10378" fmla="*/ 2323598 h 3994140"/>
              <a:gd name="connsiteX10379" fmla="*/ 1108107 w 6606361"/>
              <a:gd name="connsiteY10379" fmla="*/ 2341091 h 3994140"/>
              <a:gd name="connsiteX10380" fmla="*/ 1128519 w 6606361"/>
              <a:gd name="connsiteY10380" fmla="*/ 2346922 h 3994140"/>
              <a:gd name="connsiteX10381" fmla="*/ 1131436 w 6606361"/>
              <a:gd name="connsiteY10381" fmla="*/ 2349837 h 3994140"/>
              <a:gd name="connsiteX10382" fmla="*/ 1128520 w 6606361"/>
              <a:gd name="connsiteY10382" fmla="*/ 2346921 h 3994140"/>
              <a:gd name="connsiteX10383" fmla="*/ 1137268 w 6606361"/>
              <a:gd name="connsiteY10383" fmla="*/ 2332344 h 3994140"/>
              <a:gd name="connsiteX10384" fmla="*/ 1143100 w 6606361"/>
              <a:gd name="connsiteY10384" fmla="*/ 2335260 h 3994140"/>
              <a:gd name="connsiteX10385" fmla="*/ 1146017 w 6606361"/>
              <a:gd name="connsiteY10385" fmla="*/ 2335260 h 3994140"/>
              <a:gd name="connsiteX10386" fmla="*/ 1148932 w 6606361"/>
              <a:gd name="connsiteY10386" fmla="*/ 2338175 h 3994140"/>
              <a:gd name="connsiteX10387" fmla="*/ 1181009 w 6606361"/>
              <a:gd name="connsiteY10387" fmla="*/ 2332344 h 3994140"/>
              <a:gd name="connsiteX10388" fmla="*/ 1186841 w 6606361"/>
              <a:gd name="connsiteY10388" fmla="*/ 2332344 h 3994140"/>
              <a:gd name="connsiteX10389" fmla="*/ 1204337 w 6606361"/>
              <a:gd name="connsiteY10389" fmla="*/ 2329429 h 3994140"/>
              <a:gd name="connsiteX10390" fmla="*/ 1224751 w 6606361"/>
              <a:gd name="connsiteY10390" fmla="*/ 2326513 h 3994140"/>
              <a:gd name="connsiteX10391" fmla="*/ 1242246 w 6606361"/>
              <a:gd name="connsiteY10391" fmla="*/ 2323598 h 3994140"/>
              <a:gd name="connsiteX10392" fmla="*/ 1250995 w 6606361"/>
              <a:gd name="connsiteY10392" fmla="*/ 2323598 h 3994140"/>
              <a:gd name="connsiteX10393" fmla="*/ 1256827 w 6606361"/>
              <a:gd name="connsiteY10393" fmla="*/ 2320683 h 3994140"/>
              <a:gd name="connsiteX10394" fmla="*/ 1262659 w 6606361"/>
              <a:gd name="connsiteY10394" fmla="*/ 2320683 h 3994140"/>
              <a:gd name="connsiteX10395" fmla="*/ 1265575 w 6606361"/>
              <a:gd name="connsiteY10395" fmla="*/ 2317767 h 3994140"/>
              <a:gd name="connsiteX10396" fmla="*/ 1277239 w 6606361"/>
              <a:gd name="connsiteY10396" fmla="*/ 2317767 h 3994140"/>
              <a:gd name="connsiteX10397" fmla="*/ 1277239 w 6606361"/>
              <a:gd name="connsiteY10397" fmla="*/ 2344006 h 3994140"/>
              <a:gd name="connsiteX10398" fmla="*/ 1265575 w 6606361"/>
              <a:gd name="connsiteY10398" fmla="*/ 2364414 h 3994140"/>
              <a:gd name="connsiteX10399" fmla="*/ 1262659 w 6606361"/>
              <a:gd name="connsiteY10399" fmla="*/ 2370245 h 3994140"/>
              <a:gd name="connsiteX10400" fmla="*/ 1253911 w 6606361"/>
              <a:gd name="connsiteY10400" fmla="*/ 2390653 h 3994140"/>
              <a:gd name="connsiteX10401" fmla="*/ 1242246 w 6606361"/>
              <a:gd name="connsiteY10401" fmla="*/ 2413976 h 3994140"/>
              <a:gd name="connsiteX10402" fmla="*/ 1227666 w 6606361"/>
              <a:gd name="connsiteY10402" fmla="*/ 2440215 h 3994140"/>
              <a:gd name="connsiteX10403" fmla="*/ 1213086 w 6606361"/>
              <a:gd name="connsiteY10403" fmla="*/ 2460623 h 3994140"/>
              <a:gd name="connsiteX10404" fmla="*/ 1198506 w 6606361"/>
              <a:gd name="connsiteY10404" fmla="*/ 2481031 h 3994140"/>
              <a:gd name="connsiteX10405" fmla="*/ 1181009 w 6606361"/>
              <a:gd name="connsiteY10405" fmla="*/ 2501439 h 3994140"/>
              <a:gd name="connsiteX10406" fmla="*/ 1163512 w 6606361"/>
              <a:gd name="connsiteY10406" fmla="*/ 2516016 h 3994140"/>
              <a:gd name="connsiteX10407" fmla="*/ 1154765 w 6606361"/>
              <a:gd name="connsiteY10407" fmla="*/ 2527678 h 3994140"/>
              <a:gd name="connsiteX10408" fmla="*/ 1148932 w 6606361"/>
              <a:gd name="connsiteY10408" fmla="*/ 2533509 h 3994140"/>
              <a:gd name="connsiteX10409" fmla="*/ 1113940 w 6606361"/>
              <a:gd name="connsiteY10409" fmla="*/ 2556832 h 3994140"/>
              <a:gd name="connsiteX10410" fmla="*/ 1108108 w 6606361"/>
              <a:gd name="connsiteY10410" fmla="*/ 2545170 h 3994140"/>
              <a:gd name="connsiteX10411" fmla="*/ 1108108 w 6606361"/>
              <a:gd name="connsiteY10411" fmla="*/ 2495608 h 3994140"/>
              <a:gd name="connsiteX10412" fmla="*/ 1108107 w 6606361"/>
              <a:gd name="connsiteY10412" fmla="*/ 2495609 h 3994140"/>
              <a:gd name="connsiteX10413" fmla="*/ 1108107 w 6606361"/>
              <a:gd name="connsiteY10413" fmla="*/ 2545171 h 3994140"/>
              <a:gd name="connsiteX10414" fmla="*/ 1113939 w 6606361"/>
              <a:gd name="connsiteY10414" fmla="*/ 2556833 h 3994140"/>
              <a:gd name="connsiteX10415" fmla="*/ 1111023 w 6606361"/>
              <a:gd name="connsiteY10415" fmla="*/ 2556833 h 3994140"/>
              <a:gd name="connsiteX10416" fmla="*/ 1081863 w 6606361"/>
              <a:gd name="connsiteY10416" fmla="*/ 2603480 h 3994140"/>
              <a:gd name="connsiteX10417" fmla="*/ 1058534 w 6606361"/>
              <a:gd name="connsiteY10417" fmla="*/ 2626803 h 3994140"/>
              <a:gd name="connsiteX10418" fmla="*/ 1053285 w 6606361"/>
              <a:gd name="connsiteY10418" fmla="*/ 2637299 h 3994140"/>
              <a:gd name="connsiteX10419" fmla="*/ 1055618 w 6606361"/>
              <a:gd name="connsiteY10419" fmla="*/ 2638465 h 3994140"/>
              <a:gd name="connsiteX10420" fmla="*/ 1043953 w 6606361"/>
              <a:gd name="connsiteY10420" fmla="*/ 2667619 h 3994140"/>
              <a:gd name="connsiteX10421" fmla="*/ 1041038 w 6606361"/>
              <a:gd name="connsiteY10421" fmla="*/ 2676366 h 3994140"/>
              <a:gd name="connsiteX10422" fmla="*/ 1043953 w 6606361"/>
              <a:gd name="connsiteY10422" fmla="*/ 2682197 h 3994140"/>
              <a:gd name="connsiteX10423" fmla="*/ 1043953 w 6606361"/>
              <a:gd name="connsiteY10423" fmla="*/ 2688027 h 3994140"/>
              <a:gd name="connsiteX10424" fmla="*/ 1046870 w 6606361"/>
              <a:gd name="connsiteY10424" fmla="*/ 2693858 h 3994140"/>
              <a:gd name="connsiteX10425" fmla="*/ 1049785 w 6606361"/>
              <a:gd name="connsiteY10425" fmla="*/ 2696774 h 3994140"/>
              <a:gd name="connsiteX10426" fmla="*/ 1052701 w 6606361"/>
              <a:gd name="connsiteY10426" fmla="*/ 2696774 h 3994140"/>
              <a:gd name="connsiteX10427" fmla="*/ 1055618 w 6606361"/>
              <a:gd name="connsiteY10427" fmla="*/ 2723013 h 3994140"/>
              <a:gd name="connsiteX10428" fmla="*/ 1078946 w 6606361"/>
              <a:gd name="connsiteY10428" fmla="*/ 2760913 h 3994140"/>
              <a:gd name="connsiteX10429" fmla="*/ 1078946 w 6606361"/>
              <a:gd name="connsiteY10429" fmla="*/ 2766744 h 3994140"/>
              <a:gd name="connsiteX10430" fmla="*/ 1078946 w 6606361"/>
              <a:gd name="connsiteY10430" fmla="*/ 2775490 h 3994140"/>
              <a:gd name="connsiteX10431" fmla="*/ 1078946 w 6606361"/>
              <a:gd name="connsiteY10431" fmla="*/ 2787152 h 3994140"/>
              <a:gd name="connsiteX10432" fmla="*/ 1078946 w 6606361"/>
              <a:gd name="connsiteY10432" fmla="*/ 2795898 h 3994140"/>
              <a:gd name="connsiteX10433" fmla="*/ 1078946 w 6606361"/>
              <a:gd name="connsiteY10433" fmla="*/ 2807560 h 3994140"/>
              <a:gd name="connsiteX10434" fmla="*/ 1078946 w 6606361"/>
              <a:gd name="connsiteY10434" fmla="*/ 2813391 h 3994140"/>
              <a:gd name="connsiteX10435" fmla="*/ 1081863 w 6606361"/>
              <a:gd name="connsiteY10435" fmla="*/ 2819222 h 3994140"/>
              <a:gd name="connsiteX10436" fmla="*/ 1081863 w 6606361"/>
              <a:gd name="connsiteY10436" fmla="*/ 2822137 h 3994140"/>
              <a:gd name="connsiteX10437" fmla="*/ 1081863 w 6606361"/>
              <a:gd name="connsiteY10437" fmla="*/ 2845461 h 3994140"/>
              <a:gd name="connsiteX10438" fmla="*/ 1076030 w 6606361"/>
              <a:gd name="connsiteY10438" fmla="*/ 2862953 h 3994140"/>
              <a:gd name="connsiteX10439" fmla="*/ 1067282 w 6606361"/>
              <a:gd name="connsiteY10439" fmla="*/ 2871700 h 3994140"/>
              <a:gd name="connsiteX10440" fmla="*/ 1058534 w 6606361"/>
              <a:gd name="connsiteY10440" fmla="*/ 2877531 h 3994140"/>
              <a:gd name="connsiteX10441" fmla="*/ 1049785 w 6606361"/>
              <a:gd name="connsiteY10441" fmla="*/ 2880446 h 3994140"/>
              <a:gd name="connsiteX10442" fmla="*/ 1046870 w 6606361"/>
              <a:gd name="connsiteY10442" fmla="*/ 2880446 h 3994140"/>
              <a:gd name="connsiteX10443" fmla="*/ 1038121 w 6606361"/>
              <a:gd name="connsiteY10443" fmla="*/ 2886277 h 3994140"/>
              <a:gd name="connsiteX10444" fmla="*/ 1032289 w 6606361"/>
              <a:gd name="connsiteY10444" fmla="*/ 2889192 h 3994140"/>
              <a:gd name="connsiteX10445" fmla="*/ 1026457 w 6606361"/>
              <a:gd name="connsiteY10445" fmla="*/ 2895023 h 3994140"/>
              <a:gd name="connsiteX10446" fmla="*/ 1023541 w 6606361"/>
              <a:gd name="connsiteY10446" fmla="*/ 2897939 h 3994140"/>
              <a:gd name="connsiteX10447" fmla="*/ 1017709 w 6606361"/>
              <a:gd name="connsiteY10447" fmla="*/ 2906685 h 3994140"/>
              <a:gd name="connsiteX10448" fmla="*/ 1008961 w 6606361"/>
              <a:gd name="connsiteY10448" fmla="*/ 2915431 h 3994140"/>
              <a:gd name="connsiteX10449" fmla="*/ 1006045 w 6606361"/>
              <a:gd name="connsiteY10449" fmla="*/ 2918347 h 3994140"/>
              <a:gd name="connsiteX10450" fmla="*/ 1000213 w 6606361"/>
              <a:gd name="connsiteY10450" fmla="*/ 2921262 h 3994140"/>
              <a:gd name="connsiteX10451" fmla="*/ 991464 w 6606361"/>
              <a:gd name="connsiteY10451" fmla="*/ 2927093 h 3994140"/>
              <a:gd name="connsiteX10452" fmla="*/ 988548 w 6606361"/>
              <a:gd name="connsiteY10452" fmla="*/ 2932924 h 3994140"/>
              <a:gd name="connsiteX10453" fmla="*/ 985632 w 6606361"/>
              <a:gd name="connsiteY10453" fmla="*/ 2938755 h 3994140"/>
              <a:gd name="connsiteX10454" fmla="*/ 982716 w 6606361"/>
              <a:gd name="connsiteY10454" fmla="*/ 2944586 h 3994140"/>
              <a:gd name="connsiteX10455" fmla="*/ 982716 w 6606361"/>
              <a:gd name="connsiteY10455" fmla="*/ 2967909 h 3994140"/>
              <a:gd name="connsiteX10456" fmla="*/ 982716 w 6606361"/>
              <a:gd name="connsiteY10456" fmla="*/ 2991233 h 3994140"/>
              <a:gd name="connsiteX10457" fmla="*/ 985632 w 6606361"/>
              <a:gd name="connsiteY10457" fmla="*/ 3005810 h 3994140"/>
              <a:gd name="connsiteX10458" fmla="*/ 985632 w 6606361"/>
              <a:gd name="connsiteY10458" fmla="*/ 3011641 h 3994140"/>
              <a:gd name="connsiteX10459" fmla="*/ 985632 w 6606361"/>
              <a:gd name="connsiteY10459" fmla="*/ 3017471 h 3994140"/>
              <a:gd name="connsiteX10460" fmla="*/ 985632 w 6606361"/>
              <a:gd name="connsiteY10460" fmla="*/ 3023302 h 3994140"/>
              <a:gd name="connsiteX10461" fmla="*/ 985632 w 6606361"/>
              <a:gd name="connsiteY10461" fmla="*/ 3029133 h 3994140"/>
              <a:gd name="connsiteX10462" fmla="*/ 979800 w 6606361"/>
              <a:gd name="connsiteY10462" fmla="*/ 3034964 h 3994140"/>
              <a:gd name="connsiteX10463" fmla="*/ 973968 w 6606361"/>
              <a:gd name="connsiteY10463" fmla="*/ 3037879 h 3994140"/>
              <a:gd name="connsiteX10464" fmla="*/ 968135 w 6606361"/>
              <a:gd name="connsiteY10464" fmla="*/ 3040795 h 3994140"/>
              <a:gd name="connsiteX10465" fmla="*/ 962304 w 6606361"/>
              <a:gd name="connsiteY10465" fmla="*/ 3043710 h 3994140"/>
              <a:gd name="connsiteX10466" fmla="*/ 953555 w 6606361"/>
              <a:gd name="connsiteY10466" fmla="*/ 3046626 h 3994140"/>
              <a:gd name="connsiteX10467" fmla="*/ 950639 w 6606361"/>
              <a:gd name="connsiteY10467" fmla="*/ 3049541 h 3994140"/>
              <a:gd name="connsiteX10468" fmla="*/ 947723 w 6606361"/>
              <a:gd name="connsiteY10468" fmla="*/ 3052457 h 3994140"/>
              <a:gd name="connsiteX10469" fmla="*/ 947723 w 6606361"/>
              <a:gd name="connsiteY10469" fmla="*/ 3055372 h 3994140"/>
              <a:gd name="connsiteX10470" fmla="*/ 947723 w 6606361"/>
              <a:gd name="connsiteY10470" fmla="*/ 3061203 h 3994140"/>
              <a:gd name="connsiteX10471" fmla="*/ 950639 w 6606361"/>
              <a:gd name="connsiteY10471" fmla="*/ 3064118 h 3994140"/>
              <a:gd name="connsiteX10472" fmla="*/ 950639 w 6606361"/>
              <a:gd name="connsiteY10472" fmla="*/ 3067034 h 3994140"/>
              <a:gd name="connsiteX10473" fmla="*/ 947724 w 6606361"/>
              <a:gd name="connsiteY10473" fmla="*/ 3069948 h 3994140"/>
              <a:gd name="connsiteX10474" fmla="*/ 950639 w 6606361"/>
              <a:gd name="connsiteY10474" fmla="*/ 3069948 h 3994140"/>
              <a:gd name="connsiteX10475" fmla="*/ 950639 w 6606361"/>
              <a:gd name="connsiteY10475" fmla="*/ 3072864 h 3994140"/>
              <a:gd name="connsiteX10476" fmla="*/ 947722 w 6606361"/>
              <a:gd name="connsiteY10476" fmla="*/ 3078695 h 3994140"/>
              <a:gd name="connsiteX10477" fmla="*/ 944806 w 6606361"/>
              <a:gd name="connsiteY10477" fmla="*/ 3084526 h 3994140"/>
              <a:gd name="connsiteX10478" fmla="*/ 941890 w 6606361"/>
              <a:gd name="connsiteY10478" fmla="*/ 3093272 h 3994140"/>
              <a:gd name="connsiteX10479" fmla="*/ 938974 w 6606361"/>
              <a:gd name="connsiteY10479" fmla="*/ 3096187 h 3994140"/>
              <a:gd name="connsiteX10480" fmla="*/ 938974 w 6606361"/>
              <a:gd name="connsiteY10480" fmla="*/ 3099103 h 3994140"/>
              <a:gd name="connsiteX10481" fmla="*/ 936058 w 6606361"/>
              <a:gd name="connsiteY10481" fmla="*/ 3102018 h 3994140"/>
              <a:gd name="connsiteX10482" fmla="*/ 933142 w 6606361"/>
              <a:gd name="connsiteY10482" fmla="*/ 3104934 h 3994140"/>
              <a:gd name="connsiteX10483" fmla="*/ 927309 w 6606361"/>
              <a:gd name="connsiteY10483" fmla="*/ 3110765 h 3994140"/>
              <a:gd name="connsiteX10484" fmla="*/ 924393 w 6606361"/>
              <a:gd name="connsiteY10484" fmla="*/ 3113680 h 3994140"/>
              <a:gd name="connsiteX10485" fmla="*/ 918562 w 6606361"/>
              <a:gd name="connsiteY10485" fmla="*/ 3116595 h 3994140"/>
              <a:gd name="connsiteX10486" fmla="*/ 915645 w 6606361"/>
              <a:gd name="connsiteY10486" fmla="*/ 3119511 h 3994140"/>
              <a:gd name="connsiteX10487" fmla="*/ 912729 w 6606361"/>
              <a:gd name="connsiteY10487" fmla="*/ 3119511 h 3994140"/>
              <a:gd name="connsiteX10488" fmla="*/ 912729 w 6606361"/>
              <a:gd name="connsiteY10488" fmla="*/ 3122426 h 3994140"/>
              <a:gd name="connsiteX10489" fmla="*/ 909813 w 6606361"/>
              <a:gd name="connsiteY10489" fmla="*/ 3125342 h 3994140"/>
              <a:gd name="connsiteX10490" fmla="*/ 906898 w 6606361"/>
              <a:gd name="connsiteY10490" fmla="*/ 3131173 h 3994140"/>
              <a:gd name="connsiteX10491" fmla="*/ 901066 w 6606361"/>
              <a:gd name="connsiteY10491" fmla="*/ 3134088 h 3994140"/>
              <a:gd name="connsiteX10492" fmla="*/ 898149 w 6606361"/>
              <a:gd name="connsiteY10492" fmla="*/ 3139919 h 3994140"/>
              <a:gd name="connsiteX10493" fmla="*/ 895233 w 6606361"/>
              <a:gd name="connsiteY10493" fmla="*/ 3142834 h 3994140"/>
              <a:gd name="connsiteX10494" fmla="*/ 895233 w 6606361"/>
              <a:gd name="connsiteY10494" fmla="*/ 3145750 h 3994140"/>
              <a:gd name="connsiteX10495" fmla="*/ 889401 w 6606361"/>
              <a:gd name="connsiteY10495" fmla="*/ 3151581 h 3994140"/>
              <a:gd name="connsiteX10496" fmla="*/ 877736 w 6606361"/>
              <a:gd name="connsiteY10496" fmla="*/ 3163242 h 3994140"/>
              <a:gd name="connsiteX10497" fmla="*/ 866072 w 6606361"/>
              <a:gd name="connsiteY10497" fmla="*/ 3177819 h 3994140"/>
              <a:gd name="connsiteX10498" fmla="*/ 854408 w 6606361"/>
              <a:gd name="connsiteY10498" fmla="*/ 3192397 h 3994140"/>
              <a:gd name="connsiteX10499" fmla="*/ 851491 w 6606361"/>
              <a:gd name="connsiteY10499" fmla="*/ 3195312 h 3994140"/>
              <a:gd name="connsiteX10500" fmla="*/ 848576 w 6606361"/>
              <a:gd name="connsiteY10500" fmla="*/ 3201143 h 3994140"/>
              <a:gd name="connsiteX10501" fmla="*/ 845660 w 6606361"/>
              <a:gd name="connsiteY10501" fmla="*/ 3204058 h 3994140"/>
              <a:gd name="connsiteX10502" fmla="*/ 839827 w 6606361"/>
              <a:gd name="connsiteY10502" fmla="*/ 3209889 h 3994140"/>
              <a:gd name="connsiteX10503" fmla="*/ 836911 w 6606361"/>
              <a:gd name="connsiteY10503" fmla="*/ 3212805 h 3994140"/>
              <a:gd name="connsiteX10504" fmla="*/ 833996 w 6606361"/>
              <a:gd name="connsiteY10504" fmla="*/ 3215720 h 3994140"/>
              <a:gd name="connsiteX10505" fmla="*/ 831079 w 6606361"/>
              <a:gd name="connsiteY10505" fmla="*/ 3218635 h 3994140"/>
              <a:gd name="connsiteX10506" fmla="*/ 810667 w 6606361"/>
              <a:gd name="connsiteY10506" fmla="*/ 3227382 h 3994140"/>
              <a:gd name="connsiteX10507" fmla="*/ 793170 w 6606361"/>
              <a:gd name="connsiteY10507" fmla="*/ 3233213 h 3994140"/>
              <a:gd name="connsiteX10508" fmla="*/ 775674 w 6606361"/>
              <a:gd name="connsiteY10508" fmla="*/ 3233213 h 3994140"/>
              <a:gd name="connsiteX10509" fmla="*/ 769842 w 6606361"/>
              <a:gd name="connsiteY10509" fmla="*/ 3233213 h 3994140"/>
              <a:gd name="connsiteX10510" fmla="*/ 758178 w 6606361"/>
              <a:gd name="connsiteY10510" fmla="*/ 3233213 h 3994140"/>
              <a:gd name="connsiteX10511" fmla="*/ 743597 w 6606361"/>
              <a:gd name="connsiteY10511" fmla="*/ 3236128 h 3994140"/>
              <a:gd name="connsiteX10512" fmla="*/ 726101 w 6606361"/>
              <a:gd name="connsiteY10512" fmla="*/ 3244874 h 3994140"/>
              <a:gd name="connsiteX10513" fmla="*/ 711521 w 6606361"/>
              <a:gd name="connsiteY10513" fmla="*/ 3250705 h 3994140"/>
              <a:gd name="connsiteX10514" fmla="*/ 705689 w 6606361"/>
              <a:gd name="connsiteY10514" fmla="*/ 3250705 h 3994140"/>
              <a:gd name="connsiteX10515" fmla="*/ 679443 w 6606361"/>
              <a:gd name="connsiteY10515" fmla="*/ 3244874 h 3994140"/>
              <a:gd name="connsiteX10516" fmla="*/ 664863 w 6606361"/>
              <a:gd name="connsiteY10516" fmla="*/ 3239044 h 3994140"/>
              <a:gd name="connsiteX10517" fmla="*/ 653199 w 6606361"/>
              <a:gd name="connsiteY10517" fmla="*/ 3230297 h 3994140"/>
              <a:gd name="connsiteX10518" fmla="*/ 653199 w 6606361"/>
              <a:gd name="connsiteY10518" fmla="*/ 3227382 h 3994140"/>
              <a:gd name="connsiteX10519" fmla="*/ 653199 w 6606361"/>
              <a:gd name="connsiteY10519" fmla="*/ 3177819 h 3994140"/>
              <a:gd name="connsiteX10520" fmla="*/ 635703 w 6606361"/>
              <a:gd name="connsiteY10520" fmla="*/ 3154496 h 3994140"/>
              <a:gd name="connsiteX10521" fmla="*/ 624039 w 6606361"/>
              <a:gd name="connsiteY10521" fmla="*/ 3113681 h 3994140"/>
              <a:gd name="connsiteX10522" fmla="*/ 624038 w 6606361"/>
              <a:gd name="connsiteY10522" fmla="*/ 3113680 h 3994140"/>
              <a:gd name="connsiteX10523" fmla="*/ 624039 w 6606361"/>
              <a:gd name="connsiteY10523" fmla="*/ 3113680 h 3994140"/>
              <a:gd name="connsiteX10524" fmla="*/ 624039 w 6606361"/>
              <a:gd name="connsiteY10524" fmla="*/ 3110765 h 3994140"/>
              <a:gd name="connsiteX10525" fmla="*/ 621123 w 6606361"/>
              <a:gd name="connsiteY10525" fmla="*/ 3104935 h 3994140"/>
              <a:gd name="connsiteX10526" fmla="*/ 618207 w 6606361"/>
              <a:gd name="connsiteY10526" fmla="*/ 3096188 h 3994140"/>
              <a:gd name="connsiteX10527" fmla="*/ 612374 w 6606361"/>
              <a:gd name="connsiteY10527" fmla="*/ 3090357 h 3994140"/>
              <a:gd name="connsiteX10528" fmla="*/ 609458 w 6606361"/>
              <a:gd name="connsiteY10528" fmla="*/ 3084526 h 3994140"/>
              <a:gd name="connsiteX10529" fmla="*/ 606543 w 6606361"/>
              <a:gd name="connsiteY10529" fmla="*/ 3078696 h 3994140"/>
              <a:gd name="connsiteX10530" fmla="*/ 606543 w 6606361"/>
              <a:gd name="connsiteY10530" fmla="*/ 3072865 h 3994140"/>
              <a:gd name="connsiteX10531" fmla="*/ 603626 w 6606361"/>
              <a:gd name="connsiteY10531" fmla="*/ 3072865 h 3994140"/>
              <a:gd name="connsiteX10532" fmla="*/ 597794 w 6606361"/>
              <a:gd name="connsiteY10532" fmla="*/ 3058288 h 3994140"/>
              <a:gd name="connsiteX10533" fmla="*/ 586129 w 6606361"/>
              <a:gd name="connsiteY10533" fmla="*/ 3034964 h 3994140"/>
              <a:gd name="connsiteX10534" fmla="*/ 577381 w 6606361"/>
              <a:gd name="connsiteY10534" fmla="*/ 3005810 h 3994140"/>
              <a:gd name="connsiteX10535" fmla="*/ 571549 w 6606361"/>
              <a:gd name="connsiteY10535" fmla="*/ 2979571 h 3994140"/>
              <a:gd name="connsiteX10536" fmla="*/ 565717 w 6606361"/>
              <a:gd name="connsiteY10536" fmla="*/ 2959163 h 3994140"/>
              <a:gd name="connsiteX10537" fmla="*/ 562801 w 6606361"/>
              <a:gd name="connsiteY10537" fmla="*/ 2953332 h 3994140"/>
              <a:gd name="connsiteX10538" fmla="*/ 559885 w 6606361"/>
              <a:gd name="connsiteY10538" fmla="*/ 2935839 h 3994140"/>
              <a:gd name="connsiteX10539" fmla="*/ 554053 w 6606361"/>
              <a:gd name="connsiteY10539" fmla="*/ 2921262 h 3994140"/>
              <a:gd name="connsiteX10540" fmla="*/ 545305 w 6606361"/>
              <a:gd name="connsiteY10540" fmla="*/ 2903770 h 3994140"/>
              <a:gd name="connsiteX10541" fmla="*/ 539472 w 6606361"/>
              <a:gd name="connsiteY10541" fmla="*/ 2892108 h 3994140"/>
              <a:gd name="connsiteX10542" fmla="*/ 536556 w 6606361"/>
              <a:gd name="connsiteY10542" fmla="*/ 2889192 h 3994140"/>
              <a:gd name="connsiteX10543" fmla="*/ 539472 w 6606361"/>
              <a:gd name="connsiteY10543" fmla="*/ 2877531 h 3994140"/>
              <a:gd name="connsiteX10544" fmla="*/ 542388 w 6606361"/>
              <a:gd name="connsiteY10544" fmla="*/ 2871700 h 3994140"/>
              <a:gd name="connsiteX10545" fmla="*/ 545305 w 6606361"/>
              <a:gd name="connsiteY10545" fmla="*/ 2857123 h 3994140"/>
              <a:gd name="connsiteX10546" fmla="*/ 548221 w 6606361"/>
              <a:gd name="connsiteY10546" fmla="*/ 2839630 h 3994140"/>
              <a:gd name="connsiteX10547" fmla="*/ 554053 w 6606361"/>
              <a:gd name="connsiteY10547" fmla="*/ 2825053 h 3994140"/>
              <a:gd name="connsiteX10548" fmla="*/ 554053 w 6606361"/>
              <a:gd name="connsiteY10548" fmla="*/ 2813391 h 3994140"/>
              <a:gd name="connsiteX10549" fmla="*/ 554053 w 6606361"/>
              <a:gd name="connsiteY10549" fmla="*/ 2810476 h 3994140"/>
              <a:gd name="connsiteX10550" fmla="*/ 556970 w 6606361"/>
              <a:gd name="connsiteY10550" fmla="*/ 2804645 h 3994140"/>
              <a:gd name="connsiteX10551" fmla="*/ 559885 w 6606361"/>
              <a:gd name="connsiteY10551" fmla="*/ 2798814 h 3994140"/>
              <a:gd name="connsiteX10552" fmla="*/ 562801 w 6606361"/>
              <a:gd name="connsiteY10552" fmla="*/ 2787152 h 3994140"/>
              <a:gd name="connsiteX10553" fmla="*/ 568633 w 6606361"/>
              <a:gd name="connsiteY10553" fmla="*/ 2778406 h 3994140"/>
              <a:gd name="connsiteX10554" fmla="*/ 574465 w 6606361"/>
              <a:gd name="connsiteY10554" fmla="*/ 2766744 h 3994140"/>
              <a:gd name="connsiteX10555" fmla="*/ 577381 w 6606361"/>
              <a:gd name="connsiteY10555" fmla="*/ 2766744 h 3994140"/>
              <a:gd name="connsiteX10556" fmla="*/ 580298 w 6606361"/>
              <a:gd name="connsiteY10556" fmla="*/ 2763829 h 3994140"/>
              <a:gd name="connsiteX10557" fmla="*/ 580298 w 6606361"/>
              <a:gd name="connsiteY10557" fmla="*/ 2757998 h 3994140"/>
              <a:gd name="connsiteX10558" fmla="*/ 580298 w 6606361"/>
              <a:gd name="connsiteY10558" fmla="*/ 2752167 h 3994140"/>
              <a:gd name="connsiteX10559" fmla="*/ 580298 w 6606361"/>
              <a:gd name="connsiteY10559" fmla="*/ 2746336 h 3994140"/>
              <a:gd name="connsiteX10560" fmla="*/ 577381 w 6606361"/>
              <a:gd name="connsiteY10560" fmla="*/ 2734674 h 3994140"/>
              <a:gd name="connsiteX10561" fmla="*/ 574465 w 6606361"/>
              <a:gd name="connsiteY10561" fmla="*/ 2723012 h 3994140"/>
              <a:gd name="connsiteX10562" fmla="*/ 559885 w 6606361"/>
              <a:gd name="connsiteY10562" fmla="*/ 2690943 h 3994140"/>
              <a:gd name="connsiteX10563" fmla="*/ 548221 w 6606361"/>
              <a:gd name="connsiteY10563" fmla="*/ 2682196 h 3994140"/>
              <a:gd name="connsiteX10564" fmla="*/ 548221 w 6606361"/>
              <a:gd name="connsiteY10564" fmla="*/ 2673450 h 3994140"/>
              <a:gd name="connsiteX10565" fmla="*/ 548222 w 6606361"/>
              <a:gd name="connsiteY10565" fmla="*/ 2673450 h 3994140"/>
              <a:gd name="connsiteX10566" fmla="*/ 545306 w 6606361"/>
              <a:gd name="connsiteY10566" fmla="*/ 2658873 h 3994140"/>
              <a:gd name="connsiteX10567" fmla="*/ 580298 w 6606361"/>
              <a:gd name="connsiteY10567" fmla="*/ 2632634 h 3994140"/>
              <a:gd name="connsiteX10568" fmla="*/ 545305 w 6606361"/>
              <a:gd name="connsiteY10568" fmla="*/ 2658873 h 3994140"/>
              <a:gd name="connsiteX10569" fmla="*/ 542388 w 6606361"/>
              <a:gd name="connsiteY10569" fmla="*/ 2641380 h 3994140"/>
              <a:gd name="connsiteX10570" fmla="*/ 539472 w 6606361"/>
              <a:gd name="connsiteY10570" fmla="*/ 2638465 h 3994140"/>
              <a:gd name="connsiteX10571" fmla="*/ 539473 w 6606361"/>
              <a:gd name="connsiteY10571" fmla="*/ 2638465 h 3994140"/>
              <a:gd name="connsiteX10572" fmla="*/ 559885 w 6606361"/>
              <a:gd name="connsiteY10572" fmla="*/ 2629719 h 3994140"/>
              <a:gd name="connsiteX10573" fmla="*/ 568633 w 6606361"/>
              <a:gd name="connsiteY10573" fmla="*/ 2626803 h 3994140"/>
              <a:gd name="connsiteX10574" fmla="*/ 565717 w 6606361"/>
              <a:gd name="connsiteY10574" fmla="*/ 2626803 h 3994140"/>
              <a:gd name="connsiteX10575" fmla="*/ 559885 w 6606361"/>
              <a:gd name="connsiteY10575" fmla="*/ 2629718 h 3994140"/>
              <a:gd name="connsiteX10576" fmla="*/ 551136 w 6606361"/>
              <a:gd name="connsiteY10576" fmla="*/ 2632634 h 3994140"/>
              <a:gd name="connsiteX10577" fmla="*/ 539472 w 6606361"/>
              <a:gd name="connsiteY10577" fmla="*/ 2638465 h 3994140"/>
              <a:gd name="connsiteX10578" fmla="*/ 524892 w 6606361"/>
              <a:gd name="connsiteY10578" fmla="*/ 2620972 h 3994140"/>
              <a:gd name="connsiteX10579" fmla="*/ 524892 w 6606361"/>
              <a:gd name="connsiteY10579" fmla="*/ 2615142 h 3994140"/>
              <a:gd name="connsiteX10580" fmla="*/ 521976 w 6606361"/>
              <a:gd name="connsiteY10580" fmla="*/ 2603480 h 3994140"/>
              <a:gd name="connsiteX10581" fmla="*/ 519060 w 6606361"/>
              <a:gd name="connsiteY10581" fmla="*/ 2600565 h 3994140"/>
              <a:gd name="connsiteX10582" fmla="*/ 519060 w 6606361"/>
              <a:gd name="connsiteY10582" fmla="*/ 2594734 h 3994140"/>
              <a:gd name="connsiteX10583" fmla="*/ 513228 w 6606361"/>
              <a:gd name="connsiteY10583" fmla="*/ 2594734 h 3994140"/>
              <a:gd name="connsiteX10584" fmla="*/ 513228 w 6606361"/>
              <a:gd name="connsiteY10584" fmla="*/ 2591819 h 3994140"/>
              <a:gd name="connsiteX10585" fmla="*/ 510312 w 6606361"/>
              <a:gd name="connsiteY10585" fmla="*/ 2591819 h 3994140"/>
              <a:gd name="connsiteX10586" fmla="*/ 504480 w 6606361"/>
              <a:gd name="connsiteY10586" fmla="*/ 2585988 h 3994140"/>
              <a:gd name="connsiteX10587" fmla="*/ 498648 w 6606361"/>
              <a:gd name="connsiteY10587" fmla="*/ 2580157 h 3994140"/>
              <a:gd name="connsiteX10588" fmla="*/ 492815 w 6606361"/>
              <a:gd name="connsiteY10588" fmla="*/ 2574326 h 3994140"/>
              <a:gd name="connsiteX10589" fmla="*/ 489899 w 6606361"/>
              <a:gd name="connsiteY10589" fmla="*/ 2562664 h 3994140"/>
              <a:gd name="connsiteX10590" fmla="*/ 489899 w 6606361"/>
              <a:gd name="connsiteY10590" fmla="*/ 2559749 h 3994140"/>
              <a:gd name="connsiteX10591" fmla="*/ 498648 w 6606361"/>
              <a:gd name="connsiteY10591" fmla="*/ 2521848 h 3994140"/>
              <a:gd name="connsiteX10592" fmla="*/ 527809 w 6606361"/>
              <a:gd name="connsiteY10592" fmla="*/ 2521848 h 3994140"/>
              <a:gd name="connsiteX10593" fmla="*/ 530725 w 6606361"/>
              <a:gd name="connsiteY10593" fmla="*/ 2521848 h 3994140"/>
              <a:gd name="connsiteX10594" fmla="*/ 533641 w 6606361"/>
              <a:gd name="connsiteY10594" fmla="*/ 2521848 h 3994140"/>
              <a:gd name="connsiteX10595" fmla="*/ 533641 w 6606361"/>
              <a:gd name="connsiteY10595" fmla="*/ 2516017 h 3994140"/>
              <a:gd name="connsiteX10596" fmla="*/ 534370 w 6606361"/>
              <a:gd name="connsiteY10596" fmla="*/ 2511642 h 3994140"/>
              <a:gd name="connsiteX10597" fmla="*/ 533640 w 6606361"/>
              <a:gd name="connsiteY10597" fmla="*/ 2513101 h 3994140"/>
              <a:gd name="connsiteX10598" fmla="*/ 533640 w 6606361"/>
              <a:gd name="connsiteY10598" fmla="*/ 2516016 h 3994140"/>
              <a:gd name="connsiteX10599" fmla="*/ 533640 w 6606361"/>
              <a:gd name="connsiteY10599" fmla="*/ 2518932 h 3994140"/>
              <a:gd name="connsiteX10600" fmla="*/ 530724 w 6606361"/>
              <a:gd name="connsiteY10600" fmla="*/ 2521847 h 3994140"/>
              <a:gd name="connsiteX10601" fmla="*/ 498648 w 6606361"/>
              <a:gd name="connsiteY10601" fmla="*/ 2521847 h 3994140"/>
              <a:gd name="connsiteX10602" fmla="*/ 504480 w 6606361"/>
              <a:gd name="connsiteY10602" fmla="*/ 2510186 h 3994140"/>
              <a:gd name="connsiteX10603" fmla="*/ 507396 w 6606361"/>
              <a:gd name="connsiteY10603" fmla="*/ 2504355 h 3994140"/>
              <a:gd name="connsiteX10604" fmla="*/ 513228 w 6606361"/>
              <a:gd name="connsiteY10604" fmla="*/ 2501440 h 3994140"/>
              <a:gd name="connsiteX10605" fmla="*/ 519060 w 6606361"/>
              <a:gd name="connsiteY10605" fmla="*/ 2498524 h 3994140"/>
              <a:gd name="connsiteX10606" fmla="*/ 524892 w 6606361"/>
              <a:gd name="connsiteY10606" fmla="*/ 2498524 h 3994140"/>
              <a:gd name="connsiteX10607" fmla="*/ 527808 w 6606361"/>
              <a:gd name="connsiteY10607" fmla="*/ 2498524 h 3994140"/>
              <a:gd name="connsiteX10608" fmla="*/ 527808 w 6606361"/>
              <a:gd name="connsiteY10608" fmla="*/ 2492693 h 3994140"/>
              <a:gd name="connsiteX10609" fmla="*/ 527808 w 6606361"/>
              <a:gd name="connsiteY10609" fmla="*/ 2486862 h 3994140"/>
              <a:gd name="connsiteX10610" fmla="*/ 524891 w 6606361"/>
              <a:gd name="connsiteY10610" fmla="*/ 2483947 h 3994140"/>
              <a:gd name="connsiteX10611" fmla="*/ 521976 w 6606361"/>
              <a:gd name="connsiteY10611" fmla="*/ 2481032 h 3994140"/>
              <a:gd name="connsiteX10612" fmla="*/ 519060 w 6606361"/>
              <a:gd name="connsiteY10612" fmla="*/ 2478116 h 3994140"/>
              <a:gd name="connsiteX10613" fmla="*/ 516143 w 6606361"/>
              <a:gd name="connsiteY10613" fmla="*/ 2478116 h 3994140"/>
              <a:gd name="connsiteX10614" fmla="*/ 510312 w 6606361"/>
              <a:gd name="connsiteY10614" fmla="*/ 2475201 h 3994140"/>
              <a:gd name="connsiteX10615" fmla="*/ 504479 w 6606361"/>
              <a:gd name="connsiteY10615" fmla="*/ 2472285 h 3994140"/>
              <a:gd name="connsiteX10616" fmla="*/ 504479 w 6606361"/>
              <a:gd name="connsiteY10616" fmla="*/ 2466454 h 3994140"/>
              <a:gd name="connsiteX10617" fmla="*/ 501563 w 6606361"/>
              <a:gd name="connsiteY10617" fmla="*/ 2463539 h 3994140"/>
              <a:gd name="connsiteX10618" fmla="*/ 501563 w 6606361"/>
              <a:gd name="connsiteY10618" fmla="*/ 2460624 h 3994140"/>
              <a:gd name="connsiteX10619" fmla="*/ 501563 w 6606361"/>
              <a:gd name="connsiteY10619" fmla="*/ 2457708 h 3994140"/>
              <a:gd name="connsiteX10620" fmla="*/ 486983 w 6606361"/>
              <a:gd name="connsiteY10620" fmla="*/ 2457708 h 3994140"/>
              <a:gd name="connsiteX10621" fmla="*/ 466570 w 6606361"/>
              <a:gd name="connsiteY10621" fmla="*/ 2457708 h 3994140"/>
              <a:gd name="connsiteX10622" fmla="*/ 451990 w 6606361"/>
              <a:gd name="connsiteY10622" fmla="*/ 2454793 h 3994140"/>
              <a:gd name="connsiteX10623" fmla="*/ 446158 w 6606361"/>
              <a:gd name="connsiteY10623" fmla="*/ 2454793 h 3994140"/>
              <a:gd name="connsiteX10624" fmla="*/ 425746 w 6606361"/>
              <a:gd name="connsiteY10624" fmla="*/ 2446046 h 3994140"/>
              <a:gd name="connsiteX10625" fmla="*/ 411166 w 6606361"/>
              <a:gd name="connsiteY10625" fmla="*/ 2437300 h 3994140"/>
              <a:gd name="connsiteX10626" fmla="*/ 399501 w 6606361"/>
              <a:gd name="connsiteY10626" fmla="*/ 2428554 h 3994140"/>
              <a:gd name="connsiteX10627" fmla="*/ 396585 w 6606361"/>
              <a:gd name="connsiteY10627" fmla="*/ 2425638 h 3994140"/>
              <a:gd name="connsiteX10628" fmla="*/ 376173 w 6606361"/>
              <a:gd name="connsiteY10628" fmla="*/ 2428554 h 3994140"/>
              <a:gd name="connsiteX10629" fmla="*/ 376172 w 6606361"/>
              <a:gd name="connsiteY10629" fmla="*/ 2428554 h 3994140"/>
              <a:gd name="connsiteX10630" fmla="*/ 347012 w 6606361"/>
              <a:gd name="connsiteY10630" fmla="*/ 2434385 h 3994140"/>
              <a:gd name="connsiteX10631" fmla="*/ 344096 w 6606361"/>
              <a:gd name="connsiteY10631" fmla="*/ 2434385 h 3994140"/>
              <a:gd name="connsiteX10632" fmla="*/ 338265 w 6606361"/>
              <a:gd name="connsiteY10632" fmla="*/ 2437300 h 3994140"/>
              <a:gd name="connsiteX10633" fmla="*/ 335349 w 6606361"/>
              <a:gd name="connsiteY10633" fmla="*/ 2440216 h 3994140"/>
              <a:gd name="connsiteX10634" fmla="*/ 329515 w 6606361"/>
              <a:gd name="connsiteY10634" fmla="*/ 2443131 h 3994140"/>
              <a:gd name="connsiteX10635" fmla="*/ 320767 w 6606361"/>
              <a:gd name="connsiteY10635" fmla="*/ 2448962 h 3994140"/>
              <a:gd name="connsiteX10636" fmla="*/ 294522 w 6606361"/>
              <a:gd name="connsiteY10636" fmla="*/ 2446047 h 3994140"/>
              <a:gd name="connsiteX10637" fmla="*/ 294522 w 6606361"/>
              <a:gd name="connsiteY10637" fmla="*/ 2446046 h 3994140"/>
              <a:gd name="connsiteX10638" fmla="*/ 268277 w 6606361"/>
              <a:gd name="connsiteY10638" fmla="*/ 2437300 h 3994140"/>
              <a:gd name="connsiteX10639" fmla="*/ 233285 w 6606361"/>
              <a:gd name="connsiteY10639" fmla="*/ 2443131 h 3994140"/>
              <a:gd name="connsiteX10640" fmla="*/ 186628 w 6606361"/>
              <a:gd name="connsiteY10640" fmla="*/ 2457708 h 3994140"/>
              <a:gd name="connsiteX10641" fmla="*/ 183712 w 6606361"/>
              <a:gd name="connsiteY10641" fmla="*/ 2457708 h 3994140"/>
              <a:gd name="connsiteX10642" fmla="*/ 180796 w 6606361"/>
              <a:gd name="connsiteY10642" fmla="*/ 2457708 h 3994140"/>
              <a:gd name="connsiteX10643" fmla="*/ 172047 w 6606361"/>
              <a:gd name="connsiteY10643" fmla="*/ 2454793 h 3994140"/>
              <a:gd name="connsiteX10644" fmla="*/ 163299 w 6606361"/>
              <a:gd name="connsiteY10644" fmla="*/ 2451877 h 3994140"/>
              <a:gd name="connsiteX10645" fmla="*/ 157467 w 6606361"/>
              <a:gd name="connsiteY10645" fmla="*/ 2448962 h 3994140"/>
              <a:gd name="connsiteX10646" fmla="*/ 154551 w 6606361"/>
              <a:gd name="connsiteY10646" fmla="*/ 2446046 h 3994140"/>
              <a:gd name="connsiteX10647" fmla="*/ 151635 w 6606361"/>
              <a:gd name="connsiteY10647" fmla="*/ 2440216 h 3994140"/>
              <a:gd name="connsiteX10648" fmla="*/ 148719 w 6606361"/>
              <a:gd name="connsiteY10648" fmla="*/ 2431469 h 3994140"/>
              <a:gd name="connsiteX10649" fmla="*/ 116643 w 6606361"/>
              <a:gd name="connsiteY10649" fmla="*/ 2405230 h 3994140"/>
              <a:gd name="connsiteX10650" fmla="*/ 116642 w 6606361"/>
              <a:gd name="connsiteY10650" fmla="*/ 2405230 h 3994140"/>
              <a:gd name="connsiteX10651" fmla="*/ 113726 w 6606361"/>
              <a:gd name="connsiteY10651" fmla="*/ 2405230 h 3994140"/>
              <a:gd name="connsiteX10652" fmla="*/ 110809 w 6606361"/>
              <a:gd name="connsiteY10652" fmla="*/ 2402315 h 3994140"/>
              <a:gd name="connsiteX10653" fmla="*/ 104978 w 6606361"/>
              <a:gd name="connsiteY10653" fmla="*/ 2399399 h 3994140"/>
              <a:gd name="connsiteX10654" fmla="*/ 102061 w 6606361"/>
              <a:gd name="connsiteY10654" fmla="*/ 2396484 h 3994140"/>
              <a:gd name="connsiteX10655" fmla="*/ 90397 w 6606361"/>
              <a:gd name="connsiteY10655" fmla="*/ 2367330 h 3994140"/>
              <a:gd name="connsiteX10656" fmla="*/ 90397 w 6606361"/>
              <a:gd name="connsiteY10656" fmla="*/ 2364414 h 3994140"/>
              <a:gd name="connsiteX10657" fmla="*/ 69985 w 6606361"/>
              <a:gd name="connsiteY10657" fmla="*/ 2346922 h 3994140"/>
              <a:gd name="connsiteX10658" fmla="*/ 43741 w 6606361"/>
              <a:gd name="connsiteY10658" fmla="*/ 2326514 h 3994140"/>
              <a:gd name="connsiteX10659" fmla="*/ 34992 w 6606361"/>
              <a:gd name="connsiteY10659" fmla="*/ 2317768 h 3994140"/>
              <a:gd name="connsiteX10660" fmla="*/ 29161 w 6606361"/>
              <a:gd name="connsiteY10660" fmla="*/ 2309022 h 3994140"/>
              <a:gd name="connsiteX10661" fmla="*/ 23328 w 6606361"/>
              <a:gd name="connsiteY10661" fmla="*/ 2303191 h 3994140"/>
              <a:gd name="connsiteX10662" fmla="*/ 20412 w 6606361"/>
              <a:gd name="connsiteY10662" fmla="*/ 2297360 h 3994140"/>
              <a:gd name="connsiteX10663" fmla="*/ 26244 w 6606361"/>
              <a:gd name="connsiteY10663" fmla="*/ 2294445 h 3994140"/>
              <a:gd name="connsiteX10664" fmla="*/ 26245 w 6606361"/>
              <a:gd name="connsiteY10664" fmla="*/ 2294445 h 3994140"/>
              <a:gd name="connsiteX10665" fmla="*/ 31548 w 6606361"/>
              <a:gd name="connsiteY10665" fmla="*/ 2291793 h 3994140"/>
              <a:gd name="connsiteX10666" fmla="*/ 26244 w 6606361"/>
              <a:gd name="connsiteY10666" fmla="*/ 2294445 h 3994140"/>
              <a:gd name="connsiteX10667" fmla="*/ 23328 w 6606361"/>
              <a:gd name="connsiteY10667" fmla="*/ 2294445 h 3994140"/>
              <a:gd name="connsiteX10668" fmla="*/ 20412 w 6606361"/>
              <a:gd name="connsiteY10668" fmla="*/ 2297360 h 3994140"/>
              <a:gd name="connsiteX10669" fmla="*/ 17495 w 6606361"/>
              <a:gd name="connsiteY10669" fmla="*/ 2291529 h 3994140"/>
              <a:gd name="connsiteX10670" fmla="*/ 14580 w 6606361"/>
              <a:gd name="connsiteY10670" fmla="*/ 2288614 h 3994140"/>
              <a:gd name="connsiteX10671" fmla="*/ 11664 w 6606361"/>
              <a:gd name="connsiteY10671" fmla="*/ 2285698 h 3994140"/>
              <a:gd name="connsiteX10672" fmla="*/ 8748 w 6606361"/>
              <a:gd name="connsiteY10672" fmla="*/ 2282783 h 3994140"/>
              <a:gd name="connsiteX10673" fmla="*/ 5831 w 6606361"/>
              <a:gd name="connsiteY10673" fmla="*/ 2276952 h 3994140"/>
              <a:gd name="connsiteX10674" fmla="*/ 2915 w 6606361"/>
              <a:gd name="connsiteY10674" fmla="*/ 2268206 h 3994140"/>
              <a:gd name="connsiteX10675" fmla="*/ 2915 w 6606361"/>
              <a:gd name="connsiteY10675" fmla="*/ 2256544 h 3994140"/>
              <a:gd name="connsiteX10676" fmla="*/ 0 w 6606361"/>
              <a:gd name="connsiteY10676" fmla="*/ 2247798 h 3994140"/>
              <a:gd name="connsiteX10677" fmla="*/ 0 w 6606361"/>
              <a:gd name="connsiteY10677" fmla="*/ 2239051 h 3994140"/>
              <a:gd name="connsiteX10678" fmla="*/ 0 w 6606361"/>
              <a:gd name="connsiteY10678" fmla="*/ 2236135 h 3994140"/>
              <a:gd name="connsiteX10679" fmla="*/ 0 w 6606361"/>
              <a:gd name="connsiteY10679" fmla="*/ 2233220 h 3994140"/>
              <a:gd name="connsiteX10680" fmla="*/ 1943 w 6606361"/>
              <a:gd name="connsiteY10680" fmla="*/ 2233220 h 3994140"/>
              <a:gd name="connsiteX10681" fmla="*/ 5832 w 6606361"/>
              <a:gd name="connsiteY10681" fmla="*/ 2227389 h 3994140"/>
              <a:gd name="connsiteX10682" fmla="*/ 8748 w 6606361"/>
              <a:gd name="connsiteY10682" fmla="*/ 2221558 h 3994140"/>
              <a:gd name="connsiteX10683" fmla="*/ 14580 w 6606361"/>
              <a:gd name="connsiteY10683" fmla="*/ 2215727 h 3994140"/>
              <a:gd name="connsiteX10684" fmla="*/ 17496 w 6606361"/>
              <a:gd name="connsiteY10684" fmla="*/ 2212812 h 3994140"/>
              <a:gd name="connsiteX10685" fmla="*/ 20412 w 6606361"/>
              <a:gd name="connsiteY10685" fmla="*/ 2209896 h 3994140"/>
              <a:gd name="connsiteX10686" fmla="*/ 23328 w 6606361"/>
              <a:gd name="connsiteY10686" fmla="*/ 2209896 h 3994140"/>
              <a:gd name="connsiteX10687" fmla="*/ 26245 w 6606361"/>
              <a:gd name="connsiteY10687" fmla="*/ 2204066 h 3994140"/>
              <a:gd name="connsiteX10688" fmla="*/ 26245 w 6606361"/>
              <a:gd name="connsiteY10688" fmla="*/ 2198235 h 3994140"/>
              <a:gd name="connsiteX10689" fmla="*/ 26245 w 6606361"/>
              <a:gd name="connsiteY10689" fmla="*/ 2189488 h 3994140"/>
              <a:gd name="connsiteX10690" fmla="*/ 23328 w 6606361"/>
              <a:gd name="connsiteY10690" fmla="*/ 2183658 h 3994140"/>
              <a:gd name="connsiteX10691" fmla="*/ 20412 w 6606361"/>
              <a:gd name="connsiteY10691" fmla="*/ 2177827 h 3994140"/>
              <a:gd name="connsiteX10692" fmla="*/ 17496 w 6606361"/>
              <a:gd name="connsiteY10692" fmla="*/ 2174911 h 3994140"/>
              <a:gd name="connsiteX10693" fmla="*/ 17496 w 6606361"/>
              <a:gd name="connsiteY10693" fmla="*/ 2171996 h 3994140"/>
              <a:gd name="connsiteX10694" fmla="*/ 8748 w 6606361"/>
              <a:gd name="connsiteY10694" fmla="*/ 2157419 h 3994140"/>
              <a:gd name="connsiteX10695" fmla="*/ 23328 w 6606361"/>
              <a:gd name="connsiteY10695" fmla="*/ 2137011 h 3994140"/>
              <a:gd name="connsiteX10696" fmla="*/ 8749 w 6606361"/>
              <a:gd name="connsiteY10696" fmla="*/ 2125349 h 3994140"/>
              <a:gd name="connsiteX10697" fmla="*/ 8748 w 6606361"/>
              <a:gd name="connsiteY10697" fmla="*/ 2125349 h 3994140"/>
              <a:gd name="connsiteX10698" fmla="*/ 8748 w 6606361"/>
              <a:gd name="connsiteY10698" fmla="*/ 2119518 h 3994140"/>
              <a:gd name="connsiteX10699" fmla="*/ 8748 w 6606361"/>
              <a:gd name="connsiteY10699" fmla="*/ 2113688 h 3994140"/>
              <a:gd name="connsiteX10700" fmla="*/ 11664 w 6606361"/>
              <a:gd name="connsiteY10700" fmla="*/ 2107857 h 3994140"/>
              <a:gd name="connsiteX10701" fmla="*/ 14580 w 6606361"/>
              <a:gd name="connsiteY10701" fmla="*/ 2102026 h 3994140"/>
              <a:gd name="connsiteX10702" fmla="*/ 17495 w 6606361"/>
              <a:gd name="connsiteY10702" fmla="*/ 2096195 h 3994140"/>
              <a:gd name="connsiteX10703" fmla="*/ 23328 w 6606361"/>
              <a:gd name="connsiteY10703" fmla="*/ 2090364 h 3994140"/>
              <a:gd name="connsiteX10704" fmla="*/ 32075 w 6606361"/>
              <a:gd name="connsiteY10704" fmla="*/ 2087449 h 3994140"/>
              <a:gd name="connsiteX10705" fmla="*/ 40824 w 6606361"/>
              <a:gd name="connsiteY10705" fmla="*/ 2084533 h 3994140"/>
              <a:gd name="connsiteX10706" fmla="*/ 49572 w 6606361"/>
              <a:gd name="connsiteY10706" fmla="*/ 2081618 h 3994140"/>
              <a:gd name="connsiteX10707" fmla="*/ 55405 w 6606361"/>
              <a:gd name="connsiteY10707" fmla="*/ 2078702 h 3994140"/>
              <a:gd name="connsiteX10708" fmla="*/ 55405 w 6606361"/>
              <a:gd name="connsiteY10708" fmla="*/ 2075787 h 3994140"/>
              <a:gd name="connsiteX10709" fmla="*/ 55405 w 6606361"/>
              <a:gd name="connsiteY10709" fmla="*/ 2072872 h 3994140"/>
              <a:gd name="connsiteX10710" fmla="*/ 55405 w 6606361"/>
              <a:gd name="connsiteY10710" fmla="*/ 2069956 h 3994140"/>
              <a:gd name="connsiteX10711" fmla="*/ 52488 w 6606361"/>
              <a:gd name="connsiteY10711" fmla="*/ 2067041 h 3994140"/>
              <a:gd name="connsiteX10712" fmla="*/ 49572 w 6606361"/>
              <a:gd name="connsiteY10712" fmla="*/ 2067041 h 3994140"/>
              <a:gd name="connsiteX10713" fmla="*/ 43740 w 6606361"/>
              <a:gd name="connsiteY10713" fmla="*/ 2049548 h 3994140"/>
              <a:gd name="connsiteX10714" fmla="*/ 49572 w 6606361"/>
              <a:gd name="connsiteY10714" fmla="*/ 2040802 h 3994140"/>
              <a:gd name="connsiteX10715" fmla="*/ 52488 w 6606361"/>
              <a:gd name="connsiteY10715" fmla="*/ 2034971 h 3994140"/>
              <a:gd name="connsiteX10716" fmla="*/ 61236 w 6606361"/>
              <a:gd name="connsiteY10716" fmla="*/ 2029140 h 3994140"/>
              <a:gd name="connsiteX10717" fmla="*/ 67069 w 6606361"/>
              <a:gd name="connsiteY10717" fmla="*/ 2026225 h 3994140"/>
              <a:gd name="connsiteX10718" fmla="*/ 72901 w 6606361"/>
              <a:gd name="connsiteY10718" fmla="*/ 2023309 h 3994140"/>
              <a:gd name="connsiteX10719" fmla="*/ 75818 w 6606361"/>
              <a:gd name="connsiteY10719" fmla="*/ 2023309 h 3994140"/>
              <a:gd name="connsiteX10720" fmla="*/ 78733 w 6606361"/>
              <a:gd name="connsiteY10720" fmla="*/ 2023309 h 3994140"/>
              <a:gd name="connsiteX10721" fmla="*/ 81649 w 6606361"/>
              <a:gd name="connsiteY10721" fmla="*/ 2011648 h 3994140"/>
              <a:gd name="connsiteX10722" fmla="*/ 84565 w 6606361"/>
              <a:gd name="connsiteY10722" fmla="*/ 2005817 h 3994140"/>
              <a:gd name="connsiteX10723" fmla="*/ 84565 w 6606361"/>
              <a:gd name="connsiteY10723" fmla="*/ 2002901 h 3994140"/>
              <a:gd name="connsiteX10724" fmla="*/ 87482 w 6606361"/>
              <a:gd name="connsiteY10724" fmla="*/ 2002901 h 3994140"/>
              <a:gd name="connsiteX10725" fmla="*/ 90397 w 6606361"/>
              <a:gd name="connsiteY10725" fmla="*/ 1994155 h 3994140"/>
              <a:gd name="connsiteX10726" fmla="*/ 96230 w 6606361"/>
              <a:gd name="connsiteY10726" fmla="*/ 1988324 h 3994140"/>
              <a:gd name="connsiteX10727" fmla="*/ 99145 w 6606361"/>
              <a:gd name="connsiteY10727" fmla="*/ 1985408 h 3994140"/>
              <a:gd name="connsiteX10728" fmla="*/ 99145 w 6606361"/>
              <a:gd name="connsiteY10728" fmla="*/ 1982493 h 3994140"/>
              <a:gd name="connsiteX10729" fmla="*/ 116642 w 6606361"/>
              <a:gd name="connsiteY10729" fmla="*/ 1976662 h 3994140"/>
              <a:gd name="connsiteX10730" fmla="*/ 128306 w 6606361"/>
              <a:gd name="connsiteY10730" fmla="*/ 1967916 h 3994140"/>
              <a:gd name="connsiteX10731" fmla="*/ 139971 w 6606361"/>
              <a:gd name="connsiteY10731" fmla="*/ 1956254 h 3994140"/>
              <a:gd name="connsiteX10732" fmla="*/ 151635 w 6606361"/>
              <a:gd name="connsiteY10732" fmla="*/ 1944592 h 3994140"/>
              <a:gd name="connsiteX10733" fmla="*/ 160383 w 6606361"/>
              <a:gd name="connsiteY10733" fmla="*/ 1932931 h 3994140"/>
              <a:gd name="connsiteX10734" fmla="*/ 163299 w 6606361"/>
              <a:gd name="connsiteY10734" fmla="*/ 1930015 h 3994140"/>
              <a:gd name="connsiteX10735" fmla="*/ 163299 w 6606361"/>
              <a:gd name="connsiteY10735" fmla="*/ 1912523 h 3994140"/>
              <a:gd name="connsiteX10736" fmla="*/ 169131 w 6606361"/>
              <a:gd name="connsiteY10736" fmla="*/ 1900861 h 3994140"/>
              <a:gd name="connsiteX10737" fmla="*/ 177879 w 6606361"/>
              <a:gd name="connsiteY10737" fmla="*/ 1892115 h 3994140"/>
              <a:gd name="connsiteX10738" fmla="*/ 183711 w 6606361"/>
              <a:gd name="connsiteY10738" fmla="*/ 1883368 h 3994140"/>
              <a:gd name="connsiteX10739" fmla="*/ 183711 w 6606361"/>
              <a:gd name="connsiteY10739" fmla="*/ 1877538 h 3994140"/>
              <a:gd name="connsiteX10740" fmla="*/ 189544 w 6606361"/>
              <a:gd name="connsiteY10740" fmla="*/ 1871707 h 3994140"/>
              <a:gd name="connsiteX10741" fmla="*/ 192460 w 6606361"/>
              <a:gd name="connsiteY10741" fmla="*/ 1865876 h 3994140"/>
              <a:gd name="connsiteX10742" fmla="*/ 198292 w 6606361"/>
              <a:gd name="connsiteY10742" fmla="*/ 1862960 h 3994140"/>
              <a:gd name="connsiteX10743" fmla="*/ 204124 w 6606361"/>
              <a:gd name="connsiteY10743" fmla="*/ 1860045 h 3994140"/>
              <a:gd name="connsiteX10744" fmla="*/ 207041 w 6606361"/>
              <a:gd name="connsiteY10744" fmla="*/ 1857130 h 3994140"/>
              <a:gd name="connsiteX10745" fmla="*/ 209956 w 6606361"/>
              <a:gd name="connsiteY10745" fmla="*/ 1857130 h 3994140"/>
              <a:gd name="connsiteX10746" fmla="*/ 207041 w 6606361"/>
              <a:gd name="connsiteY10746" fmla="*/ 1842552 h 3994140"/>
              <a:gd name="connsiteX10747" fmla="*/ 207041 w 6606361"/>
              <a:gd name="connsiteY10747" fmla="*/ 1833806 h 3994140"/>
              <a:gd name="connsiteX10748" fmla="*/ 209956 w 6606361"/>
              <a:gd name="connsiteY10748" fmla="*/ 1825060 h 3994140"/>
              <a:gd name="connsiteX10749" fmla="*/ 209956 w 6606361"/>
              <a:gd name="connsiteY10749" fmla="*/ 1819229 h 3994140"/>
              <a:gd name="connsiteX10750" fmla="*/ 212872 w 6606361"/>
              <a:gd name="connsiteY10750" fmla="*/ 1813398 h 3994140"/>
              <a:gd name="connsiteX10751" fmla="*/ 215788 w 6606361"/>
              <a:gd name="connsiteY10751" fmla="*/ 1813398 h 3994140"/>
              <a:gd name="connsiteX10752" fmla="*/ 218705 w 6606361"/>
              <a:gd name="connsiteY10752" fmla="*/ 1816314 h 3994140"/>
              <a:gd name="connsiteX10753" fmla="*/ 224536 w 6606361"/>
              <a:gd name="connsiteY10753" fmla="*/ 1819229 h 3994140"/>
              <a:gd name="connsiteX10754" fmla="*/ 230369 w 6606361"/>
              <a:gd name="connsiteY10754" fmla="*/ 1822144 h 3994140"/>
              <a:gd name="connsiteX10755" fmla="*/ 239117 w 6606361"/>
              <a:gd name="connsiteY10755" fmla="*/ 1825060 h 3994140"/>
              <a:gd name="connsiteX10756" fmla="*/ 247866 w 6606361"/>
              <a:gd name="connsiteY10756" fmla="*/ 1827975 h 3994140"/>
              <a:gd name="connsiteX10757" fmla="*/ 262446 w 6606361"/>
              <a:gd name="connsiteY10757" fmla="*/ 1830891 h 3994140"/>
              <a:gd name="connsiteX10758" fmla="*/ 279942 w 6606361"/>
              <a:gd name="connsiteY10758" fmla="*/ 1830891 h 3994140"/>
              <a:gd name="connsiteX10759" fmla="*/ 291606 w 6606361"/>
              <a:gd name="connsiteY10759" fmla="*/ 1830891 h 3994140"/>
              <a:gd name="connsiteX10760" fmla="*/ 294522 w 6606361"/>
              <a:gd name="connsiteY10760" fmla="*/ 1827975 h 3994140"/>
              <a:gd name="connsiteX10761" fmla="*/ 300355 w 6606361"/>
              <a:gd name="connsiteY10761" fmla="*/ 1825060 h 3994140"/>
              <a:gd name="connsiteX10762" fmla="*/ 303271 w 6606361"/>
              <a:gd name="connsiteY10762" fmla="*/ 1822144 h 3994140"/>
              <a:gd name="connsiteX10763" fmla="*/ 335347 w 6606361"/>
              <a:gd name="connsiteY10763" fmla="*/ 1810483 h 3994140"/>
              <a:gd name="connsiteX10764" fmla="*/ 341180 w 6606361"/>
              <a:gd name="connsiteY10764" fmla="*/ 1807567 h 3994140"/>
              <a:gd name="connsiteX10765" fmla="*/ 349928 w 6606361"/>
              <a:gd name="connsiteY10765" fmla="*/ 1807567 h 3994140"/>
              <a:gd name="connsiteX10766" fmla="*/ 355760 w 6606361"/>
              <a:gd name="connsiteY10766" fmla="*/ 1804652 h 3994140"/>
              <a:gd name="connsiteX10767" fmla="*/ 364508 w 6606361"/>
              <a:gd name="connsiteY10767" fmla="*/ 1801736 h 3994140"/>
              <a:gd name="connsiteX10768" fmla="*/ 370340 w 6606361"/>
              <a:gd name="connsiteY10768" fmla="*/ 1801736 h 3994140"/>
              <a:gd name="connsiteX10769" fmla="*/ 373257 w 6606361"/>
              <a:gd name="connsiteY10769" fmla="*/ 1798821 h 3994140"/>
              <a:gd name="connsiteX10770" fmla="*/ 376172 w 6606361"/>
              <a:gd name="connsiteY10770" fmla="*/ 1798821 h 3994140"/>
              <a:gd name="connsiteX10771" fmla="*/ 382004 w 6606361"/>
              <a:gd name="connsiteY10771" fmla="*/ 1798821 h 3994140"/>
              <a:gd name="connsiteX10772" fmla="*/ 396585 w 6606361"/>
              <a:gd name="connsiteY10772" fmla="*/ 1792990 h 3994140"/>
              <a:gd name="connsiteX10773" fmla="*/ 414082 w 6606361"/>
              <a:gd name="connsiteY10773" fmla="*/ 1792990 h 3994140"/>
              <a:gd name="connsiteX10774" fmla="*/ 422829 w 6606361"/>
              <a:gd name="connsiteY10774" fmla="*/ 1792990 h 3994140"/>
              <a:gd name="connsiteX10775" fmla="*/ 454906 w 6606361"/>
              <a:gd name="connsiteY10775" fmla="*/ 1790075 h 3994140"/>
              <a:gd name="connsiteX10776" fmla="*/ 460738 w 6606361"/>
              <a:gd name="connsiteY10776" fmla="*/ 1787159 h 3994140"/>
              <a:gd name="connsiteX10777" fmla="*/ 466570 w 6606361"/>
              <a:gd name="connsiteY10777" fmla="*/ 1787159 h 3994140"/>
              <a:gd name="connsiteX10778" fmla="*/ 472403 w 6606361"/>
              <a:gd name="connsiteY10778" fmla="*/ 1790075 h 3994140"/>
              <a:gd name="connsiteX10779" fmla="*/ 478235 w 6606361"/>
              <a:gd name="connsiteY10779" fmla="*/ 1790075 h 3994140"/>
              <a:gd name="connsiteX10780" fmla="*/ 481151 w 6606361"/>
              <a:gd name="connsiteY10780" fmla="*/ 1792990 h 3994140"/>
              <a:gd name="connsiteX10781" fmla="*/ 486983 w 6606361"/>
              <a:gd name="connsiteY10781" fmla="*/ 1798821 h 3994140"/>
              <a:gd name="connsiteX10782" fmla="*/ 486984 w 6606361"/>
              <a:gd name="connsiteY10782" fmla="*/ 1798821 h 3994140"/>
              <a:gd name="connsiteX10783" fmla="*/ 489900 w 6606361"/>
              <a:gd name="connsiteY10783" fmla="*/ 1792990 h 3994140"/>
              <a:gd name="connsiteX10784" fmla="*/ 492815 w 6606361"/>
              <a:gd name="connsiteY10784" fmla="*/ 1790074 h 3994140"/>
              <a:gd name="connsiteX10785" fmla="*/ 495732 w 6606361"/>
              <a:gd name="connsiteY10785" fmla="*/ 1787159 h 3994140"/>
              <a:gd name="connsiteX10786" fmla="*/ 498648 w 6606361"/>
              <a:gd name="connsiteY10786" fmla="*/ 1787159 h 3994140"/>
              <a:gd name="connsiteX10787" fmla="*/ 504480 w 6606361"/>
              <a:gd name="connsiteY10787" fmla="*/ 1784244 h 3994140"/>
              <a:gd name="connsiteX10788" fmla="*/ 510312 w 6606361"/>
              <a:gd name="connsiteY10788" fmla="*/ 1781328 h 3994140"/>
              <a:gd name="connsiteX10789" fmla="*/ 516145 w 6606361"/>
              <a:gd name="connsiteY10789" fmla="*/ 1781328 h 3994140"/>
              <a:gd name="connsiteX10790" fmla="*/ 519061 w 6606361"/>
              <a:gd name="connsiteY10790" fmla="*/ 1784244 h 3994140"/>
              <a:gd name="connsiteX10791" fmla="*/ 542389 w 6606361"/>
              <a:gd name="connsiteY10791" fmla="*/ 1798821 h 3994140"/>
              <a:gd name="connsiteX10792" fmla="*/ 548222 w 6606361"/>
              <a:gd name="connsiteY10792" fmla="*/ 1810482 h 3994140"/>
              <a:gd name="connsiteX10793" fmla="*/ 545306 w 6606361"/>
              <a:gd name="connsiteY10793" fmla="*/ 1813398 h 3994140"/>
              <a:gd name="connsiteX10794" fmla="*/ 539473 w 6606361"/>
              <a:gd name="connsiteY10794" fmla="*/ 1816313 h 3994140"/>
              <a:gd name="connsiteX10795" fmla="*/ 539473 w 6606361"/>
              <a:gd name="connsiteY10795" fmla="*/ 1819229 h 3994140"/>
              <a:gd name="connsiteX10796" fmla="*/ 536557 w 6606361"/>
              <a:gd name="connsiteY10796" fmla="*/ 1822144 h 3994140"/>
              <a:gd name="connsiteX10797" fmla="*/ 536557 w 6606361"/>
              <a:gd name="connsiteY10797" fmla="*/ 1827975 h 3994140"/>
              <a:gd name="connsiteX10798" fmla="*/ 539473 w 6606361"/>
              <a:gd name="connsiteY10798" fmla="*/ 1833806 h 3994140"/>
              <a:gd name="connsiteX10799" fmla="*/ 539473 w 6606361"/>
              <a:gd name="connsiteY10799" fmla="*/ 1836721 h 3994140"/>
              <a:gd name="connsiteX10800" fmla="*/ 542389 w 6606361"/>
              <a:gd name="connsiteY10800" fmla="*/ 1839637 h 3994140"/>
              <a:gd name="connsiteX10801" fmla="*/ 545306 w 6606361"/>
              <a:gd name="connsiteY10801" fmla="*/ 1842552 h 3994140"/>
              <a:gd name="connsiteX10802" fmla="*/ 545306 w 6606361"/>
              <a:gd name="connsiteY10802" fmla="*/ 1845468 h 3994140"/>
              <a:gd name="connsiteX10803" fmla="*/ 545306 w 6606361"/>
              <a:gd name="connsiteY10803" fmla="*/ 1848383 h 3994140"/>
              <a:gd name="connsiteX10804" fmla="*/ 542389 w 6606361"/>
              <a:gd name="connsiteY10804" fmla="*/ 1848383 h 3994140"/>
              <a:gd name="connsiteX10805" fmla="*/ 539473 w 6606361"/>
              <a:gd name="connsiteY10805" fmla="*/ 1851298 h 3994140"/>
              <a:gd name="connsiteX10806" fmla="*/ 536557 w 6606361"/>
              <a:gd name="connsiteY10806" fmla="*/ 1854214 h 3994140"/>
              <a:gd name="connsiteX10807" fmla="*/ 533641 w 6606361"/>
              <a:gd name="connsiteY10807" fmla="*/ 1860045 h 3994140"/>
              <a:gd name="connsiteX10808" fmla="*/ 533641 w 6606361"/>
              <a:gd name="connsiteY10808" fmla="*/ 1862960 h 3994140"/>
              <a:gd name="connsiteX10809" fmla="*/ 533641 w 6606361"/>
              <a:gd name="connsiteY10809" fmla="*/ 1868791 h 3994140"/>
              <a:gd name="connsiteX10810" fmla="*/ 536557 w 6606361"/>
              <a:gd name="connsiteY10810" fmla="*/ 1868791 h 3994140"/>
              <a:gd name="connsiteX10811" fmla="*/ 536557 w 6606361"/>
              <a:gd name="connsiteY10811" fmla="*/ 1871706 h 3994140"/>
              <a:gd name="connsiteX10812" fmla="*/ 539473 w 6606361"/>
              <a:gd name="connsiteY10812" fmla="*/ 1874622 h 3994140"/>
              <a:gd name="connsiteX10813" fmla="*/ 539473 w 6606361"/>
              <a:gd name="connsiteY10813" fmla="*/ 1871706 h 3994140"/>
              <a:gd name="connsiteX10814" fmla="*/ 559886 w 6606361"/>
              <a:gd name="connsiteY10814" fmla="*/ 1877537 h 3994140"/>
              <a:gd name="connsiteX10815" fmla="*/ 565717 w 6606361"/>
              <a:gd name="connsiteY10815" fmla="*/ 1877537 h 3994140"/>
              <a:gd name="connsiteX10816" fmla="*/ 571550 w 6606361"/>
              <a:gd name="connsiteY10816" fmla="*/ 1880452 h 3994140"/>
              <a:gd name="connsiteX10817" fmla="*/ 580298 w 6606361"/>
              <a:gd name="connsiteY10817" fmla="*/ 1883368 h 3994140"/>
              <a:gd name="connsiteX10818" fmla="*/ 586131 w 6606361"/>
              <a:gd name="connsiteY10818" fmla="*/ 1886283 h 3994140"/>
              <a:gd name="connsiteX10819" fmla="*/ 589046 w 6606361"/>
              <a:gd name="connsiteY10819" fmla="*/ 1889199 h 3994140"/>
              <a:gd name="connsiteX10820" fmla="*/ 618207 w 6606361"/>
              <a:gd name="connsiteY10820" fmla="*/ 1895030 h 3994140"/>
              <a:gd name="connsiteX10821" fmla="*/ 621123 w 6606361"/>
              <a:gd name="connsiteY10821" fmla="*/ 1897945 h 3994140"/>
              <a:gd name="connsiteX10822" fmla="*/ 624039 w 6606361"/>
              <a:gd name="connsiteY10822" fmla="*/ 1903776 h 3994140"/>
              <a:gd name="connsiteX10823" fmla="*/ 626955 w 6606361"/>
              <a:gd name="connsiteY10823" fmla="*/ 1909607 h 3994140"/>
              <a:gd name="connsiteX10824" fmla="*/ 629871 w 6606361"/>
              <a:gd name="connsiteY10824" fmla="*/ 1915438 h 3994140"/>
              <a:gd name="connsiteX10825" fmla="*/ 632788 w 6606361"/>
              <a:gd name="connsiteY10825" fmla="*/ 1924184 h 3994140"/>
              <a:gd name="connsiteX10826" fmla="*/ 635703 w 6606361"/>
              <a:gd name="connsiteY10826" fmla="*/ 1930015 h 3994140"/>
              <a:gd name="connsiteX10827" fmla="*/ 644451 w 6606361"/>
              <a:gd name="connsiteY10827" fmla="*/ 1935845 h 3994140"/>
              <a:gd name="connsiteX10828" fmla="*/ 650284 w 6606361"/>
              <a:gd name="connsiteY10828" fmla="*/ 1941676 h 3994140"/>
              <a:gd name="connsiteX10829" fmla="*/ 659031 w 6606361"/>
              <a:gd name="connsiteY10829" fmla="*/ 1947507 h 3994140"/>
              <a:gd name="connsiteX10830" fmla="*/ 670697 w 6606361"/>
              <a:gd name="connsiteY10830" fmla="*/ 1950423 h 3994140"/>
              <a:gd name="connsiteX10831" fmla="*/ 682361 w 6606361"/>
              <a:gd name="connsiteY10831" fmla="*/ 1953338 h 3994140"/>
              <a:gd name="connsiteX10832" fmla="*/ 696941 w 6606361"/>
              <a:gd name="connsiteY10832" fmla="*/ 1953338 h 3994140"/>
              <a:gd name="connsiteX10833" fmla="*/ 705689 w 6606361"/>
              <a:gd name="connsiteY10833" fmla="*/ 1950423 h 3994140"/>
              <a:gd name="connsiteX10834" fmla="*/ 708605 w 6606361"/>
              <a:gd name="connsiteY10834" fmla="*/ 1938761 h 3994140"/>
              <a:gd name="connsiteX10835" fmla="*/ 708605 w 6606361"/>
              <a:gd name="connsiteY10835" fmla="*/ 1935845 h 3994140"/>
              <a:gd name="connsiteX10836" fmla="*/ 705689 w 6606361"/>
              <a:gd name="connsiteY10836" fmla="*/ 1932930 h 3994140"/>
              <a:gd name="connsiteX10837" fmla="*/ 705689 w 6606361"/>
              <a:gd name="connsiteY10837" fmla="*/ 1927099 h 3994140"/>
              <a:gd name="connsiteX10838" fmla="*/ 702773 w 6606361"/>
              <a:gd name="connsiteY10838" fmla="*/ 1921268 h 3994140"/>
              <a:gd name="connsiteX10839" fmla="*/ 705689 w 6606361"/>
              <a:gd name="connsiteY10839" fmla="*/ 1918353 h 3994140"/>
              <a:gd name="connsiteX10840" fmla="*/ 705689 w 6606361"/>
              <a:gd name="connsiteY10840" fmla="*/ 1912522 h 3994140"/>
              <a:gd name="connsiteX10841" fmla="*/ 711522 w 6606361"/>
              <a:gd name="connsiteY10841" fmla="*/ 1909607 h 3994140"/>
              <a:gd name="connsiteX10842" fmla="*/ 720269 w 6606361"/>
              <a:gd name="connsiteY10842" fmla="*/ 1909607 h 3994140"/>
              <a:gd name="connsiteX10843" fmla="*/ 729018 w 6606361"/>
              <a:gd name="connsiteY10843" fmla="*/ 1906691 h 3994140"/>
              <a:gd name="connsiteX10844" fmla="*/ 740682 w 6606361"/>
              <a:gd name="connsiteY10844" fmla="*/ 1903776 h 3994140"/>
              <a:gd name="connsiteX10845" fmla="*/ 746514 w 6606361"/>
              <a:gd name="connsiteY10845" fmla="*/ 1903776 h 3994140"/>
              <a:gd name="connsiteX10846" fmla="*/ 752347 w 6606361"/>
              <a:gd name="connsiteY10846" fmla="*/ 1903776 h 3994140"/>
              <a:gd name="connsiteX10847" fmla="*/ 755262 w 6606361"/>
              <a:gd name="connsiteY10847" fmla="*/ 1903776 h 3994140"/>
              <a:gd name="connsiteX10848" fmla="*/ 758178 w 6606361"/>
              <a:gd name="connsiteY10848" fmla="*/ 1903776 h 3994140"/>
              <a:gd name="connsiteX10849" fmla="*/ 761095 w 6606361"/>
              <a:gd name="connsiteY10849" fmla="*/ 1906691 h 3994140"/>
              <a:gd name="connsiteX10850" fmla="*/ 769842 w 6606361"/>
              <a:gd name="connsiteY10850" fmla="*/ 1906691 h 3994140"/>
              <a:gd name="connsiteX10851" fmla="*/ 775675 w 6606361"/>
              <a:gd name="connsiteY10851" fmla="*/ 1909607 h 3994140"/>
              <a:gd name="connsiteX10852" fmla="*/ 784422 w 6606361"/>
              <a:gd name="connsiteY10852" fmla="*/ 1915438 h 3994140"/>
              <a:gd name="connsiteX10853" fmla="*/ 790255 w 6606361"/>
              <a:gd name="connsiteY10853" fmla="*/ 1918353 h 3994140"/>
              <a:gd name="connsiteX10854" fmla="*/ 796087 w 6606361"/>
              <a:gd name="connsiteY10854" fmla="*/ 1921268 h 3994140"/>
              <a:gd name="connsiteX10855" fmla="*/ 804835 w 6606361"/>
              <a:gd name="connsiteY10855" fmla="*/ 1921268 h 3994140"/>
              <a:gd name="connsiteX10856" fmla="*/ 804835 w 6606361"/>
              <a:gd name="connsiteY10856" fmla="*/ 1921269 h 3994140"/>
              <a:gd name="connsiteX10857" fmla="*/ 807751 w 6606361"/>
              <a:gd name="connsiteY10857" fmla="*/ 1921269 h 3994140"/>
              <a:gd name="connsiteX10858" fmla="*/ 813584 w 6606361"/>
              <a:gd name="connsiteY10858" fmla="*/ 1924185 h 3994140"/>
              <a:gd name="connsiteX10859" fmla="*/ 822332 w 6606361"/>
              <a:gd name="connsiteY10859" fmla="*/ 1924185 h 3994140"/>
              <a:gd name="connsiteX10860" fmla="*/ 831080 w 6606361"/>
              <a:gd name="connsiteY10860" fmla="*/ 1924185 h 3994140"/>
              <a:gd name="connsiteX10861" fmla="*/ 836912 w 6606361"/>
              <a:gd name="connsiteY10861" fmla="*/ 1924185 h 3994140"/>
              <a:gd name="connsiteX10862" fmla="*/ 842744 w 6606361"/>
              <a:gd name="connsiteY10862" fmla="*/ 1927100 h 3994140"/>
              <a:gd name="connsiteX10863" fmla="*/ 845660 w 6606361"/>
              <a:gd name="connsiteY10863" fmla="*/ 1927100 h 3994140"/>
              <a:gd name="connsiteX10864" fmla="*/ 848577 w 6606361"/>
              <a:gd name="connsiteY10864" fmla="*/ 1930015 h 3994140"/>
              <a:gd name="connsiteX10865" fmla="*/ 854409 w 6606361"/>
              <a:gd name="connsiteY10865" fmla="*/ 1932931 h 3994140"/>
              <a:gd name="connsiteX10866" fmla="*/ 860241 w 6606361"/>
              <a:gd name="connsiteY10866" fmla="*/ 1935846 h 3994140"/>
              <a:gd name="connsiteX10867" fmla="*/ 868989 w 6606361"/>
              <a:gd name="connsiteY10867" fmla="*/ 1935846 h 3994140"/>
              <a:gd name="connsiteX10868" fmla="*/ 903982 w 6606361"/>
              <a:gd name="connsiteY10868" fmla="*/ 1927100 h 3994140"/>
              <a:gd name="connsiteX10869" fmla="*/ 906898 w 6606361"/>
              <a:gd name="connsiteY10869" fmla="*/ 1927100 h 3994140"/>
              <a:gd name="connsiteX10870" fmla="*/ 909814 w 6606361"/>
              <a:gd name="connsiteY10870" fmla="*/ 1924185 h 3994140"/>
              <a:gd name="connsiteX10871" fmla="*/ 915646 w 6606361"/>
              <a:gd name="connsiteY10871" fmla="*/ 1924185 h 3994140"/>
              <a:gd name="connsiteX10872" fmla="*/ 921479 w 6606361"/>
              <a:gd name="connsiteY10872" fmla="*/ 1927100 h 3994140"/>
              <a:gd name="connsiteX10873" fmla="*/ 930227 w 6606361"/>
              <a:gd name="connsiteY10873" fmla="*/ 1930015 h 3994140"/>
              <a:gd name="connsiteX10874" fmla="*/ 930227 w 6606361"/>
              <a:gd name="connsiteY10874" fmla="*/ 1927100 h 3994140"/>
              <a:gd name="connsiteX10875" fmla="*/ 933142 w 6606361"/>
              <a:gd name="connsiteY10875" fmla="*/ 1927100 h 3994140"/>
              <a:gd name="connsiteX10876" fmla="*/ 941891 w 6606361"/>
              <a:gd name="connsiteY10876" fmla="*/ 1927100 h 3994140"/>
              <a:gd name="connsiteX10877" fmla="*/ 947723 w 6606361"/>
              <a:gd name="connsiteY10877" fmla="*/ 1927100 h 3994140"/>
              <a:gd name="connsiteX10878" fmla="*/ 956471 w 6606361"/>
              <a:gd name="connsiteY10878" fmla="*/ 1927100 h 3994140"/>
              <a:gd name="connsiteX10879" fmla="*/ 962303 w 6606361"/>
              <a:gd name="connsiteY10879" fmla="*/ 1927100 h 3994140"/>
              <a:gd name="connsiteX10880" fmla="*/ 968135 w 6606361"/>
              <a:gd name="connsiteY10880" fmla="*/ 1938762 h 3994140"/>
              <a:gd name="connsiteX10881" fmla="*/ 968138 w 6606361"/>
              <a:gd name="connsiteY10881" fmla="*/ 1938766 h 3994140"/>
              <a:gd name="connsiteX10882" fmla="*/ 968135 w 6606361"/>
              <a:gd name="connsiteY10882" fmla="*/ 1938761 h 3994140"/>
              <a:gd name="connsiteX10883" fmla="*/ 965219 w 6606361"/>
              <a:gd name="connsiteY10883" fmla="*/ 1930015 h 3994140"/>
              <a:gd name="connsiteX10884" fmla="*/ 962304 w 6606361"/>
              <a:gd name="connsiteY10884" fmla="*/ 1927099 h 3994140"/>
              <a:gd name="connsiteX10885" fmla="*/ 973968 w 6606361"/>
              <a:gd name="connsiteY10885" fmla="*/ 1918353 h 3994140"/>
              <a:gd name="connsiteX10886" fmla="*/ 979800 w 6606361"/>
              <a:gd name="connsiteY10886" fmla="*/ 1912522 h 3994140"/>
              <a:gd name="connsiteX10887" fmla="*/ 982716 w 6606361"/>
              <a:gd name="connsiteY10887" fmla="*/ 1906691 h 3994140"/>
              <a:gd name="connsiteX10888" fmla="*/ 982716 w 6606361"/>
              <a:gd name="connsiteY10888" fmla="*/ 1903776 h 3994140"/>
              <a:gd name="connsiteX10889" fmla="*/ 982716 w 6606361"/>
              <a:gd name="connsiteY10889" fmla="*/ 1900861 h 3994140"/>
              <a:gd name="connsiteX10890" fmla="*/ 985632 w 6606361"/>
              <a:gd name="connsiteY10890" fmla="*/ 1895030 h 3994140"/>
              <a:gd name="connsiteX10891" fmla="*/ 985632 w 6606361"/>
              <a:gd name="connsiteY10891" fmla="*/ 1892114 h 3994140"/>
              <a:gd name="connsiteX10892" fmla="*/ 985632 w 6606361"/>
              <a:gd name="connsiteY10892" fmla="*/ 1886284 h 3994140"/>
              <a:gd name="connsiteX10893" fmla="*/ 994381 w 6606361"/>
              <a:gd name="connsiteY10893" fmla="*/ 1883368 h 3994140"/>
              <a:gd name="connsiteX10894" fmla="*/ 997296 w 6606361"/>
              <a:gd name="connsiteY10894" fmla="*/ 1880453 h 3994140"/>
              <a:gd name="connsiteX10895" fmla="*/ 1000213 w 6606361"/>
              <a:gd name="connsiteY10895" fmla="*/ 1877538 h 3994140"/>
              <a:gd name="connsiteX10896" fmla="*/ 1000213 w 6606361"/>
              <a:gd name="connsiteY10896" fmla="*/ 1874622 h 3994140"/>
              <a:gd name="connsiteX10897" fmla="*/ 1003128 w 6606361"/>
              <a:gd name="connsiteY10897" fmla="*/ 1871707 h 3994140"/>
              <a:gd name="connsiteX10898" fmla="*/ 1003128 w 6606361"/>
              <a:gd name="connsiteY10898" fmla="*/ 1868791 h 3994140"/>
              <a:gd name="connsiteX10899" fmla="*/ 1006045 w 6606361"/>
              <a:gd name="connsiteY10899" fmla="*/ 1865876 h 3994140"/>
              <a:gd name="connsiteX10900" fmla="*/ 1006045 w 6606361"/>
              <a:gd name="connsiteY10900" fmla="*/ 1862960 h 3994140"/>
              <a:gd name="connsiteX10901" fmla="*/ 1006045 w 6606361"/>
              <a:gd name="connsiteY10901" fmla="*/ 1860045 h 3994140"/>
              <a:gd name="connsiteX10902" fmla="*/ 1006045 w 6606361"/>
              <a:gd name="connsiteY10902" fmla="*/ 1857130 h 3994140"/>
              <a:gd name="connsiteX10903" fmla="*/ 1011877 w 6606361"/>
              <a:gd name="connsiteY10903" fmla="*/ 1851299 h 3994140"/>
              <a:gd name="connsiteX10904" fmla="*/ 1011877 w 6606361"/>
              <a:gd name="connsiteY10904" fmla="*/ 1848383 h 3994140"/>
              <a:gd name="connsiteX10905" fmla="*/ 1008961 w 6606361"/>
              <a:gd name="connsiteY10905" fmla="*/ 1845468 h 3994140"/>
              <a:gd name="connsiteX10906" fmla="*/ 1006045 w 6606361"/>
              <a:gd name="connsiteY10906" fmla="*/ 1845468 h 3994140"/>
              <a:gd name="connsiteX10907" fmla="*/ 1003128 w 6606361"/>
              <a:gd name="connsiteY10907" fmla="*/ 1845468 h 3994140"/>
              <a:gd name="connsiteX10908" fmla="*/ 1000213 w 6606361"/>
              <a:gd name="connsiteY10908" fmla="*/ 1845468 h 3994140"/>
              <a:gd name="connsiteX10909" fmla="*/ 997296 w 6606361"/>
              <a:gd name="connsiteY10909" fmla="*/ 1845468 h 3994140"/>
              <a:gd name="connsiteX10910" fmla="*/ 1000213 w 6606361"/>
              <a:gd name="connsiteY10910" fmla="*/ 1839637 h 3994140"/>
              <a:gd name="connsiteX10911" fmla="*/ 1000213 w 6606361"/>
              <a:gd name="connsiteY10911" fmla="*/ 1836722 h 3994140"/>
              <a:gd name="connsiteX10912" fmla="*/ 1000213 w 6606361"/>
              <a:gd name="connsiteY10912" fmla="*/ 1833806 h 3994140"/>
              <a:gd name="connsiteX10913" fmla="*/ 1003128 w 6606361"/>
              <a:gd name="connsiteY10913" fmla="*/ 1830891 h 3994140"/>
              <a:gd name="connsiteX10914" fmla="*/ 1003128 w 6606361"/>
              <a:gd name="connsiteY10914" fmla="*/ 1827975 h 3994140"/>
              <a:gd name="connsiteX10915" fmla="*/ 1003128 w 6606361"/>
              <a:gd name="connsiteY10915" fmla="*/ 1825060 h 3994140"/>
              <a:gd name="connsiteX10916" fmla="*/ 1003128 w 6606361"/>
              <a:gd name="connsiteY10916" fmla="*/ 1822145 h 3994140"/>
              <a:gd name="connsiteX10917" fmla="*/ 1000213 w 6606361"/>
              <a:gd name="connsiteY10917" fmla="*/ 1819229 h 3994140"/>
              <a:gd name="connsiteX10918" fmla="*/ 1000213 w 6606361"/>
              <a:gd name="connsiteY10918" fmla="*/ 1816314 h 3994140"/>
              <a:gd name="connsiteX10919" fmla="*/ 1003128 w 6606361"/>
              <a:gd name="connsiteY10919" fmla="*/ 1813398 h 3994140"/>
              <a:gd name="connsiteX10920" fmla="*/ 1006045 w 6606361"/>
              <a:gd name="connsiteY10920" fmla="*/ 1810483 h 3994140"/>
              <a:gd name="connsiteX10921" fmla="*/ 1006045 w 6606361"/>
              <a:gd name="connsiteY10921" fmla="*/ 1807567 h 3994140"/>
              <a:gd name="connsiteX10922" fmla="*/ 1006045 w 6606361"/>
              <a:gd name="connsiteY10922" fmla="*/ 1804652 h 3994140"/>
              <a:gd name="connsiteX10923" fmla="*/ 994380 w 6606361"/>
              <a:gd name="connsiteY10923" fmla="*/ 1807567 h 3994140"/>
              <a:gd name="connsiteX10924" fmla="*/ 985632 w 6606361"/>
              <a:gd name="connsiteY10924" fmla="*/ 1813398 h 3994140"/>
              <a:gd name="connsiteX10925" fmla="*/ 979800 w 6606361"/>
              <a:gd name="connsiteY10925" fmla="*/ 1810483 h 3994140"/>
              <a:gd name="connsiteX10926" fmla="*/ 976884 w 6606361"/>
              <a:gd name="connsiteY10926" fmla="*/ 1810483 h 3994140"/>
              <a:gd name="connsiteX10927" fmla="*/ 973968 w 6606361"/>
              <a:gd name="connsiteY10927" fmla="*/ 1810483 h 3994140"/>
              <a:gd name="connsiteX10928" fmla="*/ 971052 w 6606361"/>
              <a:gd name="connsiteY10928" fmla="*/ 1813398 h 3994140"/>
              <a:gd name="connsiteX10929" fmla="*/ 965219 w 6606361"/>
              <a:gd name="connsiteY10929" fmla="*/ 1816314 h 3994140"/>
              <a:gd name="connsiteX10930" fmla="*/ 959387 w 6606361"/>
              <a:gd name="connsiteY10930" fmla="*/ 1816314 h 3994140"/>
              <a:gd name="connsiteX10931" fmla="*/ 956472 w 6606361"/>
              <a:gd name="connsiteY10931" fmla="*/ 1816314 h 3994140"/>
              <a:gd name="connsiteX10932" fmla="*/ 953555 w 6606361"/>
              <a:gd name="connsiteY10932" fmla="*/ 1813398 h 3994140"/>
              <a:gd name="connsiteX10933" fmla="*/ 947723 w 6606361"/>
              <a:gd name="connsiteY10933" fmla="*/ 1810483 h 3994140"/>
              <a:gd name="connsiteX10934" fmla="*/ 938975 w 6606361"/>
              <a:gd name="connsiteY10934" fmla="*/ 1810483 h 3994140"/>
              <a:gd name="connsiteX10935" fmla="*/ 930227 w 6606361"/>
              <a:gd name="connsiteY10935" fmla="*/ 1807567 h 3994140"/>
              <a:gd name="connsiteX10936" fmla="*/ 924395 w 6606361"/>
              <a:gd name="connsiteY10936" fmla="*/ 1807567 h 3994140"/>
              <a:gd name="connsiteX10937" fmla="*/ 921479 w 6606361"/>
              <a:gd name="connsiteY10937" fmla="*/ 1810483 h 3994140"/>
              <a:gd name="connsiteX10938" fmla="*/ 921479 w 6606361"/>
              <a:gd name="connsiteY10938" fmla="*/ 1813398 h 3994140"/>
              <a:gd name="connsiteX10939" fmla="*/ 915647 w 6606361"/>
              <a:gd name="connsiteY10939" fmla="*/ 1816314 h 3994140"/>
              <a:gd name="connsiteX10940" fmla="*/ 912730 w 6606361"/>
              <a:gd name="connsiteY10940" fmla="*/ 1819229 h 3994140"/>
              <a:gd name="connsiteX10941" fmla="*/ 906898 w 6606361"/>
              <a:gd name="connsiteY10941" fmla="*/ 1819229 h 3994140"/>
              <a:gd name="connsiteX10942" fmla="*/ 903982 w 6606361"/>
              <a:gd name="connsiteY10942" fmla="*/ 1819229 h 3994140"/>
              <a:gd name="connsiteX10943" fmla="*/ 898150 w 6606361"/>
              <a:gd name="connsiteY10943" fmla="*/ 1816314 h 3994140"/>
              <a:gd name="connsiteX10944" fmla="*/ 892317 w 6606361"/>
              <a:gd name="connsiteY10944" fmla="*/ 1813398 h 3994140"/>
              <a:gd name="connsiteX10945" fmla="*/ 886486 w 6606361"/>
              <a:gd name="connsiteY10945" fmla="*/ 1813398 h 3994140"/>
              <a:gd name="connsiteX10946" fmla="*/ 883570 w 6606361"/>
              <a:gd name="connsiteY10946" fmla="*/ 1813398 h 3994140"/>
              <a:gd name="connsiteX10947" fmla="*/ 880653 w 6606361"/>
              <a:gd name="connsiteY10947" fmla="*/ 1810483 h 3994140"/>
              <a:gd name="connsiteX10948" fmla="*/ 874821 w 6606361"/>
              <a:gd name="connsiteY10948" fmla="*/ 1807567 h 3994140"/>
              <a:gd name="connsiteX10949" fmla="*/ 868989 w 6606361"/>
              <a:gd name="connsiteY10949" fmla="*/ 1804652 h 3994140"/>
              <a:gd name="connsiteX10950" fmla="*/ 863157 w 6606361"/>
              <a:gd name="connsiteY10950" fmla="*/ 1798821 h 3994140"/>
              <a:gd name="connsiteX10951" fmla="*/ 857325 w 6606361"/>
              <a:gd name="connsiteY10951" fmla="*/ 1795906 h 3994140"/>
              <a:gd name="connsiteX10952" fmla="*/ 854409 w 6606361"/>
              <a:gd name="connsiteY10952" fmla="*/ 1790075 h 3994140"/>
              <a:gd name="connsiteX10953" fmla="*/ 854409 w 6606361"/>
              <a:gd name="connsiteY10953" fmla="*/ 1784244 h 3994140"/>
              <a:gd name="connsiteX10954" fmla="*/ 851493 w 6606361"/>
              <a:gd name="connsiteY10954" fmla="*/ 1778413 h 3994140"/>
              <a:gd name="connsiteX10955" fmla="*/ 851493 w 6606361"/>
              <a:gd name="connsiteY10955" fmla="*/ 1772582 h 3994140"/>
              <a:gd name="connsiteX10956" fmla="*/ 848577 w 6606361"/>
              <a:gd name="connsiteY10956" fmla="*/ 1769667 h 3994140"/>
              <a:gd name="connsiteX10957" fmla="*/ 839829 w 6606361"/>
              <a:gd name="connsiteY10957" fmla="*/ 1760920 h 3994140"/>
              <a:gd name="connsiteX10958" fmla="*/ 839829 w 6606361"/>
              <a:gd name="connsiteY10958" fmla="*/ 1758005 h 3994140"/>
              <a:gd name="connsiteX10959" fmla="*/ 839829 w 6606361"/>
              <a:gd name="connsiteY10959" fmla="*/ 1755090 h 3994140"/>
              <a:gd name="connsiteX10960" fmla="*/ 836912 w 6606361"/>
              <a:gd name="connsiteY10960" fmla="*/ 1749259 h 3994140"/>
              <a:gd name="connsiteX10961" fmla="*/ 836912 w 6606361"/>
              <a:gd name="connsiteY10961" fmla="*/ 1743428 h 3994140"/>
              <a:gd name="connsiteX10962" fmla="*/ 836912 w 6606361"/>
              <a:gd name="connsiteY10962" fmla="*/ 1737597 h 3994140"/>
              <a:gd name="connsiteX10963" fmla="*/ 839829 w 6606361"/>
              <a:gd name="connsiteY10963" fmla="*/ 1737597 h 3994140"/>
              <a:gd name="connsiteX10964" fmla="*/ 839829 w 6606361"/>
              <a:gd name="connsiteY10964" fmla="*/ 1734681 h 3994140"/>
              <a:gd name="connsiteX10965" fmla="*/ 842744 w 6606361"/>
              <a:gd name="connsiteY10965" fmla="*/ 1731766 h 3994140"/>
              <a:gd name="connsiteX10966" fmla="*/ 845660 w 6606361"/>
              <a:gd name="connsiteY10966" fmla="*/ 1728851 h 3994140"/>
              <a:gd name="connsiteX10967" fmla="*/ 848577 w 6606361"/>
              <a:gd name="connsiteY10967" fmla="*/ 1723020 h 3994140"/>
              <a:gd name="connsiteX10968" fmla="*/ 857325 w 6606361"/>
              <a:gd name="connsiteY10968" fmla="*/ 1723020 h 3994140"/>
              <a:gd name="connsiteX10969" fmla="*/ 863157 w 6606361"/>
              <a:gd name="connsiteY10969" fmla="*/ 1723020 h 3994140"/>
              <a:gd name="connsiteX10970" fmla="*/ 866073 w 6606361"/>
              <a:gd name="connsiteY10970" fmla="*/ 1725935 h 3994140"/>
              <a:gd name="connsiteX10971" fmla="*/ 874821 w 6606361"/>
              <a:gd name="connsiteY10971" fmla="*/ 1725935 h 3994140"/>
              <a:gd name="connsiteX10972" fmla="*/ 880653 w 6606361"/>
              <a:gd name="connsiteY10972" fmla="*/ 1723020 h 3994140"/>
              <a:gd name="connsiteX10973" fmla="*/ 883570 w 6606361"/>
              <a:gd name="connsiteY10973" fmla="*/ 1720104 h 3994140"/>
              <a:gd name="connsiteX10974" fmla="*/ 889402 w 6606361"/>
              <a:gd name="connsiteY10974" fmla="*/ 1717189 h 3994140"/>
              <a:gd name="connsiteX10975" fmla="*/ 892317 w 6606361"/>
              <a:gd name="connsiteY10975" fmla="*/ 1717189 h 3994140"/>
              <a:gd name="connsiteX10976" fmla="*/ 898150 w 6606361"/>
              <a:gd name="connsiteY10976" fmla="*/ 1717189 h 3994140"/>
              <a:gd name="connsiteX10977" fmla="*/ 909814 w 6606361"/>
              <a:gd name="connsiteY10977" fmla="*/ 1717189 h 3994140"/>
              <a:gd name="connsiteX10978" fmla="*/ 903982 w 6606361"/>
              <a:gd name="connsiteY10978" fmla="*/ 1714273 h 3994140"/>
              <a:gd name="connsiteX10979" fmla="*/ 898150 w 6606361"/>
              <a:gd name="connsiteY10979" fmla="*/ 1714273 h 3994140"/>
              <a:gd name="connsiteX10980" fmla="*/ 895234 w 6606361"/>
              <a:gd name="connsiteY10980" fmla="*/ 1711358 h 3994140"/>
              <a:gd name="connsiteX10981" fmla="*/ 892317 w 6606361"/>
              <a:gd name="connsiteY10981" fmla="*/ 1708443 h 3994140"/>
              <a:gd name="connsiteX10982" fmla="*/ 892317 w 6606361"/>
              <a:gd name="connsiteY10982" fmla="*/ 1705527 h 3994140"/>
              <a:gd name="connsiteX10983" fmla="*/ 892317 w 6606361"/>
              <a:gd name="connsiteY10983" fmla="*/ 1699696 h 3994140"/>
              <a:gd name="connsiteX10984" fmla="*/ 895234 w 6606361"/>
              <a:gd name="connsiteY10984" fmla="*/ 1693865 h 3994140"/>
              <a:gd name="connsiteX10985" fmla="*/ 898150 w 6606361"/>
              <a:gd name="connsiteY10985" fmla="*/ 1688034 h 3994140"/>
              <a:gd name="connsiteX10986" fmla="*/ 906898 w 6606361"/>
              <a:gd name="connsiteY10986" fmla="*/ 1682204 h 3994140"/>
              <a:gd name="connsiteX10987" fmla="*/ 909814 w 6606361"/>
              <a:gd name="connsiteY10987" fmla="*/ 1682204 h 3994140"/>
              <a:gd name="connsiteX10988" fmla="*/ 912730 w 6606361"/>
              <a:gd name="connsiteY10988" fmla="*/ 1682204 h 3994140"/>
              <a:gd name="connsiteX10989" fmla="*/ 918562 w 6606361"/>
              <a:gd name="connsiteY10989" fmla="*/ 1682204 h 3994140"/>
              <a:gd name="connsiteX10990" fmla="*/ 924395 w 6606361"/>
              <a:gd name="connsiteY10990" fmla="*/ 1682204 h 3994140"/>
              <a:gd name="connsiteX10991" fmla="*/ 927310 w 6606361"/>
              <a:gd name="connsiteY10991" fmla="*/ 1682204 h 3994140"/>
              <a:gd name="connsiteX10992" fmla="*/ 930227 w 6606361"/>
              <a:gd name="connsiteY10992" fmla="*/ 1682204 h 3994140"/>
              <a:gd name="connsiteX10993" fmla="*/ 933143 w 6606361"/>
              <a:gd name="connsiteY10993" fmla="*/ 1682204 h 3994140"/>
              <a:gd name="connsiteX10994" fmla="*/ 941891 w 6606361"/>
              <a:gd name="connsiteY10994" fmla="*/ 1679288 h 3994140"/>
              <a:gd name="connsiteX10995" fmla="*/ 947723 w 6606361"/>
              <a:gd name="connsiteY10995" fmla="*/ 1673457 h 3994140"/>
              <a:gd name="connsiteX10996" fmla="*/ 956472 w 6606361"/>
              <a:gd name="connsiteY10996" fmla="*/ 1670542 h 3994140"/>
              <a:gd name="connsiteX10997" fmla="*/ 962304 w 6606361"/>
              <a:gd name="connsiteY10997" fmla="*/ 1664711 h 3994140"/>
              <a:gd name="connsiteX10998" fmla="*/ 965219 w 6606361"/>
              <a:gd name="connsiteY10998" fmla="*/ 1664711 h 3994140"/>
              <a:gd name="connsiteX10999" fmla="*/ 965219 w 6606361"/>
              <a:gd name="connsiteY10999" fmla="*/ 1661796 h 3994140"/>
              <a:gd name="connsiteX11000" fmla="*/ 968135 w 6606361"/>
              <a:gd name="connsiteY11000" fmla="*/ 1658880 h 3994140"/>
              <a:gd name="connsiteX11001" fmla="*/ 973968 w 6606361"/>
              <a:gd name="connsiteY11001" fmla="*/ 1658880 h 3994140"/>
              <a:gd name="connsiteX11002" fmla="*/ 979800 w 6606361"/>
              <a:gd name="connsiteY11002" fmla="*/ 1658880 h 3994140"/>
              <a:gd name="connsiteX11003" fmla="*/ 988548 w 6606361"/>
              <a:gd name="connsiteY11003" fmla="*/ 1661796 h 3994140"/>
              <a:gd name="connsiteX11004" fmla="*/ 1000213 w 6606361"/>
              <a:gd name="connsiteY11004" fmla="*/ 1664711 h 3994140"/>
              <a:gd name="connsiteX11005" fmla="*/ 1003128 w 6606361"/>
              <a:gd name="connsiteY11005" fmla="*/ 1667626 h 3994140"/>
              <a:gd name="connsiteX11006" fmla="*/ 1008961 w 6606361"/>
              <a:gd name="connsiteY11006" fmla="*/ 1670542 h 3994140"/>
              <a:gd name="connsiteX11007" fmla="*/ 1014792 w 6606361"/>
              <a:gd name="connsiteY11007" fmla="*/ 1676373 h 3994140"/>
              <a:gd name="connsiteX11008" fmla="*/ 1023541 w 6606361"/>
              <a:gd name="connsiteY11008" fmla="*/ 1682204 h 3994140"/>
              <a:gd name="connsiteX11009" fmla="*/ 1023541 w 6606361"/>
              <a:gd name="connsiteY11009" fmla="*/ 1679288 h 3994140"/>
              <a:gd name="connsiteX11010" fmla="*/ 1029373 w 6606361"/>
              <a:gd name="connsiteY11010" fmla="*/ 1679288 h 3994140"/>
              <a:gd name="connsiteX11011" fmla="*/ 1035205 w 6606361"/>
              <a:gd name="connsiteY11011" fmla="*/ 1679288 h 3994140"/>
              <a:gd name="connsiteX11012" fmla="*/ 1038121 w 6606361"/>
              <a:gd name="connsiteY11012" fmla="*/ 1676373 h 3994140"/>
              <a:gd name="connsiteX11013" fmla="*/ 1041038 w 6606361"/>
              <a:gd name="connsiteY11013" fmla="*/ 1676373 h 3994140"/>
              <a:gd name="connsiteX11014" fmla="*/ 1043953 w 6606361"/>
              <a:gd name="connsiteY11014" fmla="*/ 1676373 h 3994140"/>
              <a:gd name="connsiteX11015" fmla="*/ 1049785 w 6606361"/>
              <a:gd name="connsiteY11015" fmla="*/ 1676373 h 3994140"/>
              <a:gd name="connsiteX11016" fmla="*/ 1058534 w 6606361"/>
              <a:gd name="connsiteY11016" fmla="*/ 1676373 h 3994140"/>
              <a:gd name="connsiteX11017" fmla="*/ 1064366 w 6606361"/>
              <a:gd name="connsiteY11017" fmla="*/ 1679288 h 3994140"/>
              <a:gd name="connsiteX11018" fmla="*/ 1067282 w 6606361"/>
              <a:gd name="connsiteY11018" fmla="*/ 1682204 h 3994140"/>
              <a:gd name="connsiteX11019" fmla="*/ 1073114 w 6606361"/>
              <a:gd name="connsiteY11019" fmla="*/ 1685119 h 3994140"/>
              <a:gd name="connsiteX11020" fmla="*/ 1078946 w 6606361"/>
              <a:gd name="connsiteY11020" fmla="*/ 1690950 h 3994140"/>
              <a:gd name="connsiteX11021" fmla="*/ 1084779 w 6606361"/>
              <a:gd name="connsiteY11021" fmla="*/ 1693865 h 3994140"/>
              <a:gd name="connsiteX11022" fmla="*/ 1099359 w 6606361"/>
              <a:gd name="connsiteY11022" fmla="*/ 1696781 h 3994140"/>
              <a:gd name="connsiteX11023" fmla="*/ 1102274 w 6606361"/>
              <a:gd name="connsiteY11023" fmla="*/ 1690950 h 3994140"/>
              <a:gd name="connsiteX11024" fmla="*/ 1108107 w 6606361"/>
              <a:gd name="connsiteY11024" fmla="*/ 1682204 h 3994140"/>
              <a:gd name="connsiteX11025" fmla="*/ 1108107 w 6606361"/>
              <a:gd name="connsiteY11025" fmla="*/ 1673458 h 3994140"/>
              <a:gd name="connsiteX11026" fmla="*/ 1108107 w 6606361"/>
              <a:gd name="connsiteY11026" fmla="*/ 1664711 h 3994140"/>
              <a:gd name="connsiteX11027" fmla="*/ 1105191 w 6606361"/>
              <a:gd name="connsiteY11027" fmla="*/ 1653050 h 3994140"/>
              <a:gd name="connsiteX11028" fmla="*/ 1099359 w 6606361"/>
              <a:gd name="connsiteY11028" fmla="*/ 1650134 h 3994140"/>
              <a:gd name="connsiteX11029" fmla="*/ 1093527 w 6606361"/>
              <a:gd name="connsiteY11029" fmla="*/ 1647219 h 3994140"/>
              <a:gd name="connsiteX11030" fmla="*/ 1087694 w 6606361"/>
              <a:gd name="connsiteY11030" fmla="*/ 1641388 h 3994140"/>
              <a:gd name="connsiteX11031" fmla="*/ 1078946 w 6606361"/>
              <a:gd name="connsiteY11031" fmla="*/ 1635557 h 3994140"/>
              <a:gd name="connsiteX11032" fmla="*/ 1073114 w 6606361"/>
              <a:gd name="connsiteY11032" fmla="*/ 1632642 h 3994140"/>
              <a:gd name="connsiteX11033" fmla="*/ 1067282 w 6606361"/>
              <a:gd name="connsiteY11033" fmla="*/ 1629726 h 3994140"/>
              <a:gd name="connsiteX11034" fmla="*/ 1067282 w 6606361"/>
              <a:gd name="connsiteY11034" fmla="*/ 1626811 h 3994140"/>
              <a:gd name="connsiteX11035" fmla="*/ 1064366 w 6606361"/>
              <a:gd name="connsiteY11035" fmla="*/ 1626811 h 3994140"/>
              <a:gd name="connsiteX11036" fmla="*/ 1061450 w 6606361"/>
              <a:gd name="connsiteY11036" fmla="*/ 1623895 h 3994140"/>
              <a:gd name="connsiteX11037" fmla="*/ 1058533 w 6606361"/>
              <a:gd name="connsiteY11037" fmla="*/ 1620980 h 3994140"/>
              <a:gd name="connsiteX11038" fmla="*/ 1055617 w 6606361"/>
              <a:gd name="connsiteY11038" fmla="*/ 1618064 h 3994140"/>
              <a:gd name="connsiteX11039" fmla="*/ 1052701 w 6606361"/>
              <a:gd name="connsiteY11039" fmla="*/ 1612234 h 3994140"/>
              <a:gd name="connsiteX11040" fmla="*/ 1052701 w 6606361"/>
              <a:gd name="connsiteY11040" fmla="*/ 1609318 h 3994140"/>
              <a:gd name="connsiteX11041" fmla="*/ 1049785 w 6606361"/>
              <a:gd name="connsiteY11041" fmla="*/ 1609318 h 3994140"/>
              <a:gd name="connsiteX11042" fmla="*/ 1046869 w 6606361"/>
              <a:gd name="connsiteY11042" fmla="*/ 1606403 h 3994140"/>
              <a:gd name="connsiteX11043" fmla="*/ 1041037 w 6606361"/>
              <a:gd name="connsiteY11043" fmla="*/ 1603487 h 3994140"/>
              <a:gd name="connsiteX11044" fmla="*/ 1038121 w 6606361"/>
              <a:gd name="connsiteY11044" fmla="*/ 1600572 h 3994140"/>
              <a:gd name="connsiteX11045" fmla="*/ 1032289 w 6606361"/>
              <a:gd name="connsiteY11045" fmla="*/ 1597656 h 3994140"/>
              <a:gd name="connsiteX11046" fmla="*/ 1029372 w 6606361"/>
              <a:gd name="connsiteY11046" fmla="*/ 1594741 h 3994140"/>
              <a:gd name="connsiteX11047" fmla="*/ 1026457 w 6606361"/>
              <a:gd name="connsiteY11047" fmla="*/ 1591826 h 3994140"/>
              <a:gd name="connsiteX11048" fmla="*/ 1026457 w 6606361"/>
              <a:gd name="connsiteY11048" fmla="*/ 1588910 h 3994140"/>
              <a:gd name="connsiteX11049" fmla="*/ 1023541 w 6606361"/>
              <a:gd name="connsiteY11049" fmla="*/ 1583079 h 3994140"/>
              <a:gd name="connsiteX11050" fmla="*/ 1026457 w 6606361"/>
              <a:gd name="connsiteY11050" fmla="*/ 1577248 h 3994140"/>
              <a:gd name="connsiteX11051" fmla="*/ 1026457 w 6606361"/>
              <a:gd name="connsiteY11051" fmla="*/ 1574333 h 3994140"/>
              <a:gd name="connsiteX11052" fmla="*/ 1029372 w 6606361"/>
              <a:gd name="connsiteY11052" fmla="*/ 1571418 h 3994140"/>
              <a:gd name="connsiteX11053" fmla="*/ 1035205 w 6606361"/>
              <a:gd name="connsiteY11053" fmla="*/ 1571418 h 3994140"/>
              <a:gd name="connsiteX11054" fmla="*/ 1041037 w 6606361"/>
              <a:gd name="connsiteY11054" fmla="*/ 1571418 h 3994140"/>
              <a:gd name="connsiteX11055" fmla="*/ 1043953 w 6606361"/>
              <a:gd name="connsiteY11055" fmla="*/ 1568502 h 3994140"/>
              <a:gd name="connsiteX11056" fmla="*/ 1046869 w 6606361"/>
              <a:gd name="connsiteY11056" fmla="*/ 1568502 h 3994140"/>
              <a:gd name="connsiteX11057" fmla="*/ 1049785 w 6606361"/>
              <a:gd name="connsiteY11057" fmla="*/ 1565587 h 3994140"/>
              <a:gd name="connsiteX11058" fmla="*/ 1049785 w 6606361"/>
              <a:gd name="connsiteY11058" fmla="*/ 1559756 h 3994140"/>
              <a:gd name="connsiteX11059" fmla="*/ 1046869 w 6606361"/>
              <a:gd name="connsiteY11059" fmla="*/ 1551010 h 3994140"/>
              <a:gd name="connsiteX11060" fmla="*/ 1041037 w 6606361"/>
              <a:gd name="connsiteY11060" fmla="*/ 1548094 h 3994140"/>
              <a:gd name="connsiteX11061" fmla="*/ 1035205 w 6606361"/>
              <a:gd name="connsiteY11061" fmla="*/ 1545179 h 3994140"/>
              <a:gd name="connsiteX11062" fmla="*/ 1029372 w 6606361"/>
              <a:gd name="connsiteY11062" fmla="*/ 1548094 h 3994140"/>
              <a:gd name="connsiteX11063" fmla="*/ 1026457 w 6606361"/>
              <a:gd name="connsiteY11063" fmla="*/ 1548094 h 3994140"/>
              <a:gd name="connsiteX11064" fmla="*/ 1020625 w 6606361"/>
              <a:gd name="connsiteY11064" fmla="*/ 1551010 h 3994140"/>
              <a:gd name="connsiteX11065" fmla="*/ 1014792 w 6606361"/>
              <a:gd name="connsiteY11065" fmla="*/ 1553925 h 3994140"/>
              <a:gd name="connsiteX11066" fmla="*/ 1008960 w 6606361"/>
              <a:gd name="connsiteY11066" fmla="*/ 1556840 h 3994140"/>
              <a:gd name="connsiteX11067" fmla="*/ 1006044 w 6606361"/>
              <a:gd name="connsiteY11067" fmla="*/ 1562671 h 3994140"/>
              <a:gd name="connsiteX11068" fmla="*/ 1006044 w 6606361"/>
              <a:gd name="connsiteY11068" fmla="*/ 1565587 h 3994140"/>
              <a:gd name="connsiteX11069" fmla="*/ 1006044 w 6606361"/>
              <a:gd name="connsiteY11069" fmla="*/ 1568502 h 3994140"/>
              <a:gd name="connsiteX11070" fmla="*/ 1006044 w 6606361"/>
              <a:gd name="connsiteY11070" fmla="*/ 1574333 h 3994140"/>
              <a:gd name="connsiteX11071" fmla="*/ 1008960 w 6606361"/>
              <a:gd name="connsiteY11071" fmla="*/ 1577248 h 3994140"/>
              <a:gd name="connsiteX11072" fmla="*/ 1011876 w 6606361"/>
              <a:gd name="connsiteY11072" fmla="*/ 1580164 h 3994140"/>
              <a:gd name="connsiteX11073" fmla="*/ 1014792 w 6606361"/>
              <a:gd name="connsiteY11073" fmla="*/ 1583079 h 3994140"/>
              <a:gd name="connsiteX11074" fmla="*/ 1017709 w 6606361"/>
              <a:gd name="connsiteY11074" fmla="*/ 1583079 h 3994140"/>
              <a:gd name="connsiteX11075" fmla="*/ 1017709 w 6606361"/>
              <a:gd name="connsiteY11075" fmla="*/ 1585995 h 3994140"/>
              <a:gd name="connsiteX11076" fmla="*/ 1014792 w 6606361"/>
              <a:gd name="connsiteY11076" fmla="*/ 1588910 h 3994140"/>
              <a:gd name="connsiteX11077" fmla="*/ 1011876 w 6606361"/>
              <a:gd name="connsiteY11077" fmla="*/ 1594741 h 3994140"/>
              <a:gd name="connsiteX11078" fmla="*/ 1006044 w 6606361"/>
              <a:gd name="connsiteY11078" fmla="*/ 1600572 h 3994140"/>
              <a:gd name="connsiteX11079" fmla="*/ 1000212 w 6606361"/>
              <a:gd name="connsiteY11079" fmla="*/ 1603487 h 3994140"/>
              <a:gd name="connsiteX11080" fmla="*/ 994380 w 6606361"/>
              <a:gd name="connsiteY11080" fmla="*/ 1606403 h 3994140"/>
              <a:gd name="connsiteX11081" fmla="*/ 988547 w 6606361"/>
              <a:gd name="connsiteY11081" fmla="*/ 1603487 h 3994140"/>
              <a:gd name="connsiteX11082" fmla="*/ 988547 w 6606361"/>
              <a:gd name="connsiteY11082" fmla="*/ 1594741 h 3994140"/>
              <a:gd name="connsiteX11083" fmla="*/ 988547 w 6606361"/>
              <a:gd name="connsiteY11083" fmla="*/ 1591826 h 3994140"/>
              <a:gd name="connsiteX11084" fmla="*/ 988547 w 6606361"/>
              <a:gd name="connsiteY11084" fmla="*/ 1588910 h 3994140"/>
              <a:gd name="connsiteX11085" fmla="*/ 988547 w 6606361"/>
              <a:gd name="connsiteY11085" fmla="*/ 1585995 h 3994140"/>
              <a:gd name="connsiteX11086" fmla="*/ 991464 w 6606361"/>
              <a:gd name="connsiteY11086" fmla="*/ 1583079 h 3994140"/>
              <a:gd name="connsiteX11087" fmla="*/ 994380 w 6606361"/>
              <a:gd name="connsiteY11087" fmla="*/ 1577248 h 3994140"/>
              <a:gd name="connsiteX11088" fmla="*/ 997296 w 6606361"/>
              <a:gd name="connsiteY11088" fmla="*/ 1574333 h 3994140"/>
              <a:gd name="connsiteX11089" fmla="*/ 997296 w 6606361"/>
              <a:gd name="connsiteY11089" fmla="*/ 1571418 h 3994140"/>
              <a:gd name="connsiteX11090" fmla="*/ 991464 w 6606361"/>
              <a:gd name="connsiteY11090" fmla="*/ 1571418 h 3994140"/>
              <a:gd name="connsiteX11091" fmla="*/ 988547 w 6606361"/>
              <a:gd name="connsiteY11091" fmla="*/ 1568502 h 3994140"/>
              <a:gd name="connsiteX11092" fmla="*/ 982716 w 6606361"/>
              <a:gd name="connsiteY11092" fmla="*/ 1568502 h 3994140"/>
              <a:gd name="connsiteX11093" fmla="*/ 973968 w 6606361"/>
              <a:gd name="connsiteY11093" fmla="*/ 1571418 h 3994140"/>
              <a:gd name="connsiteX11094" fmla="*/ 965219 w 6606361"/>
              <a:gd name="connsiteY11094" fmla="*/ 1571418 h 3994140"/>
              <a:gd name="connsiteX11095" fmla="*/ 971051 w 6606361"/>
              <a:gd name="connsiteY11095" fmla="*/ 1568502 h 3994140"/>
              <a:gd name="connsiteX11096" fmla="*/ 965219 w 6606361"/>
              <a:gd name="connsiteY11096" fmla="*/ 1565587 h 3994140"/>
              <a:gd name="connsiteX11097" fmla="*/ 953555 w 6606361"/>
              <a:gd name="connsiteY11097" fmla="*/ 1559756 h 3994140"/>
              <a:gd name="connsiteX11098" fmla="*/ 938974 w 6606361"/>
              <a:gd name="connsiteY11098" fmla="*/ 1553925 h 3994140"/>
              <a:gd name="connsiteX11099" fmla="*/ 924394 w 6606361"/>
              <a:gd name="connsiteY11099" fmla="*/ 1556840 h 3994140"/>
              <a:gd name="connsiteX11100" fmla="*/ 921479 w 6606361"/>
              <a:gd name="connsiteY11100" fmla="*/ 1556840 h 3994140"/>
              <a:gd name="connsiteX11101" fmla="*/ 915646 w 6606361"/>
              <a:gd name="connsiteY11101" fmla="*/ 1556840 h 3994140"/>
              <a:gd name="connsiteX11102" fmla="*/ 909813 w 6606361"/>
              <a:gd name="connsiteY11102" fmla="*/ 1559756 h 3994140"/>
              <a:gd name="connsiteX11103" fmla="*/ 903982 w 6606361"/>
              <a:gd name="connsiteY11103" fmla="*/ 1562671 h 3994140"/>
              <a:gd name="connsiteX11104" fmla="*/ 901066 w 6606361"/>
              <a:gd name="connsiteY11104" fmla="*/ 1562671 h 3994140"/>
              <a:gd name="connsiteX11105" fmla="*/ 898149 w 6606361"/>
              <a:gd name="connsiteY11105" fmla="*/ 1565587 h 3994140"/>
              <a:gd name="connsiteX11106" fmla="*/ 895234 w 6606361"/>
              <a:gd name="connsiteY11106" fmla="*/ 1571416 h 3994140"/>
              <a:gd name="connsiteX11107" fmla="*/ 895234 w 6606361"/>
              <a:gd name="connsiteY11107" fmla="*/ 1571417 h 3994140"/>
              <a:gd name="connsiteX11108" fmla="*/ 892319 w 6606361"/>
              <a:gd name="connsiteY11108" fmla="*/ 1574332 h 3994140"/>
              <a:gd name="connsiteX11109" fmla="*/ 892319 w 6606361"/>
              <a:gd name="connsiteY11109" fmla="*/ 1577248 h 3994140"/>
              <a:gd name="connsiteX11110" fmla="*/ 892319 w 6606361"/>
              <a:gd name="connsiteY11110" fmla="*/ 1580163 h 3994140"/>
              <a:gd name="connsiteX11111" fmla="*/ 892319 w 6606361"/>
              <a:gd name="connsiteY11111" fmla="*/ 1583079 h 3994140"/>
              <a:gd name="connsiteX11112" fmla="*/ 892319 w 6606361"/>
              <a:gd name="connsiteY11112" fmla="*/ 1585994 h 3994140"/>
              <a:gd name="connsiteX11113" fmla="*/ 892319 w 6606361"/>
              <a:gd name="connsiteY11113" fmla="*/ 1591825 h 3994140"/>
              <a:gd name="connsiteX11114" fmla="*/ 892319 w 6606361"/>
              <a:gd name="connsiteY11114" fmla="*/ 1597656 h 3994140"/>
              <a:gd name="connsiteX11115" fmla="*/ 892319 w 6606361"/>
              <a:gd name="connsiteY11115" fmla="*/ 1600571 h 3994140"/>
              <a:gd name="connsiteX11116" fmla="*/ 889402 w 6606361"/>
              <a:gd name="connsiteY11116" fmla="*/ 1597656 h 3994140"/>
              <a:gd name="connsiteX11117" fmla="*/ 883570 w 6606361"/>
              <a:gd name="connsiteY11117" fmla="*/ 1594740 h 3994140"/>
              <a:gd name="connsiteX11118" fmla="*/ 880654 w 6606361"/>
              <a:gd name="connsiteY11118" fmla="*/ 1591825 h 3994140"/>
              <a:gd name="connsiteX11119" fmla="*/ 874822 w 6606361"/>
              <a:gd name="connsiteY11119" fmla="*/ 1588909 h 3994140"/>
              <a:gd name="connsiteX11120" fmla="*/ 874819 w 6606361"/>
              <a:gd name="connsiteY11120" fmla="*/ 1588909 h 3994140"/>
              <a:gd name="connsiteX11121" fmla="*/ 874821 w 6606361"/>
              <a:gd name="connsiteY11121" fmla="*/ 1588910 h 3994140"/>
              <a:gd name="connsiteX11122" fmla="*/ 877737 w 6606361"/>
              <a:gd name="connsiteY11122" fmla="*/ 1591825 h 3994140"/>
              <a:gd name="connsiteX11123" fmla="*/ 880653 w 6606361"/>
              <a:gd name="connsiteY11123" fmla="*/ 1591825 h 3994140"/>
              <a:gd name="connsiteX11124" fmla="*/ 883569 w 6606361"/>
              <a:gd name="connsiteY11124" fmla="*/ 1594741 h 3994140"/>
              <a:gd name="connsiteX11125" fmla="*/ 889402 w 6606361"/>
              <a:gd name="connsiteY11125" fmla="*/ 1597656 h 3994140"/>
              <a:gd name="connsiteX11126" fmla="*/ 892317 w 6606361"/>
              <a:gd name="connsiteY11126" fmla="*/ 1600571 h 3994140"/>
              <a:gd name="connsiteX11127" fmla="*/ 892317 w 6606361"/>
              <a:gd name="connsiteY11127" fmla="*/ 1603487 h 3994140"/>
              <a:gd name="connsiteX11128" fmla="*/ 892317 w 6606361"/>
              <a:gd name="connsiteY11128" fmla="*/ 1606402 h 3994140"/>
              <a:gd name="connsiteX11129" fmla="*/ 889402 w 6606361"/>
              <a:gd name="connsiteY11129" fmla="*/ 1609318 h 3994140"/>
              <a:gd name="connsiteX11130" fmla="*/ 889402 w 6606361"/>
              <a:gd name="connsiteY11130" fmla="*/ 1618064 h 3994140"/>
              <a:gd name="connsiteX11131" fmla="*/ 886486 w 6606361"/>
              <a:gd name="connsiteY11131" fmla="*/ 1623895 h 3994140"/>
              <a:gd name="connsiteX11132" fmla="*/ 883569 w 6606361"/>
              <a:gd name="connsiteY11132" fmla="*/ 1626810 h 3994140"/>
              <a:gd name="connsiteX11133" fmla="*/ 883569 w 6606361"/>
              <a:gd name="connsiteY11133" fmla="*/ 1632641 h 3994140"/>
              <a:gd name="connsiteX11134" fmla="*/ 880653 w 6606361"/>
              <a:gd name="connsiteY11134" fmla="*/ 1635557 h 3994140"/>
              <a:gd name="connsiteX11135" fmla="*/ 877737 w 6606361"/>
              <a:gd name="connsiteY11135" fmla="*/ 1638472 h 3994140"/>
              <a:gd name="connsiteX11136" fmla="*/ 874821 w 6606361"/>
              <a:gd name="connsiteY11136" fmla="*/ 1638472 h 3994140"/>
              <a:gd name="connsiteX11137" fmla="*/ 874821 w 6606361"/>
              <a:gd name="connsiteY11137" fmla="*/ 1641387 h 3994140"/>
              <a:gd name="connsiteX11138" fmla="*/ 871905 w 6606361"/>
              <a:gd name="connsiteY11138" fmla="*/ 1647218 h 3994140"/>
              <a:gd name="connsiteX11139" fmla="*/ 868989 w 6606361"/>
              <a:gd name="connsiteY11139" fmla="*/ 1653049 h 3994140"/>
              <a:gd name="connsiteX11140" fmla="*/ 871905 w 6606361"/>
              <a:gd name="connsiteY11140" fmla="*/ 1655964 h 3994140"/>
              <a:gd name="connsiteX11141" fmla="*/ 868989 w 6606361"/>
              <a:gd name="connsiteY11141" fmla="*/ 1655964 h 3994140"/>
              <a:gd name="connsiteX11142" fmla="*/ 866073 w 6606361"/>
              <a:gd name="connsiteY11142" fmla="*/ 1655964 h 3994140"/>
              <a:gd name="connsiteX11143" fmla="*/ 866072 w 6606361"/>
              <a:gd name="connsiteY11143" fmla="*/ 1655965 h 3994140"/>
              <a:gd name="connsiteX11144" fmla="*/ 871905 w 6606361"/>
              <a:gd name="connsiteY11144" fmla="*/ 1655965 h 3994140"/>
              <a:gd name="connsiteX11145" fmla="*/ 871905 w 6606361"/>
              <a:gd name="connsiteY11145" fmla="*/ 1658881 h 3994140"/>
              <a:gd name="connsiteX11146" fmla="*/ 871905 w 6606361"/>
              <a:gd name="connsiteY11146" fmla="*/ 1661796 h 3994140"/>
              <a:gd name="connsiteX11147" fmla="*/ 874822 w 6606361"/>
              <a:gd name="connsiteY11147" fmla="*/ 1664711 h 3994140"/>
              <a:gd name="connsiteX11148" fmla="*/ 880654 w 6606361"/>
              <a:gd name="connsiteY11148" fmla="*/ 1670542 h 3994140"/>
              <a:gd name="connsiteX11149" fmla="*/ 886486 w 6606361"/>
              <a:gd name="connsiteY11149" fmla="*/ 1676373 h 3994140"/>
              <a:gd name="connsiteX11150" fmla="*/ 895234 w 6606361"/>
              <a:gd name="connsiteY11150" fmla="*/ 1688035 h 3994140"/>
              <a:gd name="connsiteX11151" fmla="*/ 892319 w 6606361"/>
              <a:gd name="connsiteY11151" fmla="*/ 1688035 h 3994140"/>
              <a:gd name="connsiteX11152" fmla="*/ 892319 w 6606361"/>
              <a:gd name="connsiteY11152" fmla="*/ 1690950 h 3994140"/>
              <a:gd name="connsiteX11153" fmla="*/ 889402 w 6606361"/>
              <a:gd name="connsiteY11153" fmla="*/ 1696781 h 3994140"/>
              <a:gd name="connsiteX11154" fmla="*/ 886486 w 6606361"/>
              <a:gd name="connsiteY11154" fmla="*/ 1699696 h 3994140"/>
              <a:gd name="connsiteX11155" fmla="*/ 883570 w 6606361"/>
              <a:gd name="connsiteY11155" fmla="*/ 1699696 h 3994140"/>
              <a:gd name="connsiteX11156" fmla="*/ 877738 w 6606361"/>
              <a:gd name="connsiteY11156" fmla="*/ 1699696 h 3994140"/>
              <a:gd name="connsiteX11157" fmla="*/ 874822 w 6606361"/>
              <a:gd name="connsiteY11157" fmla="*/ 1702612 h 3994140"/>
              <a:gd name="connsiteX11158" fmla="*/ 868990 w 6606361"/>
              <a:gd name="connsiteY11158" fmla="*/ 1702612 h 3994140"/>
              <a:gd name="connsiteX11159" fmla="*/ 866073 w 6606361"/>
              <a:gd name="connsiteY11159" fmla="*/ 1702612 h 3994140"/>
              <a:gd name="connsiteX11160" fmla="*/ 863158 w 6606361"/>
              <a:gd name="connsiteY11160" fmla="*/ 1705527 h 3994140"/>
              <a:gd name="connsiteX11161" fmla="*/ 860241 w 6606361"/>
              <a:gd name="connsiteY11161" fmla="*/ 1708442 h 3994140"/>
              <a:gd name="connsiteX11162" fmla="*/ 857325 w 6606361"/>
              <a:gd name="connsiteY11162" fmla="*/ 1711358 h 3994140"/>
              <a:gd name="connsiteX11163" fmla="*/ 854410 w 6606361"/>
              <a:gd name="connsiteY11163" fmla="*/ 1714273 h 3994140"/>
              <a:gd name="connsiteX11164" fmla="*/ 851493 w 6606361"/>
              <a:gd name="connsiteY11164" fmla="*/ 1717189 h 3994140"/>
              <a:gd name="connsiteX11165" fmla="*/ 848577 w 6606361"/>
              <a:gd name="connsiteY11165" fmla="*/ 1717189 h 3994140"/>
              <a:gd name="connsiteX11166" fmla="*/ 845661 w 6606361"/>
              <a:gd name="connsiteY11166" fmla="*/ 1720104 h 3994140"/>
              <a:gd name="connsiteX11167" fmla="*/ 839829 w 6606361"/>
              <a:gd name="connsiteY11167" fmla="*/ 1720104 h 3994140"/>
              <a:gd name="connsiteX11168" fmla="*/ 836912 w 6606361"/>
              <a:gd name="connsiteY11168" fmla="*/ 1720104 h 3994140"/>
              <a:gd name="connsiteX11169" fmla="*/ 833997 w 6606361"/>
              <a:gd name="connsiteY11169" fmla="*/ 1720104 h 3994140"/>
              <a:gd name="connsiteX11170" fmla="*/ 836912 w 6606361"/>
              <a:gd name="connsiteY11170" fmla="*/ 1708442 h 3994140"/>
              <a:gd name="connsiteX11171" fmla="*/ 828164 w 6606361"/>
              <a:gd name="connsiteY11171" fmla="*/ 1705527 h 3994140"/>
              <a:gd name="connsiteX11172" fmla="*/ 822332 w 6606361"/>
              <a:gd name="connsiteY11172" fmla="*/ 1705527 h 3994140"/>
              <a:gd name="connsiteX11173" fmla="*/ 816500 w 6606361"/>
              <a:gd name="connsiteY11173" fmla="*/ 1708442 h 3994140"/>
              <a:gd name="connsiteX11174" fmla="*/ 813584 w 6606361"/>
              <a:gd name="connsiteY11174" fmla="*/ 1711357 h 3994140"/>
              <a:gd name="connsiteX11175" fmla="*/ 807751 w 6606361"/>
              <a:gd name="connsiteY11175" fmla="*/ 1714273 h 3994140"/>
              <a:gd name="connsiteX11176" fmla="*/ 807751 w 6606361"/>
              <a:gd name="connsiteY11176" fmla="*/ 1717188 h 3994140"/>
              <a:gd name="connsiteX11177" fmla="*/ 807751 w 6606361"/>
              <a:gd name="connsiteY11177" fmla="*/ 1720104 h 3994140"/>
              <a:gd name="connsiteX11178" fmla="*/ 801919 w 6606361"/>
              <a:gd name="connsiteY11178" fmla="*/ 1728850 h 3994140"/>
              <a:gd name="connsiteX11179" fmla="*/ 799004 w 6606361"/>
              <a:gd name="connsiteY11179" fmla="*/ 1737596 h 3994140"/>
              <a:gd name="connsiteX11180" fmla="*/ 799004 w 6606361"/>
              <a:gd name="connsiteY11180" fmla="*/ 1743427 h 3994140"/>
              <a:gd name="connsiteX11181" fmla="*/ 799004 w 6606361"/>
              <a:gd name="connsiteY11181" fmla="*/ 1749258 h 3994140"/>
              <a:gd name="connsiteX11182" fmla="*/ 799004 w 6606361"/>
              <a:gd name="connsiteY11182" fmla="*/ 1752173 h 3994140"/>
              <a:gd name="connsiteX11183" fmla="*/ 801919 w 6606361"/>
              <a:gd name="connsiteY11183" fmla="*/ 1752173 h 3994140"/>
              <a:gd name="connsiteX11184" fmla="*/ 793171 w 6606361"/>
              <a:gd name="connsiteY11184" fmla="*/ 1763835 h 3994140"/>
              <a:gd name="connsiteX11185" fmla="*/ 787339 w 6606361"/>
              <a:gd name="connsiteY11185" fmla="*/ 1772581 h 3994140"/>
              <a:gd name="connsiteX11186" fmla="*/ 784424 w 6606361"/>
              <a:gd name="connsiteY11186" fmla="*/ 1775497 h 3994140"/>
              <a:gd name="connsiteX11187" fmla="*/ 781507 w 6606361"/>
              <a:gd name="connsiteY11187" fmla="*/ 1778412 h 3994140"/>
              <a:gd name="connsiteX11188" fmla="*/ 778591 w 6606361"/>
              <a:gd name="connsiteY11188" fmla="*/ 1778412 h 3994140"/>
              <a:gd name="connsiteX11189" fmla="*/ 775675 w 6606361"/>
              <a:gd name="connsiteY11189" fmla="*/ 1804651 h 3994140"/>
              <a:gd name="connsiteX11190" fmla="*/ 758178 w 6606361"/>
              <a:gd name="connsiteY11190" fmla="*/ 1804651 h 3994140"/>
              <a:gd name="connsiteX11191" fmla="*/ 752347 w 6606361"/>
              <a:gd name="connsiteY11191" fmla="*/ 1792989 h 3994140"/>
              <a:gd name="connsiteX11192" fmla="*/ 740682 w 6606361"/>
              <a:gd name="connsiteY11192" fmla="*/ 1778412 h 3994140"/>
              <a:gd name="connsiteX11193" fmla="*/ 729018 w 6606361"/>
              <a:gd name="connsiteY11193" fmla="*/ 1763835 h 3994140"/>
              <a:gd name="connsiteX11194" fmla="*/ 720269 w 6606361"/>
              <a:gd name="connsiteY11194" fmla="*/ 1752173 h 3994140"/>
              <a:gd name="connsiteX11195" fmla="*/ 717353 w 6606361"/>
              <a:gd name="connsiteY11195" fmla="*/ 1746343 h 3994140"/>
              <a:gd name="connsiteX11196" fmla="*/ 714437 w 6606361"/>
              <a:gd name="connsiteY11196" fmla="*/ 1740512 h 3994140"/>
              <a:gd name="connsiteX11197" fmla="*/ 714437 w 6606361"/>
              <a:gd name="connsiteY11197" fmla="*/ 1737596 h 3994140"/>
              <a:gd name="connsiteX11198" fmla="*/ 714437 w 6606361"/>
              <a:gd name="connsiteY11198" fmla="*/ 1734681 h 3994140"/>
              <a:gd name="connsiteX11199" fmla="*/ 717353 w 6606361"/>
              <a:gd name="connsiteY11199" fmla="*/ 1725935 h 3994140"/>
              <a:gd name="connsiteX11200" fmla="*/ 714436 w 6606361"/>
              <a:gd name="connsiteY11200" fmla="*/ 1728850 h 3994140"/>
              <a:gd name="connsiteX11201" fmla="*/ 714436 w 6606361"/>
              <a:gd name="connsiteY11201" fmla="*/ 1725935 h 3994140"/>
              <a:gd name="connsiteX11202" fmla="*/ 714436 w 6606361"/>
              <a:gd name="connsiteY11202" fmla="*/ 1720104 h 3994140"/>
              <a:gd name="connsiteX11203" fmla="*/ 714436 w 6606361"/>
              <a:gd name="connsiteY11203" fmla="*/ 1711358 h 3994140"/>
              <a:gd name="connsiteX11204" fmla="*/ 717353 w 6606361"/>
              <a:gd name="connsiteY11204" fmla="*/ 1705527 h 3994140"/>
              <a:gd name="connsiteX11205" fmla="*/ 717353 w 6606361"/>
              <a:gd name="connsiteY11205" fmla="*/ 1699696 h 3994140"/>
              <a:gd name="connsiteX11206" fmla="*/ 720269 w 6606361"/>
              <a:gd name="connsiteY11206" fmla="*/ 1699696 h 3994140"/>
              <a:gd name="connsiteX11207" fmla="*/ 720269 w 6606361"/>
              <a:gd name="connsiteY11207" fmla="*/ 1693865 h 3994140"/>
              <a:gd name="connsiteX11208" fmla="*/ 717353 w 6606361"/>
              <a:gd name="connsiteY11208" fmla="*/ 1688034 h 3994140"/>
              <a:gd name="connsiteX11209" fmla="*/ 717353 w 6606361"/>
              <a:gd name="connsiteY11209" fmla="*/ 1682203 h 3994140"/>
              <a:gd name="connsiteX11210" fmla="*/ 714436 w 6606361"/>
              <a:gd name="connsiteY11210" fmla="*/ 1682203 h 3994140"/>
              <a:gd name="connsiteX11211" fmla="*/ 702773 w 6606361"/>
              <a:gd name="connsiteY11211" fmla="*/ 1670542 h 3994140"/>
              <a:gd name="connsiteX11212" fmla="*/ 702772 w 6606361"/>
              <a:gd name="connsiteY11212" fmla="*/ 1670543 h 3994140"/>
              <a:gd name="connsiteX11213" fmla="*/ 670696 w 6606361"/>
              <a:gd name="connsiteY11213" fmla="*/ 1638473 h 3994140"/>
              <a:gd name="connsiteX11214" fmla="*/ 661948 w 6606361"/>
              <a:gd name="connsiteY11214" fmla="*/ 1638473 h 3994140"/>
              <a:gd name="connsiteX11215" fmla="*/ 661948 w 6606361"/>
              <a:gd name="connsiteY11215" fmla="*/ 1635557 h 3994140"/>
              <a:gd name="connsiteX11216" fmla="*/ 656115 w 6606361"/>
              <a:gd name="connsiteY11216" fmla="*/ 1632642 h 3994140"/>
              <a:gd name="connsiteX11217" fmla="*/ 653199 w 6606361"/>
              <a:gd name="connsiteY11217" fmla="*/ 1629726 h 3994140"/>
              <a:gd name="connsiteX11218" fmla="*/ 647367 w 6606361"/>
              <a:gd name="connsiteY11218" fmla="*/ 1623896 h 3994140"/>
              <a:gd name="connsiteX11219" fmla="*/ 644451 w 6606361"/>
              <a:gd name="connsiteY11219" fmla="*/ 1615149 h 3994140"/>
              <a:gd name="connsiteX11220" fmla="*/ 641535 w 6606361"/>
              <a:gd name="connsiteY11220" fmla="*/ 1609318 h 3994140"/>
              <a:gd name="connsiteX11221" fmla="*/ 632787 w 6606361"/>
              <a:gd name="connsiteY11221" fmla="*/ 1615149 h 3994140"/>
              <a:gd name="connsiteX11222" fmla="*/ 615290 w 6606361"/>
              <a:gd name="connsiteY11222" fmla="*/ 1603488 h 3994140"/>
              <a:gd name="connsiteX11223" fmla="*/ 606543 w 6606361"/>
              <a:gd name="connsiteY11223" fmla="*/ 1588910 h 3994140"/>
              <a:gd name="connsiteX11224" fmla="*/ 591963 w 6606361"/>
              <a:gd name="connsiteY11224" fmla="*/ 1594740 h 3994140"/>
              <a:gd name="connsiteX11225" fmla="*/ 580298 w 6606361"/>
              <a:gd name="connsiteY11225" fmla="*/ 1600571 h 3994140"/>
              <a:gd name="connsiteX11226" fmla="*/ 583214 w 6606361"/>
              <a:gd name="connsiteY11226" fmla="*/ 1606402 h 3994140"/>
              <a:gd name="connsiteX11227" fmla="*/ 589046 w 6606361"/>
              <a:gd name="connsiteY11227" fmla="*/ 1609317 h 3994140"/>
              <a:gd name="connsiteX11228" fmla="*/ 591963 w 6606361"/>
              <a:gd name="connsiteY11228" fmla="*/ 1615148 h 3994140"/>
              <a:gd name="connsiteX11229" fmla="*/ 597794 w 6606361"/>
              <a:gd name="connsiteY11229" fmla="*/ 1620979 h 3994140"/>
              <a:gd name="connsiteX11230" fmla="*/ 606543 w 6606361"/>
              <a:gd name="connsiteY11230" fmla="*/ 1626810 h 3994140"/>
              <a:gd name="connsiteX11231" fmla="*/ 612375 w 6606361"/>
              <a:gd name="connsiteY11231" fmla="*/ 1632641 h 3994140"/>
              <a:gd name="connsiteX11232" fmla="*/ 621124 w 6606361"/>
              <a:gd name="connsiteY11232" fmla="*/ 1635556 h 3994140"/>
              <a:gd name="connsiteX11233" fmla="*/ 618207 w 6606361"/>
              <a:gd name="connsiteY11233" fmla="*/ 1641387 h 3994140"/>
              <a:gd name="connsiteX11234" fmla="*/ 621124 w 6606361"/>
              <a:gd name="connsiteY11234" fmla="*/ 1644302 h 3994140"/>
              <a:gd name="connsiteX11235" fmla="*/ 621124 w 6606361"/>
              <a:gd name="connsiteY11235" fmla="*/ 1650133 h 3994140"/>
              <a:gd name="connsiteX11236" fmla="*/ 626956 w 6606361"/>
              <a:gd name="connsiteY11236" fmla="*/ 1653049 h 3994140"/>
              <a:gd name="connsiteX11237" fmla="*/ 670697 w 6606361"/>
              <a:gd name="connsiteY11237" fmla="*/ 1690949 h 3994140"/>
              <a:gd name="connsiteX11238" fmla="*/ 685277 w 6606361"/>
              <a:gd name="connsiteY11238" fmla="*/ 1708442 h 3994140"/>
              <a:gd name="connsiteX11239" fmla="*/ 696941 w 6606361"/>
              <a:gd name="connsiteY11239" fmla="*/ 1734681 h 3994140"/>
              <a:gd name="connsiteX11240" fmla="*/ 691109 w 6606361"/>
              <a:gd name="connsiteY11240" fmla="*/ 1743427 h 3994140"/>
              <a:gd name="connsiteX11241" fmla="*/ 679445 w 6606361"/>
              <a:gd name="connsiteY11241" fmla="*/ 1731765 h 3994140"/>
              <a:gd name="connsiteX11242" fmla="*/ 670697 w 6606361"/>
              <a:gd name="connsiteY11242" fmla="*/ 1731765 h 3994140"/>
              <a:gd name="connsiteX11243" fmla="*/ 664864 w 6606361"/>
              <a:gd name="connsiteY11243" fmla="*/ 1737596 h 3994140"/>
              <a:gd name="connsiteX11244" fmla="*/ 670697 w 6606361"/>
              <a:gd name="connsiteY11244" fmla="*/ 1752173 h 3994140"/>
              <a:gd name="connsiteX11245" fmla="*/ 659033 w 6606361"/>
              <a:gd name="connsiteY11245" fmla="*/ 1755089 h 3994140"/>
              <a:gd name="connsiteX11246" fmla="*/ 659033 w 6606361"/>
              <a:gd name="connsiteY11246" fmla="*/ 1766750 h 3994140"/>
              <a:gd name="connsiteX11247" fmla="*/ 650284 w 6606361"/>
              <a:gd name="connsiteY11247" fmla="*/ 1772581 h 3994140"/>
              <a:gd name="connsiteX11248" fmla="*/ 641535 w 6606361"/>
              <a:gd name="connsiteY11248" fmla="*/ 1766750 h 3994140"/>
              <a:gd name="connsiteX11249" fmla="*/ 644453 w 6606361"/>
              <a:gd name="connsiteY11249" fmla="*/ 1755089 h 3994140"/>
              <a:gd name="connsiteX11250" fmla="*/ 641535 w 6606361"/>
              <a:gd name="connsiteY11250" fmla="*/ 1752173 h 3994140"/>
              <a:gd name="connsiteX11251" fmla="*/ 638620 w 6606361"/>
              <a:gd name="connsiteY11251" fmla="*/ 1749258 h 3994140"/>
              <a:gd name="connsiteX11252" fmla="*/ 638620 w 6606361"/>
              <a:gd name="connsiteY11252" fmla="*/ 1746342 h 3994140"/>
              <a:gd name="connsiteX11253" fmla="*/ 641535 w 6606361"/>
              <a:gd name="connsiteY11253" fmla="*/ 1746342 h 3994140"/>
              <a:gd name="connsiteX11254" fmla="*/ 647368 w 6606361"/>
              <a:gd name="connsiteY11254" fmla="*/ 1746342 h 3994140"/>
              <a:gd name="connsiteX11255" fmla="*/ 647368 w 6606361"/>
              <a:gd name="connsiteY11255" fmla="*/ 1723019 h 3994140"/>
              <a:gd name="connsiteX11256" fmla="*/ 635704 w 6606361"/>
              <a:gd name="connsiteY11256" fmla="*/ 1720103 h 3994140"/>
              <a:gd name="connsiteX11257" fmla="*/ 629871 w 6606361"/>
              <a:gd name="connsiteY11257" fmla="*/ 1714273 h 3994140"/>
              <a:gd name="connsiteX11258" fmla="*/ 597794 w 6606361"/>
              <a:gd name="connsiteY11258" fmla="*/ 1693865 h 3994140"/>
              <a:gd name="connsiteX11259" fmla="*/ 586131 w 6606361"/>
              <a:gd name="connsiteY11259" fmla="*/ 1682203 h 3994140"/>
              <a:gd name="connsiteX11260" fmla="*/ 577382 w 6606361"/>
              <a:gd name="connsiteY11260" fmla="*/ 1667626 h 3994140"/>
              <a:gd name="connsiteX11261" fmla="*/ 542390 w 6606361"/>
              <a:gd name="connsiteY11261" fmla="*/ 1638472 h 3994140"/>
              <a:gd name="connsiteX11262" fmla="*/ 542390 w 6606361"/>
              <a:gd name="connsiteY11262" fmla="*/ 1635556 h 3994140"/>
              <a:gd name="connsiteX11263" fmla="*/ 542390 w 6606361"/>
              <a:gd name="connsiteY11263" fmla="*/ 1632641 h 3994140"/>
              <a:gd name="connsiteX11264" fmla="*/ 542390 w 6606361"/>
              <a:gd name="connsiteY11264" fmla="*/ 1629725 h 3994140"/>
              <a:gd name="connsiteX11265" fmla="*/ 539473 w 6606361"/>
              <a:gd name="connsiteY11265" fmla="*/ 1623894 h 3994140"/>
              <a:gd name="connsiteX11266" fmla="*/ 536557 w 6606361"/>
              <a:gd name="connsiteY11266" fmla="*/ 1620979 h 3994140"/>
              <a:gd name="connsiteX11267" fmla="*/ 533641 w 6606361"/>
              <a:gd name="connsiteY11267" fmla="*/ 1618064 h 3994140"/>
              <a:gd name="connsiteX11268" fmla="*/ 524894 w 6606361"/>
              <a:gd name="connsiteY11268" fmla="*/ 1615148 h 3994140"/>
              <a:gd name="connsiteX11269" fmla="*/ 495733 w 6606361"/>
              <a:gd name="connsiteY11269" fmla="*/ 1629725 h 3994140"/>
              <a:gd name="connsiteX11270" fmla="*/ 486985 w 6606361"/>
              <a:gd name="connsiteY11270" fmla="*/ 1629725 h 3994140"/>
              <a:gd name="connsiteX11271" fmla="*/ 486985 w 6606361"/>
              <a:gd name="connsiteY11271" fmla="*/ 1632641 h 3994140"/>
              <a:gd name="connsiteX11272" fmla="*/ 472404 w 6606361"/>
              <a:gd name="connsiteY11272" fmla="*/ 1641388 h 3994140"/>
              <a:gd name="connsiteX11273" fmla="*/ 469488 w 6606361"/>
              <a:gd name="connsiteY11273" fmla="*/ 1641388 h 3994140"/>
              <a:gd name="connsiteX11274" fmla="*/ 463656 w 6606361"/>
              <a:gd name="connsiteY11274" fmla="*/ 1641388 h 3994140"/>
              <a:gd name="connsiteX11275" fmla="*/ 454907 w 6606361"/>
              <a:gd name="connsiteY11275" fmla="*/ 1641388 h 3994140"/>
              <a:gd name="connsiteX11276" fmla="*/ 446159 w 6606361"/>
              <a:gd name="connsiteY11276" fmla="*/ 1641388 h 3994140"/>
              <a:gd name="connsiteX11277" fmla="*/ 434495 w 6606361"/>
              <a:gd name="connsiteY11277" fmla="*/ 1638472 h 3994140"/>
              <a:gd name="connsiteX11278" fmla="*/ 428663 w 6606361"/>
              <a:gd name="connsiteY11278" fmla="*/ 1638472 h 3994140"/>
              <a:gd name="connsiteX11279" fmla="*/ 416999 w 6606361"/>
              <a:gd name="connsiteY11279" fmla="*/ 1644303 h 3994140"/>
              <a:gd name="connsiteX11280" fmla="*/ 414082 w 6606361"/>
              <a:gd name="connsiteY11280" fmla="*/ 1655965 h 3994140"/>
              <a:gd name="connsiteX11281" fmla="*/ 414082 w 6606361"/>
              <a:gd name="connsiteY11281" fmla="*/ 1658880 h 3994140"/>
              <a:gd name="connsiteX11282" fmla="*/ 414082 w 6606361"/>
              <a:gd name="connsiteY11282" fmla="*/ 1661796 h 3994140"/>
              <a:gd name="connsiteX11283" fmla="*/ 416999 w 6606361"/>
              <a:gd name="connsiteY11283" fmla="*/ 1667626 h 3994140"/>
              <a:gd name="connsiteX11284" fmla="*/ 408250 w 6606361"/>
              <a:gd name="connsiteY11284" fmla="*/ 1679288 h 3994140"/>
              <a:gd name="connsiteX11285" fmla="*/ 399502 w 6606361"/>
              <a:gd name="connsiteY11285" fmla="*/ 1676373 h 3994140"/>
              <a:gd name="connsiteX11286" fmla="*/ 373257 w 6606361"/>
              <a:gd name="connsiteY11286" fmla="*/ 1667626 h 3994140"/>
              <a:gd name="connsiteX11287" fmla="*/ 361594 w 6606361"/>
              <a:gd name="connsiteY11287" fmla="*/ 1653049 h 3994140"/>
              <a:gd name="connsiteX11288" fmla="*/ 361594 w 6606361"/>
              <a:gd name="connsiteY11288" fmla="*/ 1653051 h 3994140"/>
              <a:gd name="connsiteX11289" fmla="*/ 373257 w 6606361"/>
              <a:gd name="connsiteY11289" fmla="*/ 1667627 h 3994140"/>
              <a:gd name="connsiteX11290" fmla="*/ 399501 w 6606361"/>
              <a:gd name="connsiteY11290" fmla="*/ 1676373 h 3994140"/>
              <a:gd name="connsiteX11291" fmla="*/ 408249 w 6606361"/>
              <a:gd name="connsiteY11291" fmla="*/ 1679288 h 3994140"/>
              <a:gd name="connsiteX11292" fmla="*/ 402417 w 6606361"/>
              <a:gd name="connsiteY11292" fmla="*/ 1682204 h 3994140"/>
              <a:gd name="connsiteX11293" fmla="*/ 396585 w 6606361"/>
              <a:gd name="connsiteY11293" fmla="*/ 1682204 h 3994140"/>
              <a:gd name="connsiteX11294" fmla="*/ 390752 w 6606361"/>
              <a:gd name="connsiteY11294" fmla="*/ 1682204 h 3994140"/>
              <a:gd name="connsiteX11295" fmla="*/ 384921 w 6606361"/>
              <a:gd name="connsiteY11295" fmla="*/ 1682204 h 3994140"/>
              <a:gd name="connsiteX11296" fmla="*/ 376172 w 6606361"/>
              <a:gd name="connsiteY11296" fmla="*/ 1685119 h 3994140"/>
              <a:gd name="connsiteX11297" fmla="*/ 370340 w 6606361"/>
              <a:gd name="connsiteY11297" fmla="*/ 1690950 h 3994140"/>
              <a:gd name="connsiteX11298" fmla="*/ 370340 w 6606361"/>
              <a:gd name="connsiteY11298" fmla="*/ 1693866 h 3994140"/>
              <a:gd name="connsiteX11299" fmla="*/ 367424 w 6606361"/>
              <a:gd name="connsiteY11299" fmla="*/ 1693866 h 3994140"/>
              <a:gd name="connsiteX11300" fmla="*/ 361592 w 6606361"/>
              <a:gd name="connsiteY11300" fmla="*/ 1699696 h 3994140"/>
              <a:gd name="connsiteX11301" fmla="*/ 355760 w 6606361"/>
              <a:gd name="connsiteY11301" fmla="*/ 1705527 h 3994140"/>
              <a:gd name="connsiteX11302" fmla="*/ 352844 w 6606361"/>
              <a:gd name="connsiteY11302" fmla="*/ 1711358 h 3994140"/>
              <a:gd name="connsiteX11303" fmla="*/ 349928 w 6606361"/>
              <a:gd name="connsiteY11303" fmla="*/ 1717189 h 3994140"/>
              <a:gd name="connsiteX11304" fmla="*/ 352844 w 6606361"/>
              <a:gd name="connsiteY11304" fmla="*/ 1723020 h 3994140"/>
              <a:gd name="connsiteX11305" fmla="*/ 355760 w 6606361"/>
              <a:gd name="connsiteY11305" fmla="*/ 1728851 h 3994140"/>
              <a:gd name="connsiteX11306" fmla="*/ 352844 w 6606361"/>
              <a:gd name="connsiteY11306" fmla="*/ 1728851 h 3994140"/>
              <a:gd name="connsiteX11307" fmla="*/ 349928 w 6606361"/>
              <a:gd name="connsiteY11307" fmla="*/ 1731766 h 3994140"/>
              <a:gd name="connsiteX11308" fmla="*/ 347012 w 6606361"/>
              <a:gd name="connsiteY11308" fmla="*/ 1737597 h 3994140"/>
              <a:gd name="connsiteX11309" fmla="*/ 341180 w 6606361"/>
              <a:gd name="connsiteY11309" fmla="*/ 1743428 h 3994140"/>
              <a:gd name="connsiteX11310" fmla="*/ 338264 w 6606361"/>
              <a:gd name="connsiteY11310" fmla="*/ 1749259 h 3994140"/>
              <a:gd name="connsiteX11311" fmla="*/ 332432 w 6606361"/>
              <a:gd name="connsiteY11311" fmla="*/ 1755089 h 3994140"/>
              <a:gd name="connsiteX11312" fmla="*/ 317851 w 6606361"/>
              <a:gd name="connsiteY11312" fmla="*/ 1787159 h 3994140"/>
              <a:gd name="connsiteX11313" fmla="*/ 314935 w 6606361"/>
              <a:gd name="connsiteY11313" fmla="*/ 1787159 h 3994140"/>
              <a:gd name="connsiteX11314" fmla="*/ 312019 w 6606361"/>
              <a:gd name="connsiteY11314" fmla="*/ 1787159 h 3994140"/>
              <a:gd name="connsiteX11315" fmla="*/ 303271 w 6606361"/>
              <a:gd name="connsiteY11315" fmla="*/ 1787159 h 3994140"/>
              <a:gd name="connsiteX11316" fmla="*/ 291606 w 6606361"/>
              <a:gd name="connsiteY11316" fmla="*/ 1787159 h 3994140"/>
              <a:gd name="connsiteX11317" fmla="*/ 277025 w 6606361"/>
              <a:gd name="connsiteY11317" fmla="*/ 1784244 h 3994140"/>
              <a:gd name="connsiteX11318" fmla="*/ 271194 w 6606361"/>
              <a:gd name="connsiteY11318" fmla="*/ 1784244 h 3994140"/>
              <a:gd name="connsiteX11319" fmla="*/ 265362 w 6606361"/>
              <a:gd name="connsiteY11319" fmla="*/ 1787159 h 3994140"/>
              <a:gd name="connsiteX11320" fmla="*/ 259529 w 6606361"/>
              <a:gd name="connsiteY11320" fmla="*/ 1787159 h 3994140"/>
              <a:gd name="connsiteX11321" fmla="*/ 253697 w 6606361"/>
              <a:gd name="connsiteY11321" fmla="*/ 1790075 h 3994140"/>
              <a:gd name="connsiteX11322" fmla="*/ 250782 w 6606361"/>
              <a:gd name="connsiteY11322" fmla="*/ 1792990 h 3994140"/>
              <a:gd name="connsiteX11323" fmla="*/ 247865 w 6606361"/>
              <a:gd name="connsiteY11323" fmla="*/ 1790075 h 3994140"/>
              <a:gd name="connsiteX11324" fmla="*/ 242033 w 6606361"/>
              <a:gd name="connsiteY11324" fmla="*/ 1790075 h 3994140"/>
              <a:gd name="connsiteX11325" fmla="*/ 236201 w 6606361"/>
              <a:gd name="connsiteY11325" fmla="*/ 1790075 h 3994140"/>
              <a:gd name="connsiteX11326" fmla="*/ 233285 w 6606361"/>
              <a:gd name="connsiteY11326" fmla="*/ 1790075 h 3994140"/>
              <a:gd name="connsiteX11327" fmla="*/ 227453 w 6606361"/>
              <a:gd name="connsiteY11327" fmla="*/ 1792990 h 3994140"/>
              <a:gd name="connsiteX11328" fmla="*/ 224536 w 6606361"/>
              <a:gd name="connsiteY11328" fmla="*/ 1795905 h 3994140"/>
              <a:gd name="connsiteX11329" fmla="*/ 221620 w 6606361"/>
              <a:gd name="connsiteY11329" fmla="*/ 1801736 h 3994140"/>
              <a:gd name="connsiteX11330" fmla="*/ 221620 w 6606361"/>
              <a:gd name="connsiteY11330" fmla="*/ 1807567 h 3994140"/>
              <a:gd name="connsiteX11331" fmla="*/ 218705 w 6606361"/>
              <a:gd name="connsiteY11331" fmla="*/ 1807567 h 3994140"/>
              <a:gd name="connsiteX11332" fmla="*/ 215788 w 6606361"/>
              <a:gd name="connsiteY11332" fmla="*/ 1807567 h 3994140"/>
              <a:gd name="connsiteX11333" fmla="*/ 212872 w 6606361"/>
              <a:gd name="connsiteY11333" fmla="*/ 1804652 h 3994140"/>
              <a:gd name="connsiteX11334" fmla="*/ 207040 w 6606361"/>
              <a:gd name="connsiteY11334" fmla="*/ 1801736 h 3994140"/>
              <a:gd name="connsiteX11335" fmla="*/ 204124 w 6606361"/>
              <a:gd name="connsiteY11335" fmla="*/ 1798821 h 3994140"/>
              <a:gd name="connsiteX11336" fmla="*/ 204124 w 6606361"/>
              <a:gd name="connsiteY11336" fmla="*/ 1792990 h 3994140"/>
              <a:gd name="connsiteX11337" fmla="*/ 201208 w 6606361"/>
              <a:gd name="connsiteY11337" fmla="*/ 1792990 h 3994140"/>
              <a:gd name="connsiteX11338" fmla="*/ 201208 w 6606361"/>
              <a:gd name="connsiteY11338" fmla="*/ 1790075 h 3994140"/>
              <a:gd name="connsiteX11339" fmla="*/ 201208 w 6606361"/>
              <a:gd name="connsiteY11339" fmla="*/ 1787159 h 3994140"/>
              <a:gd name="connsiteX11340" fmla="*/ 198292 w 6606361"/>
              <a:gd name="connsiteY11340" fmla="*/ 1784244 h 3994140"/>
              <a:gd name="connsiteX11341" fmla="*/ 198292 w 6606361"/>
              <a:gd name="connsiteY11341" fmla="*/ 1781328 h 3994140"/>
              <a:gd name="connsiteX11342" fmla="*/ 195376 w 6606361"/>
              <a:gd name="connsiteY11342" fmla="*/ 1781328 h 3994140"/>
              <a:gd name="connsiteX11343" fmla="*/ 192459 w 6606361"/>
              <a:gd name="connsiteY11343" fmla="*/ 1784244 h 3994140"/>
              <a:gd name="connsiteX11344" fmla="*/ 189544 w 6606361"/>
              <a:gd name="connsiteY11344" fmla="*/ 1784244 h 3994140"/>
              <a:gd name="connsiteX11345" fmla="*/ 180796 w 6606361"/>
              <a:gd name="connsiteY11345" fmla="*/ 1778413 h 3994140"/>
              <a:gd name="connsiteX11346" fmla="*/ 180796 w 6606361"/>
              <a:gd name="connsiteY11346" fmla="*/ 1755089 h 3994140"/>
              <a:gd name="connsiteX11347" fmla="*/ 177879 w 6606361"/>
              <a:gd name="connsiteY11347" fmla="*/ 1752174 h 3994140"/>
              <a:gd name="connsiteX11348" fmla="*/ 174963 w 6606361"/>
              <a:gd name="connsiteY11348" fmla="*/ 1749259 h 3994140"/>
              <a:gd name="connsiteX11349" fmla="*/ 174963 w 6606361"/>
              <a:gd name="connsiteY11349" fmla="*/ 1743428 h 3994140"/>
              <a:gd name="connsiteX11350" fmla="*/ 174963 w 6606361"/>
              <a:gd name="connsiteY11350" fmla="*/ 1737597 h 3994140"/>
              <a:gd name="connsiteX11351" fmla="*/ 174963 w 6606361"/>
              <a:gd name="connsiteY11351" fmla="*/ 1734682 h 3994140"/>
              <a:gd name="connsiteX11352" fmla="*/ 177879 w 6606361"/>
              <a:gd name="connsiteY11352" fmla="*/ 1731766 h 3994140"/>
              <a:gd name="connsiteX11353" fmla="*/ 180796 w 6606361"/>
              <a:gd name="connsiteY11353" fmla="*/ 1723020 h 3994140"/>
              <a:gd name="connsiteX11354" fmla="*/ 180796 w 6606361"/>
              <a:gd name="connsiteY11354" fmla="*/ 1714274 h 3994140"/>
              <a:gd name="connsiteX11355" fmla="*/ 183711 w 6606361"/>
              <a:gd name="connsiteY11355" fmla="*/ 1702612 h 3994140"/>
              <a:gd name="connsiteX11356" fmla="*/ 183711 w 6606361"/>
              <a:gd name="connsiteY11356" fmla="*/ 1655965 h 3994140"/>
              <a:gd name="connsiteX11357" fmla="*/ 192459 w 6606361"/>
              <a:gd name="connsiteY11357" fmla="*/ 1658881 h 3994140"/>
              <a:gd name="connsiteX11358" fmla="*/ 213247 w 6606361"/>
              <a:gd name="connsiteY11358" fmla="*/ 1656283 h 3994140"/>
              <a:gd name="connsiteX11359" fmla="*/ 192460 w 6606361"/>
              <a:gd name="connsiteY11359" fmla="*/ 1658880 h 3994140"/>
              <a:gd name="connsiteX11360" fmla="*/ 183711 w 6606361"/>
              <a:gd name="connsiteY11360" fmla="*/ 1655965 h 3994140"/>
              <a:gd name="connsiteX11361" fmla="*/ 183711 w 6606361"/>
              <a:gd name="connsiteY11361" fmla="*/ 1650134 h 3994140"/>
              <a:gd name="connsiteX11362" fmla="*/ 183711 w 6606361"/>
              <a:gd name="connsiteY11362" fmla="*/ 1647219 h 3994140"/>
              <a:gd name="connsiteX11363" fmla="*/ 183711 w 6606361"/>
              <a:gd name="connsiteY11363" fmla="*/ 1644303 h 3994140"/>
              <a:gd name="connsiteX11364" fmla="*/ 180796 w 6606361"/>
              <a:gd name="connsiteY11364" fmla="*/ 1638473 h 3994140"/>
              <a:gd name="connsiteX11365" fmla="*/ 177879 w 6606361"/>
              <a:gd name="connsiteY11365" fmla="*/ 1635557 h 3994140"/>
              <a:gd name="connsiteX11366" fmla="*/ 180796 w 6606361"/>
              <a:gd name="connsiteY11366" fmla="*/ 1635557 h 3994140"/>
              <a:gd name="connsiteX11367" fmla="*/ 180796 w 6606361"/>
              <a:gd name="connsiteY11367" fmla="*/ 1632642 h 3994140"/>
              <a:gd name="connsiteX11368" fmla="*/ 180796 w 6606361"/>
              <a:gd name="connsiteY11368" fmla="*/ 1629726 h 3994140"/>
              <a:gd name="connsiteX11369" fmla="*/ 183711 w 6606361"/>
              <a:gd name="connsiteY11369" fmla="*/ 1629726 h 3994140"/>
              <a:gd name="connsiteX11370" fmla="*/ 189544 w 6606361"/>
              <a:gd name="connsiteY11370" fmla="*/ 1629726 h 3994140"/>
              <a:gd name="connsiteX11371" fmla="*/ 204124 w 6606361"/>
              <a:gd name="connsiteY11371" fmla="*/ 1615149 h 3994140"/>
              <a:gd name="connsiteX11372" fmla="*/ 207040 w 6606361"/>
              <a:gd name="connsiteY11372" fmla="*/ 1615149 h 3994140"/>
              <a:gd name="connsiteX11373" fmla="*/ 209956 w 6606361"/>
              <a:gd name="connsiteY11373" fmla="*/ 1615149 h 3994140"/>
              <a:gd name="connsiteX11374" fmla="*/ 212872 w 6606361"/>
              <a:gd name="connsiteY11374" fmla="*/ 1615149 h 3994140"/>
              <a:gd name="connsiteX11375" fmla="*/ 215788 w 6606361"/>
              <a:gd name="connsiteY11375" fmla="*/ 1618065 h 3994140"/>
              <a:gd name="connsiteX11376" fmla="*/ 256613 w 6606361"/>
              <a:gd name="connsiteY11376" fmla="*/ 1623895 h 3994140"/>
              <a:gd name="connsiteX11377" fmla="*/ 262446 w 6606361"/>
              <a:gd name="connsiteY11377" fmla="*/ 1623895 h 3994140"/>
              <a:gd name="connsiteX11378" fmla="*/ 282858 w 6606361"/>
              <a:gd name="connsiteY11378" fmla="*/ 1623895 h 3994140"/>
              <a:gd name="connsiteX11379" fmla="*/ 300355 w 6606361"/>
              <a:gd name="connsiteY11379" fmla="*/ 1626811 h 3994140"/>
              <a:gd name="connsiteX11380" fmla="*/ 320767 w 6606361"/>
              <a:gd name="connsiteY11380" fmla="*/ 1620980 h 3994140"/>
              <a:gd name="connsiteX11381" fmla="*/ 320767 w 6606361"/>
              <a:gd name="connsiteY11381" fmla="*/ 1623895 h 3994140"/>
              <a:gd name="connsiteX11382" fmla="*/ 326600 w 6606361"/>
              <a:gd name="connsiteY11382" fmla="*/ 1618064 h 3994140"/>
              <a:gd name="connsiteX11383" fmla="*/ 326600 w 6606361"/>
              <a:gd name="connsiteY11383" fmla="*/ 1551009 h 3994140"/>
              <a:gd name="connsiteX11384" fmla="*/ 326600 w 6606361"/>
              <a:gd name="connsiteY11384" fmla="*/ 1548094 h 3994140"/>
              <a:gd name="connsiteX11385" fmla="*/ 323684 w 6606361"/>
              <a:gd name="connsiteY11385" fmla="*/ 1545178 h 3994140"/>
              <a:gd name="connsiteX11386" fmla="*/ 323684 w 6606361"/>
              <a:gd name="connsiteY11386" fmla="*/ 1539348 h 3994140"/>
              <a:gd name="connsiteX11387" fmla="*/ 320767 w 6606361"/>
              <a:gd name="connsiteY11387" fmla="*/ 1533517 h 3994140"/>
              <a:gd name="connsiteX11388" fmla="*/ 317851 w 6606361"/>
              <a:gd name="connsiteY11388" fmla="*/ 1530601 h 3994140"/>
              <a:gd name="connsiteX11389" fmla="*/ 314936 w 6606361"/>
              <a:gd name="connsiteY11389" fmla="*/ 1527686 h 3994140"/>
              <a:gd name="connsiteX11390" fmla="*/ 300355 w 6606361"/>
              <a:gd name="connsiteY11390" fmla="*/ 1518940 h 3994140"/>
              <a:gd name="connsiteX11391" fmla="*/ 300355 w 6606361"/>
              <a:gd name="connsiteY11391" fmla="*/ 1513109 h 3994140"/>
              <a:gd name="connsiteX11392" fmla="*/ 271194 w 6606361"/>
              <a:gd name="connsiteY11392" fmla="*/ 1501447 h 3994140"/>
              <a:gd name="connsiteX11393" fmla="*/ 271194 w 6606361"/>
              <a:gd name="connsiteY11393" fmla="*/ 1498532 h 3994140"/>
              <a:gd name="connsiteX11394" fmla="*/ 268279 w 6606361"/>
              <a:gd name="connsiteY11394" fmla="*/ 1495616 h 3994140"/>
              <a:gd name="connsiteX11395" fmla="*/ 268279 w 6606361"/>
              <a:gd name="connsiteY11395" fmla="*/ 1492701 h 3994140"/>
              <a:gd name="connsiteX11396" fmla="*/ 271194 w 6606361"/>
              <a:gd name="connsiteY11396" fmla="*/ 1486870 h 3994140"/>
              <a:gd name="connsiteX11397" fmla="*/ 274110 w 6606361"/>
              <a:gd name="connsiteY11397" fmla="*/ 1483954 h 3994140"/>
              <a:gd name="connsiteX11398" fmla="*/ 288691 w 6606361"/>
              <a:gd name="connsiteY11398" fmla="*/ 1486870 h 3994140"/>
              <a:gd name="connsiteX11399" fmla="*/ 288691 w 6606361"/>
              <a:gd name="connsiteY11399" fmla="*/ 1469377 h 3994140"/>
              <a:gd name="connsiteX11400" fmla="*/ 300355 w 6606361"/>
              <a:gd name="connsiteY11400" fmla="*/ 1466462 h 3994140"/>
              <a:gd name="connsiteX11401" fmla="*/ 306187 w 6606361"/>
              <a:gd name="connsiteY11401" fmla="*/ 1466462 h 3994140"/>
              <a:gd name="connsiteX11402" fmla="*/ 312020 w 6606361"/>
              <a:gd name="connsiteY11402" fmla="*/ 1466462 h 3994140"/>
              <a:gd name="connsiteX11403" fmla="*/ 320767 w 6606361"/>
              <a:gd name="connsiteY11403" fmla="*/ 1463546 h 3994140"/>
              <a:gd name="connsiteX11404" fmla="*/ 332432 w 6606361"/>
              <a:gd name="connsiteY11404" fmla="*/ 1460631 h 3994140"/>
              <a:gd name="connsiteX11405" fmla="*/ 335349 w 6606361"/>
              <a:gd name="connsiteY11405" fmla="*/ 1457716 h 3994140"/>
              <a:gd name="connsiteX11406" fmla="*/ 341180 w 6606361"/>
              <a:gd name="connsiteY11406" fmla="*/ 1454800 h 3994140"/>
              <a:gd name="connsiteX11407" fmla="*/ 347012 w 6606361"/>
              <a:gd name="connsiteY11407" fmla="*/ 1454800 h 3994140"/>
              <a:gd name="connsiteX11408" fmla="*/ 352845 w 6606361"/>
              <a:gd name="connsiteY11408" fmla="*/ 1451885 h 3994140"/>
              <a:gd name="connsiteX11409" fmla="*/ 361594 w 6606361"/>
              <a:gd name="connsiteY11409" fmla="*/ 1454800 h 3994140"/>
              <a:gd name="connsiteX11410" fmla="*/ 370341 w 6606361"/>
              <a:gd name="connsiteY11410" fmla="*/ 1437308 h 3994140"/>
              <a:gd name="connsiteX11411" fmla="*/ 382005 w 6606361"/>
              <a:gd name="connsiteY11411" fmla="*/ 1434392 h 3994140"/>
              <a:gd name="connsiteX11412" fmla="*/ 382005 w 6606361"/>
              <a:gd name="connsiteY11412" fmla="*/ 1431477 h 3994140"/>
              <a:gd name="connsiteX11413" fmla="*/ 384921 w 6606361"/>
              <a:gd name="connsiteY11413" fmla="*/ 1431477 h 3994140"/>
              <a:gd name="connsiteX11414" fmla="*/ 390753 w 6606361"/>
              <a:gd name="connsiteY11414" fmla="*/ 1425646 h 3994140"/>
              <a:gd name="connsiteX11415" fmla="*/ 396585 w 6606361"/>
              <a:gd name="connsiteY11415" fmla="*/ 1422730 h 3994140"/>
              <a:gd name="connsiteX11416" fmla="*/ 402418 w 6606361"/>
              <a:gd name="connsiteY11416" fmla="*/ 1419815 h 3994140"/>
              <a:gd name="connsiteX11417" fmla="*/ 405334 w 6606361"/>
              <a:gd name="connsiteY11417" fmla="*/ 1413985 h 3994140"/>
              <a:gd name="connsiteX11418" fmla="*/ 405334 w 6606361"/>
              <a:gd name="connsiteY11418" fmla="*/ 1413984 h 3994140"/>
              <a:gd name="connsiteX11419" fmla="*/ 408249 w 6606361"/>
              <a:gd name="connsiteY11419" fmla="*/ 1413984 h 3994140"/>
              <a:gd name="connsiteX11420" fmla="*/ 411166 w 6606361"/>
              <a:gd name="connsiteY11420" fmla="*/ 1411069 h 3994140"/>
              <a:gd name="connsiteX11421" fmla="*/ 414082 w 6606361"/>
              <a:gd name="connsiteY11421" fmla="*/ 1408154 h 3994140"/>
              <a:gd name="connsiteX11422" fmla="*/ 416997 w 6606361"/>
              <a:gd name="connsiteY11422" fmla="*/ 1405238 h 3994140"/>
              <a:gd name="connsiteX11423" fmla="*/ 437410 w 6606361"/>
              <a:gd name="connsiteY11423" fmla="*/ 1416900 h 3994140"/>
              <a:gd name="connsiteX11424" fmla="*/ 437410 w 6606361"/>
              <a:gd name="connsiteY11424" fmla="*/ 1416899 h 3994140"/>
              <a:gd name="connsiteX11425" fmla="*/ 416997 w 6606361"/>
              <a:gd name="connsiteY11425" fmla="*/ 1405238 h 3994140"/>
              <a:gd name="connsiteX11426" fmla="*/ 425746 w 6606361"/>
              <a:gd name="connsiteY11426" fmla="*/ 1396492 h 3994140"/>
              <a:gd name="connsiteX11427" fmla="*/ 425746 w 6606361"/>
              <a:gd name="connsiteY11427" fmla="*/ 1393576 h 3994140"/>
              <a:gd name="connsiteX11428" fmla="*/ 428662 w 6606361"/>
              <a:gd name="connsiteY11428" fmla="*/ 1390661 h 3994140"/>
              <a:gd name="connsiteX11429" fmla="*/ 428662 w 6606361"/>
              <a:gd name="connsiteY11429" fmla="*/ 1387745 h 3994140"/>
              <a:gd name="connsiteX11430" fmla="*/ 431578 w 6606361"/>
              <a:gd name="connsiteY11430" fmla="*/ 1381914 h 3994140"/>
              <a:gd name="connsiteX11431" fmla="*/ 434494 w 6606361"/>
              <a:gd name="connsiteY11431" fmla="*/ 1378999 h 3994140"/>
              <a:gd name="connsiteX11432" fmla="*/ 434494 w 6606361"/>
              <a:gd name="connsiteY11432" fmla="*/ 1373168 h 3994140"/>
              <a:gd name="connsiteX11433" fmla="*/ 434494 w 6606361"/>
              <a:gd name="connsiteY11433" fmla="*/ 1370253 h 3994140"/>
              <a:gd name="connsiteX11434" fmla="*/ 437410 w 6606361"/>
              <a:gd name="connsiteY11434" fmla="*/ 1367337 h 3994140"/>
              <a:gd name="connsiteX11435" fmla="*/ 440327 w 6606361"/>
              <a:gd name="connsiteY11435" fmla="*/ 1361506 h 3994140"/>
              <a:gd name="connsiteX11436" fmla="*/ 446158 w 6606361"/>
              <a:gd name="connsiteY11436" fmla="*/ 1352760 h 3994140"/>
              <a:gd name="connsiteX11437" fmla="*/ 449074 w 6606361"/>
              <a:gd name="connsiteY11437" fmla="*/ 1346929 h 3994140"/>
              <a:gd name="connsiteX11438" fmla="*/ 457823 w 6606361"/>
              <a:gd name="connsiteY11438" fmla="*/ 1341099 h 3994140"/>
              <a:gd name="connsiteX11439" fmla="*/ 463654 w 6606361"/>
              <a:gd name="connsiteY11439" fmla="*/ 1338183 h 3994140"/>
              <a:gd name="connsiteX11440" fmla="*/ 466571 w 6606361"/>
              <a:gd name="connsiteY11440" fmla="*/ 1338183 h 3994140"/>
              <a:gd name="connsiteX11441" fmla="*/ 469487 w 6606361"/>
              <a:gd name="connsiteY11441" fmla="*/ 1338183 h 3994140"/>
              <a:gd name="connsiteX11442" fmla="*/ 475319 w 6606361"/>
              <a:gd name="connsiteY11442" fmla="*/ 1338183 h 3994140"/>
              <a:gd name="connsiteX11443" fmla="*/ 478235 w 6606361"/>
              <a:gd name="connsiteY11443" fmla="*/ 1341099 h 3994140"/>
              <a:gd name="connsiteX11444" fmla="*/ 478236 w 6606361"/>
              <a:gd name="connsiteY11444" fmla="*/ 1341100 h 3994140"/>
              <a:gd name="connsiteX11445" fmla="*/ 478235 w 6606361"/>
              <a:gd name="connsiteY11445" fmla="*/ 1341098 h 3994140"/>
              <a:gd name="connsiteX11446" fmla="*/ 486984 w 6606361"/>
              <a:gd name="connsiteY11446" fmla="*/ 1335267 h 3994140"/>
              <a:gd name="connsiteX11447" fmla="*/ 495732 w 6606361"/>
              <a:gd name="connsiteY11447" fmla="*/ 1332352 h 3994140"/>
              <a:gd name="connsiteX11448" fmla="*/ 504480 w 6606361"/>
              <a:gd name="connsiteY11448" fmla="*/ 1326521 h 3994140"/>
              <a:gd name="connsiteX11449" fmla="*/ 510312 w 6606361"/>
              <a:gd name="connsiteY11449" fmla="*/ 1332352 h 3994140"/>
              <a:gd name="connsiteX11450" fmla="*/ 516145 w 6606361"/>
              <a:gd name="connsiteY11450" fmla="*/ 1323606 h 3994140"/>
              <a:gd name="connsiteX11451" fmla="*/ 516145 w 6606361"/>
              <a:gd name="connsiteY11451" fmla="*/ 1291536 h 3994140"/>
              <a:gd name="connsiteX11452" fmla="*/ 545305 w 6606361"/>
              <a:gd name="connsiteY11452" fmla="*/ 1285705 h 3994140"/>
              <a:gd name="connsiteX11453" fmla="*/ 542389 w 6606361"/>
              <a:gd name="connsiteY11453" fmla="*/ 1294451 h 3994140"/>
              <a:gd name="connsiteX11454" fmla="*/ 548221 w 6606361"/>
              <a:gd name="connsiteY11454" fmla="*/ 1303198 h 3994140"/>
              <a:gd name="connsiteX11455" fmla="*/ 559885 w 6606361"/>
              <a:gd name="connsiteY11455" fmla="*/ 1306113 h 3994140"/>
              <a:gd name="connsiteX11456" fmla="*/ 562801 w 6606361"/>
              <a:gd name="connsiteY11456" fmla="*/ 1314859 h 3994140"/>
              <a:gd name="connsiteX11457" fmla="*/ 559885 w 6606361"/>
              <a:gd name="connsiteY11457" fmla="*/ 1317775 h 3994140"/>
              <a:gd name="connsiteX11458" fmla="*/ 556970 w 6606361"/>
              <a:gd name="connsiteY11458" fmla="*/ 1320690 h 3994140"/>
              <a:gd name="connsiteX11459" fmla="*/ 556970 w 6606361"/>
              <a:gd name="connsiteY11459" fmla="*/ 1323606 h 3994140"/>
              <a:gd name="connsiteX11460" fmla="*/ 556970 w 6606361"/>
              <a:gd name="connsiteY11460" fmla="*/ 1326521 h 3994140"/>
              <a:gd name="connsiteX11461" fmla="*/ 556970 w 6606361"/>
              <a:gd name="connsiteY11461" fmla="*/ 1326522 h 3994140"/>
              <a:gd name="connsiteX11462" fmla="*/ 559885 w 6606361"/>
              <a:gd name="connsiteY11462" fmla="*/ 1329437 h 3994140"/>
              <a:gd name="connsiteX11463" fmla="*/ 562801 w 6606361"/>
              <a:gd name="connsiteY11463" fmla="*/ 1326521 h 3994140"/>
              <a:gd name="connsiteX11464" fmla="*/ 565717 w 6606361"/>
              <a:gd name="connsiteY11464" fmla="*/ 1326521 h 3994140"/>
              <a:gd name="connsiteX11465" fmla="*/ 571549 w 6606361"/>
              <a:gd name="connsiteY11465" fmla="*/ 1320690 h 3994140"/>
              <a:gd name="connsiteX11466" fmla="*/ 589045 w 6606361"/>
              <a:gd name="connsiteY11466" fmla="*/ 1306113 h 3994140"/>
              <a:gd name="connsiteX11467" fmla="*/ 597794 w 6606361"/>
              <a:gd name="connsiteY11467" fmla="*/ 1309029 h 3994140"/>
              <a:gd name="connsiteX11468" fmla="*/ 609458 w 6606361"/>
              <a:gd name="connsiteY11468" fmla="*/ 1323606 h 3994140"/>
              <a:gd name="connsiteX11469" fmla="*/ 609458 w 6606361"/>
              <a:gd name="connsiteY11469" fmla="*/ 1329437 h 3994140"/>
              <a:gd name="connsiteX11470" fmla="*/ 609458 w 6606361"/>
              <a:gd name="connsiteY11470" fmla="*/ 1335267 h 3994140"/>
              <a:gd name="connsiteX11471" fmla="*/ 609458 w 6606361"/>
              <a:gd name="connsiteY11471" fmla="*/ 1341098 h 3994140"/>
              <a:gd name="connsiteX11472" fmla="*/ 609458 w 6606361"/>
              <a:gd name="connsiteY11472" fmla="*/ 1346929 h 3994140"/>
              <a:gd name="connsiteX11473" fmla="*/ 609458 w 6606361"/>
              <a:gd name="connsiteY11473" fmla="*/ 1349845 h 3994140"/>
              <a:gd name="connsiteX11474" fmla="*/ 609458 w 6606361"/>
              <a:gd name="connsiteY11474" fmla="*/ 1352760 h 3994140"/>
              <a:gd name="connsiteX11475" fmla="*/ 609458 w 6606361"/>
              <a:gd name="connsiteY11475" fmla="*/ 1355675 h 3994140"/>
              <a:gd name="connsiteX11476" fmla="*/ 603626 w 6606361"/>
              <a:gd name="connsiteY11476" fmla="*/ 1355675 h 3994140"/>
              <a:gd name="connsiteX11477" fmla="*/ 603626 w 6606361"/>
              <a:gd name="connsiteY11477" fmla="*/ 1358591 h 3994140"/>
              <a:gd name="connsiteX11478" fmla="*/ 603627 w 6606361"/>
              <a:gd name="connsiteY11478" fmla="*/ 1358591 h 3994140"/>
              <a:gd name="connsiteX11479" fmla="*/ 603627 w 6606361"/>
              <a:gd name="connsiteY11479" fmla="*/ 1355676 h 3994140"/>
              <a:gd name="connsiteX11480" fmla="*/ 609459 w 6606361"/>
              <a:gd name="connsiteY11480" fmla="*/ 1355676 h 3994140"/>
              <a:gd name="connsiteX11481" fmla="*/ 609459 w 6606361"/>
              <a:gd name="connsiteY11481" fmla="*/ 1352760 h 3994140"/>
              <a:gd name="connsiteX11482" fmla="*/ 609459 w 6606361"/>
              <a:gd name="connsiteY11482" fmla="*/ 1349845 h 3994140"/>
              <a:gd name="connsiteX11483" fmla="*/ 609459 w 6606361"/>
              <a:gd name="connsiteY11483" fmla="*/ 1346929 h 3994140"/>
              <a:gd name="connsiteX11484" fmla="*/ 609459 w 6606361"/>
              <a:gd name="connsiteY11484" fmla="*/ 1341099 h 3994140"/>
              <a:gd name="connsiteX11485" fmla="*/ 609459 w 6606361"/>
              <a:gd name="connsiteY11485" fmla="*/ 1335268 h 3994140"/>
              <a:gd name="connsiteX11486" fmla="*/ 609459 w 6606361"/>
              <a:gd name="connsiteY11486" fmla="*/ 1329437 h 3994140"/>
              <a:gd name="connsiteX11487" fmla="*/ 609459 w 6606361"/>
              <a:gd name="connsiteY11487" fmla="*/ 1323606 h 3994140"/>
              <a:gd name="connsiteX11488" fmla="*/ 647368 w 6606361"/>
              <a:gd name="connsiteY11488" fmla="*/ 1317775 h 3994140"/>
              <a:gd name="connsiteX11489" fmla="*/ 647368 w 6606361"/>
              <a:gd name="connsiteY11489" fmla="*/ 1314860 h 3994140"/>
              <a:gd name="connsiteX11490" fmla="*/ 650284 w 6606361"/>
              <a:gd name="connsiteY11490" fmla="*/ 1311944 h 3994140"/>
              <a:gd name="connsiteX11491" fmla="*/ 656116 w 6606361"/>
              <a:gd name="connsiteY11491" fmla="*/ 1309029 h 3994140"/>
              <a:gd name="connsiteX11492" fmla="*/ 659031 w 6606361"/>
              <a:gd name="connsiteY11492" fmla="*/ 1306113 h 3994140"/>
              <a:gd name="connsiteX11493" fmla="*/ 664864 w 6606361"/>
              <a:gd name="connsiteY11493" fmla="*/ 1300283 h 3994140"/>
              <a:gd name="connsiteX11494" fmla="*/ 670696 w 6606361"/>
              <a:gd name="connsiteY11494" fmla="*/ 1300283 h 3994140"/>
              <a:gd name="connsiteX11495" fmla="*/ 673613 w 6606361"/>
              <a:gd name="connsiteY11495" fmla="*/ 1300283 h 3994140"/>
              <a:gd name="connsiteX11496" fmla="*/ 679445 w 6606361"/>
              <a:gd name="connsiteY11496" fmla="*/ 1300283 h 3994140"/>
              <a:gd name="connsiteX11497" fmla="*/ 679445 w 6606361"/>
              <a:gd name="connsiteY11497" fmla="*/ 1303198 h 3994140"/>
              <a:gd name="connsiteX11498" fmla="*/ 685277 w 6606361"/>
              <a:gd name="connsiteY11498" fmla="*/ 1303198 h 3994140"/>
              <a:gd name="connsiteX11499" fmla="*/ 691108 w 6606361"/>
              <a:gd name="connsiteY11499" fmla="*/ 1303198 h 3994140"/>
              <a:gd name="connsiteX11500" fmla="*/ 717353 w 6606361"/>
              <a:gd name="connsiteY11500" fmla="*/ 1294452 h 3994140"/>
              <a:gd name="connsiteX11501" fmla="*/ 720269 w 6606361"/>
              <a:gd name="connsiteY11501" fmla="*/ 1291536 h 3994140"/>
              <a:gd name="connsiteX11502" fmla="*/ 723186 w 6606361"/>
              <a:gd name="connsiteY11502" fmla="*/ 1288621 h 3994140"/>
              <a:gd name="connsiteX11503" fmla="*/ 723186 w 6606361"/>
              <a:gd name="connsiteY11503" fmla="*/ 1282790 h 3994140"/>
              <a:gd name="connsiteX11504" fmla="*/ 726102 w 6606361"/>
              <a:gd name="connsiteY11504" fmla="*/ 1279875 h 3994140"/>
              <a:gd name="connsiteX11505" fmla="*/ 726102 w 6606361"/>
              <a:gd name="connsiteY11505" fmla="*/ 1276959 h 3994140"/>
              <a:gd name="connsiteX11506" fmla="*/ 734849 w 6606361"/>
              <a:gd name="connsiteY11506" fmla="*/ 1282790 h 3994140"/>
              <a:gd name="connsiteX11507" fmla="*/ 734849 w 6606361"/>
              <a:gd name="connsiteY11507" fmla="*/ 1262382 h 3994140"/>
              <a:gd name="connsiteX11508" fmla="*/ 737766 w 6606361"/>
              <a:gd name="connsiteY11508" fmla="*/ 1250720 h 3994140"/>
              <a:gd name="connsiteX11509" fmla="*/ 737766 w 6606361"/>
              <a:gd name="connsiteY11509" fmla="*/ 1241974 h 3994140"/>
              <a:gd name="connsiteX11510" fmla="*/ 740681 w 6606361"/>
              <a:gd name="connsiteY11510" fmla="*/ 1233228 h 3994140"/>
              <a:gd name="connsiteX11511" fmla="*/ 740681 w 6606361"/>
              <a:gd name="connsiteY11511" fmla="*/ 1224481 h 3994140"/>
              <a:gd name="connsiteX11512" fmla="*/ 746513 w 6606361"/>
              <a:gd name="connsiteY11512" fmla="*/ 1221566 h 3994140"/>
              <a:gd name="connsiteX11513" fmla="*/ 764011 w 6606361"/>
              <a:gd name="connsiteY11513" fmla="*/ 1201158 h 3994140"/>
              <a:gd name="connsiteX11514" fmla="*/ 775674 w 6606361"/>
              <a:gd name="connsiteY11514" fmla="*/ 1212820 h 3994140"/>
              <a:gd name="connsiteX11515" fmla="*/ 778591 w 6606361"/>
              <a:gd name="connsiteY11515" fmla="*/ 1212820 h 3994140"/>
              <a:gd name="connsiteX11516" fmla="*/ 778591 w 6606361"/>
              <a:gd name="connsiteY11516" fmla="*/ 1215735 h 3994140"/>
              <a:gd name="connsiteX11517" fmla="*/ 784422 w 6606361"/>
              <a:gd name="connsiteY11517" fmla="*/ 1218650 h 3994140"/>
              <a:gd name="connsiteX11518" fmla="*/ 790255 w 6606361"/>
              <a:gd name="connsiteY11518" fmla="*/ 1221566 h 3994140"/>
              <a:gd name="connsiteX11519" fmla="*/ 796086 w 6606361"/>
              <a:gd name="connsiteY11519" fmla="*/ 1224481 h 3994140"/>
              <a:gd name="connsiteX11520" fmla="*/ 799002 w 6606361"/>
              <a:gd name="connsiteY11520" fmla="*/ 1224481 h 3994140"/>
              <a:gd name="connsiteX11521" fmla="*/ 801919 w 6606361"/>
              <a:gd name="connsiteY11521" fmla="*/ 1221566 h 3994140"/>
              <a:gd name="connsiteX11522" fmla="*/ 801919 w 6606361"/>
              <a:gd name="connsiteY11522" fmla="*/ 1218650 h 3994140"/>
              <a:gd name="connsiteX11523" fmla="*/ 804835 w 6606361"/>
              <a:gd name="connsiteY11523" fmla="*/ 1212820 h 3994140"/>
              <a:gd name="connsiteX11524" fmla="*/ 804835 w 6606361"/>
              <a:gd name="connsiteY11524" fmla="*/ 1206989 h 3994140"/>
              <a:gd name="connsiteX11525" fmla="*/ 804835 w 6606361"/>
              <a:gd name="connsiteY11525" fmla="*/ 1198242 h 3994140"/>
              <a:gd name="connsiteX11526" fmla="*/ 801919 w 6606361"/>
              <a:gd name="connsiteY11526" fmla="*/ 1183665 h 3994140"/>
              <a:gd name="connsiteX11527" fmla="*/ 793171 w 6606361"/>
              <a:gd name="connsiteY11527" fmla="*/ 1177834 h 3994140"/>
              <a:gd name="connsiteX11528" fmla="*/ 793171 w 6606361"/>
              <a:gd name="connsiteY11528" fmla="*/ 1174919 h 3994140"/>
              <a:gd name="connsiteX11529" fmla="*/ 793171 w 6606361"/>
              <a:gd name="connsiteY11529" fmla="*/ 1172003 h 3994140"/>
              <a:gd name="connsiteX11530" fmla="*/ 793171 w 6606361"/>
              <a:gd name="connsiteY11530" fmla="*/ 1166173 h 3994140"/>
              <a:gd name="connsiteX11531" fmla="*/ 793171 w 6606361"/>
              <a:gd name="connsiteY11531" fmla="*/ 1160342 h 3994140"/>
              <a:gd name="connsiteX11532" fmla="*/ 793171 w 6606361"/>
              <a:gd name="connsiteY11532" fmla="*/ 1154511 h 3994140"/>
              <a:gd name="connsiteX11533" fmla="*/ 796086 w 6606361"/>
              <a:gd name="connsiteY11533" fmla="*/ 1148680 h 3994140"/>
              <a:gd name="connsiteX11534" fmla="*/ 799002 w 6606361"/>
              <a:gd name="connsiteY11534" fmla="*/ 1145765 h 3994140"/>
              <a:gd name="connsiteX11535" fmla="*/ 799002 w 6606361"/>
              <a:gd name="connsiteY11535" fmla="*/ 1142849 h 3994140"/>
              <a:gd name="connsiteX11536" fmla="*/ 801919 w 6606361"/>
              <a:gd name="connsiteY11536" fmla="*/ 1139934 h 3994140"/>
              <a:gd name="connsiteX11537" fmla="*/ 807751 w 6606361"/>
              <a:gd name="connsiteY11537" fmla="*/ 1137018 h 3994140"/>
              <a:gd name="connsiteX11538" fmla="*/ 813584 w 6606361"/>
              <a:gd name="connsiteY11538" fmla="*/ 1131187 h 3994140"/>
              <a:gd name="connsiteX11539" fmla="*/ 822331 w 6606361"/>
              <a:gd name="connsiteY11539" fmla="*/ 1128272 h 3994140"/>
              <a:gd name="connsiteX11540" fmla="*/ 833996 w 6606361"/>
              <a:gd name="connsiteY11540" fmla="*/ 1128272 h 3994140"/>
              <a:gd name="connsiteX11541" fmla="*/ 848576 w 6606361"/>
              <a:gd name="connsiteY11541" fmla="*/ 1131187 h 3994140"/>
              <a:gd name="connsiteX11542" fmla="*/ 857324 w 6606361"/>
              <a:gd name="connsiteY11542" fmla="*/ 1137018 h 3994140"/>
              <a:gd name="connsiteX11543" fmla="*/ 860240 w 6606361"/>
              <a:gd name="connsiteY11543" fmla="*/ 1134103 h 3994140"/>
              <a:gd name="connsiteX11544" fmla="*/ 866073 w 6606361"/>
              <a:gd name="connsiteY11544" fmla="*/ 1131187 h 3994140"/>
              <a:gd name="connsiteX11545" fmla="*/ 871905 w 6606361"/>
              <a:gd name="connsiteY11545" fmla="*/ 1128272 h 3994140"/>
              <a:gd name="connsiteX11546" fmla="*/ 877736 w 6606361"/>
              <a:gd name="connsiteY11546" fmla="*/ 1125357 h 3994140"/>
              <a:gd name="connsiteX11547" fmla="*/ 886486 w 6606361"/>
              <a:gd name="connsiteY11547" fmla="*/ 1122441 h 3994140"/>
              <a:gd name="connsiteX11548" fmla="*/ 895233 w 6606361"/>
              <a:gd name="connsiteY11548" fmla="*/ 1122441 h 3994140"/>
              <a:gd name="connsiteX11549" fmla="*/ 898149 w 6606361"/>
              <a:gd name="connsiteY11549" fmla="*/ 1122441 h 3994140"/>
              <a:gd name="connsiteX11550" fmla="*/ 901066 w 6606361"/>
              <a:gd name="connsiteY11550" fmla="*/ 1119526 h 3994140"/>
              <a:gd name="connsiteX11551" fmla="*/ 906898 w 6606361"/>
              <a:gd name="connsiteY11551" fmla="*/ 1116610 h 3994140"/>
              <a:gd name="connsiteX11552" fmla="*/ 912729 w 6606361"/>
              <a:gd name="connsiteY11552" fmla="*/ 1113695 h 3994140"/>
              <a:gd name="connsiteX11553" fmla="*/ 903982 w 6606361"/>
              <a:gd name="connsiteY11553" fmla="*/ 1113695 h 3994140"/>
              <a:gd name="connsiteX11554" fmla="*/ 895233 w 6606361"/>
              <a:gd name="connsiteY11554" fmla="*/ 1110779 h 3994140"/>
              <a:gd name="connsiteX11555" fmla="*/ 889401 w 6606361"/>
              <a:gd name="connsiteY11555" fmla="*/ 1107864 h 3994140"/>
              <a:gd name="connsiteX11556" fmla="*/ 880653 w 6606361"/>
              <a:gd name="connsiteY11556" fmla="*/ 1102033 h 3994140"/>
              <a:gd name="connsiteX11557" fmla="*/ 874821 w 6606361"/>
              <a:gd name="connsiteY11557" fmla="*/ 1096203 h 3994140"/>
              <a:gd name="connsiteX11558" fmla="*/ 868989 w 6606361"/>
              <a:gd name="connsiteY11558" fmla="*/ 1093287 h 3994140"/>
              <a:gd name="connsiteX11559" fmla="*/ 863157 w 6606361"/>
              <a:gd name="connsiteY11559" fmla="*/ 1093287 h 3994140"/>
              <a:gd name="connsiteX11560" fmla="*/ 857325 w 6606361"/>
              <a:gd name="connsiteY11560" fmla="*/ 1096203 h 3994140"/>
              <a:gd name="connsiteX11561" fmla="*/ 851493 w 6606361"/>
              <a:gd name="connsiteY11561" fmla="*/ 1099118 h 3994140"/>
              <a:gd name="connsiteX11562" fmla="*/ 845660 w 6606361"/>
              <a:gd name="connsiteY11562" fmla="*/ 1102034 h 3994140"/>
              <a:gd name="connsiteX11563" fmla="*/ 825249 w 6606361"/>
              <a:gd name="connsiteY11563" fmla="*/ 1107864 h 3994140"/>
              <a:gd name="connsiteX11564" fmla="*/ 822332 w 6606361"/>
              <a:gd name="connsiteY11564" fmla="*/ 1107864 h 3994140"/>
              <a:gd name="connsiteX11565" fmla="*/ 816500 w 6606361"/>
              <a:gd name="connsiteY11565" fmla="*/ 1110780 h 3994140"/>
              <a:gd name="connsiteX11566" fmla="*/ 810668 w 6606361"/>
              <a:gd name="connsiteY11566" fmla="*/ 1110780 h 3994140"/>
              <a:gd name="connsiteX11567" fmla="*/ 801919 w 6606361"/>
              <a:gd name="connsiteY11567" fmla="*/ 1113695 h 3994140"/>
              <a:gd name="connsiteX11568" fmla="*/ 796088 w 6606361"/>
              <a:gd name="connsiteY11568" fmla="*/ 1119526 h 3994140"/>
              <a:gd name="connsiteX11569" fmla="*/ 781507 w 6606361"/>
              <a:gd name="connsiteY11569" fmla="*/ 1113695 h 3994140"/>
              <a:gd name="connsiteX11570" fmla="*/ 778591 w 6606361"/>
              <a:gd name="connsiteY11570" fmla="*/ 1110780 h 3994140"/>
              <a:gd name="connsiteX11571" fmla="*/ 775675 w 6606361"/>
              <a:gd name="connsiteY11571" fmla="*/ 1110780 h 3994140"/>
              <a:gd name="connsiteX11572" fmla="*/ 769844 w 6606361"/>
              <a:gd name="connsiteY11572" fmla="*/ 1104949 h 3994140"/>
              <a:gd name="connsiteX11573" fmla="*/ 764011 w 6606361"/>
              <a:gd name="connsiteY11573" fmla="*/ 1102034 h 3994140"/>
              <a:gd name="connsiteX11574" fmla="*/ 758178 w 6606361"/>
              <a:gd name="connsiteY11574" fmla="*/ 1096203 h 3994140"/>
              <a:gd name="connsiteX11575" fmla="*/ 755263 w 6606361"/>
              <a:gd name="connsiteY11575" fmla="*/ 1093287 h 3994140"/>
              <a:gd name="connsiteX11576" fmla="*/ 752347 w 6606361"/>
              <a:gd name="connsiteY11576" fmla="*/ 1087456 h 3994140"/>
              <a:gd name="connsiteX11577" fmla="*/ 752347 w 6606361"/>
              <a:gd name="connsiteY11577" fmla="*/ 1084541 h 3994140"/>
              <a:gd name="connsiteX11578" fmla="*/ 752347 w 6606361"/>
              <a:gd name="connsiteY11578" fmla="*/ 1081626 h 3994140"/>
              <a:gd name="connsiteX11579" fmla="*/ 752347 w 6606361"/>
              <a:gd name="connsiteY11579" fmla="*/ 1072879 h 3994140"/>
              <a:gd name="connsiteX11580" fmla="*/ 752347 w 6606361"/>
              <a:gd name="connsiteY11580" fmla="*/ 1064133 h 3994140"/>
              <a:gd name="connsiteX11581" fmla="*/ 752347 w 6606361"/>
              <a:gd name="connsiteY11581" fmla="*/ 1058302 h 3994140"/>
              <a:gd name="connsiteX11582" fmla="*/ 752347 w 6606361"/>
              <a:gd name="connsiteY11582" fmla="*/ 1049556 h 3994140"/>
              <a:gd name="connsiteX11583" fmla="*/ 752347 w 6606361"/>
              <a:gd name="connsiteY11583" fmla="*/ 1002909 h 3994140"/>
              <a:gd name="connsiteX11584" fmla="*/ 752347 w 6606361"/>
              <a:gd name="connsiteY11584" fmla="*/ 999993 h 3994140"/>
              <a:gd name="connsiteX11585" fmla="*/ 755263 w 6606361"/>
              <a:gd name="connsiteY11585" fmla="*/ 994163 h 3994140"/>
              <a:gd name="connsiteX11586" fmla="*/ 758178 w 6606361"/>
              <a:gd name="connsiteY11586" fmla="*/ 985416 h 3994140"/>
              <a:gd name="connsiteX11587" fmla="*/ 764011 w 6606361"/>
              <a:gd name="connsiteY11587" fmla="*/ 976670 h 3994140"/>
              <a:gd name="connsiteX11588" fmla="*/ 775675 w 6606361"/>
              <a:gd name="connsiteY11588" fmla="*/ 967924 h 3994140"/>
              <a:gd name="connsiteX11589" fmla="*/ 807751 w 6606361"/>
              <a:gd name="connsiteY11589" fmla="*/ 938769 h 3994140"/>
              <a:gd name="connsiteX11590" fmla="*/ 813584 w 6606361"/>
              <a:gd name="connsiteY11590" fmla="*/ 935854 h 3994140"/>
              <a:gd name="connsiteX11591" fmla="*/ 819417 w 6606361"/>
              <a:gd name="connsiteY11591" fmla="*/ 927108 h 3994140"/>
              <a:gd name="connsiteX11592" fmla="*/ 828164 w 6606361"/>
              <a:gd name="connsiteY11592" fmla="*/ 915446 h 3994140"/>
              <a:gd name="connsiteX11593" fmla="*/ 828164 w 6606361"/>
              <a:gd name="connsiteY11593" fmla="*/ 897953 h 3994140"/>
              <a:gd name="connsiteX11594" fmla="*/ 816500 w 6606361"/>
              <a:gd name="connsiteY11594" fmla="*/ 883376 h 3994140"/>
              <a:gd name="connsiteX11595" fmla="*/ 819417 w 6606361"/>
              <a:gd name="connsiteY11595" fmla="*/ 880461 h 3994140"/>
              <a:gd name="connsiteX11596" fmla="*/ 819417 w 6606361"/>
              <a:gd name="connsiteY11596" fmla="*/ 877545 h 3994140"/>
              <a:gd name="connsiteX11597" fmla="*/ 816500 w 6606361"/>
              <a:gd name="connsiteY11597" fmla="*/ 874630 h 3994140"/>
              <a:gd name="connsiteX11598" fmla="*/ 819415 w 6606361"/>
              <a:gd name="connsiteY11598" fmla="*/ 877545 h 3994140"/>
              <a:gd name="connsiteX11599" fmla="*/ 819415 w 6606361"/>
              <a:gd name="connsiteY11599" fmla="*/ 880461 h 3994140"/>
              <a:gd name="connsiteX11600" fmla="*/ 816500 w 6606361"/>
              <a:gd name="connsiteY11600" fmla="*/ 883376 h 3994140"/>
              <a:gd name="connsiteX11601" fmla="*/ 801919 w 6606361"/>
              <a:gd name="connsiteY11601" fmla="*/ 880461 h 3994140"/>
              <a:gd name="connsiteX11602" fmla="*/ 784422 w 6606361"/>
              <a:gd name="connsiteY11602" fmla="*/ 883376 h 3994140"/>
              <a:gd name="connsiteX11603" fmla="*/ 769842 w 6606361"/>
              <a:gd name="connsiteY11603" fmla="*/ 897953 h 3994140"/>
              <a:gd name="connsiteX11604" fmla="*/ 752346 w 6606361"/>
              <a:gd name="connsiteY11604" fmla="*/ 912530 h 3994140"/>
              <a:gd name="connsiteX11605" fmla="*/ 752346 w 6606361"/>
              <a:gd name="connsiteY11605" fmla="*/ 932938 h 3994140"/>
              <a:gd name="connsiteX11606" fmla="*/ 752346 w 6606361"/>
              <a:gd name="connsiteY11606" fmla="*/ 935854 h 3994140"/>
              <a:gd name="connsiteX11607" fmla="*/ 752346 w 6606361"/>
              <a:gd name="connsiteY11607" fmla="*/ 938769 h 3994140"/>
              <a:gd name="connsiteX11608" fmla="*/ 752346 w 6606361"/>
              <a:gd name="connsiteY11608" fmla="*/ 947515 h 3994140"/>
              <a:gd name="connsiteX11609" fmla="*/ 749430 w 6606361"/>
              <a:gd name="connsiteY11609" fmla="*/ 956262 h 3994140"/>
              <a:gd name="connsiteX11610" fmla="*/ 743597 w 6606361"/>
              <a:gd name="connsiteY11610" fmla="*/ 965008 h 3994140"/>
              <a:gd name="connsiteX11611" fmla="*/ 734849 w 6606361"/>
              <a:gd name="connsiteY11611" fmla="*/ 973754 h 3994140"/>
              <a:gd name="connsiteX11612" fmla="*/ 734849 w 6606361"/>
              <a:gd name="connsiteY11612" fmla="*/ 976670 h 3994140"/>
              <a:gd name="connsiteX11613" fmla="*/ 729017 w 6606361"/>
              <a:gd name="connsiteY11613" fmla="*/ 976670 h 3994140"/>
              <a:gd name="connsiteX11614" fmla="*/ 726102 w 6606361"/>
              <a:gd name="connsiteY11614" fmla="*/ 982501 h 3994140"/>
              <a:gd name="connsiteX11615" fmla="*/ 717353 w 6606361"/>
              <a:gd name="connsiteY11615" fmla="*/ 985416 h 3994140"/>
              <a:gd name="connsiteX11616" fmla="*/ 711521 w 6606361"/>
              <a:gd name="connsiteY11616" fmla="*/ 991247 h 3994140"/>
              <a:gd name="connsiteX11617" fmla="*/ 705689 w 6606361"/>
              <a:gd name="connsiteY11617" fmla="*/ 994162 h 3994140"/>
              <a:gd name="connsiteX11618" fmla="*/ 702773 w 6606361"/>
              <a:gd name="connsiteY11618" fmla="*/ 999993 h 3994140"/>
              <a:gd name="connsiteX11619" fmla="*/ 699856 w 6606361"/>
              <a:gd name="connsiteY11619" fmla="*/ 1005824 h 3994140"/>
              <a:gd name="connsiteX11620" fmla="*/ 696940 w 6606361"/>
              <a:gd name="connsiteY11620" fmla="*/ 1011655 h 3994140"/>
              <a:gd name="connsiteX11621" fmla="*/ 694025 w 6606361"/>
              <a:gd name="connsiteY11621" fmla="*/ 1017486 h 3994140"/>
              <a:gd name="connsiteX11622" fmla="*/ 691108 w 6606361"/>
              <a:gd name="connsiteY11622" fmla="*/ 1026232 h 3994140"/>
              <a:gd name="connsiteX11623" fmla="*/ 691108 w 6606361"/>
              <a:gd name="connsiteY11623" fmla="*/ 1037894 h 3994140"/>
              <a:gd name="connsiteX11624" fmla="*/ 688192 w 6606361"/>
              <a:gd name="connsiteY11624" fmla="*/ 1043725 h 3994140"/>
              <a:gd name="connsiteX11625" fmla="*/ 688192 w 6606361"/>
              <a:gd name="connsiteY11625" fmla="*/ 1040809 h 3994140"/>
              <a:gd name="connsiteX11626" fmla="*/ 685276 w 6606361"/>
              <a:gd name="connsiteY11626" fmla="*/ 1090372 h 3994140"/>
              <a:gd name="connsiteX11627" fmla="*/ 688192 w 6606361"/>
              <a:gd name="connsiteY11627" fmla="*/ 1090372 h 3994140"/>
              <a:gd name="connsiteX11628" fmla="*/ 691108 w 6606361"/>
              <a:gd name="connsiteY11628" fmla="*/ 1093287 h 3994140"/>
              <a:gd name="connsiteX11629" fmla="*/ 694025 w 6606361"/>
              <a:gd name="connsiteY11629" fmla="*/ 1093287 h 3994140"/>
              <a:gd name="connsiteX11630" fmla="*/ 699856 w 6606361"/>
              <a:gd name="connsiteY11630" fmla="*/ 1096202 h 3994140"/>
              <a:gd name="connsiteX11631" fmla="*/ 705689 w 6606361"/>
              <a:gd name="connsiteY11631" fmla="*/ 1099118 h 3994140"/>
              <a:gd name="connsiteX11632" fmla="*/ 708605 w 6606361"/>
              <a:gd name="connsiteY11632" fmla="*/ 1104949 h 3994140"/>
              <a:gd name="connsiteX11633" fmla="*/ 708605 w 6606361"/>
              <a:gd name="connsiteY11633" fmla="*/ 1113695 h 3994140"/>
              <a:gd name="connsiteX11634" fmla="*/ 711521 w 6606361"/>
              <a:gd name="connsiteY11634" fmla="*/ 1113695 h 3994140"/>
              <a:gd name="connsiteX11635" fmla="*/ 711521 w 6606361"/>
              <a:gd name="connsiteY11635" fmla="*/ 1119526 h 3994140"/>
              <a:gd name="connsiteX11636" fmla="*/ 708605 w 6606361"/>
              <a:gd name="connsiteY11636" fmla="*/ 1125357 h 3994140"/>
              <a:gd name="connsiteX11637" fmla="*/ 708605 w 6606361"/>
              <a:gd name="connsiteY11637" fmla="*/ 1131188 h 3994140"/>
              <a:gd name="connsiteX11638" fmla="*/ 702773 w 6606361"/>
              <a:gd name="connsiteY11638" fmla="*/ 1139934 h 3994140"/>
              <a:gd name="connsiteX11639" fmla="*/ 696940 w 6606361"/>
              <a:gd name="connsiteY11639" fmla="*/ 1145765 h 3994140"/>
              <a:gd name="connsiteX11640" fmla="*/ 670696 w 6606361"/>
              <a:gd name="connsiteY11640" fmla="*/ 1174919 h 3994140"/>
              <a:gd name="connsiteX11641" fmla="*/ 670696 w 6606361"/>
              <a:gd name="connsiteY11641" fmla="*/ 1186581 h 3994140"/>
              <a:gd name="connsiteX11642" fmla="*/ 670696 w 6606361"/>
              <a:gd name="connsiteY11642" fmla="*/ 1195327 h 3994140"/>
              <a:gd name="connsiteX11643" fmla="*/ 667780 w 6606361"/>
              <a:gd name="connsiteY11643" fmla="*/ 1212820 h 3994140"/>
              <a:gd name="connsiteX11644" fmla="*/ 661948 w 6606361"/>
              <a:gd name="connsiteY11644" fmla="*/ 1233228 h 3994140"/>
              <a:gd name="connsiteX11645" fmla="*/ 653199 w 6606361"/>
              <a:gd name="connsiteY11645" fmla="*/ 1247805 h 3994140"/>
              <a:gd name="connsiteX11646" fmla="*/ 653199 w 6606361"/>
              <a:gd name="connsiteY11646" fmla="*/ 1250720 h 3994140"/>
              <a:gd name="connsiteX11647" fmla="*/ 647367 w 6606361"/>
              <a:gd name="connsiteY11647" fmla="*/ 1250720 h 3994140"/>
              <a:gd name="connsiteX11648" fmla="*/ 641535 w 6606361"/>
              <a:gd name="connsiteY11648" fmla="*/ 1253636 h 3994140"/>
              <a:gd name="connsiteX11649" fmla="*/ 635703 w 6606361"/>
              <a:gd name="connsiteY11649" fmla="*/ 1259467 h 3994140"/>
              <a:gd name="connsiteX11650" fmla="*/ 629870 w 6606361"/>
              <a:gd name="connsiteY11650" fmla="*/ 1265297 h 3994140"/>
              <a:gd name="connsiteX11651" fmla="*/ 626954 w 6606361"/>
              <a:gd name="connsiteY11651" fmla="*/ 1271128 h 3994140"/>
              <a:gd name="connsiteX11652" fmla="*/ 609458 w 6606361"/>
              <a:gd name="connsiteY11652" fmla="*/ 1276959 h 3994140"/>
              <a:gd name="connsiteX11653" fmla="*/ 597794 w 6606361"/>
              <a:gd name="connsiteY11653" fmla="*/ 1274044 h 3994140"/>
              <a:gd name="connsiteX11654" fmla="*/ 591962 w 6606361"/>
              <a:gd name="connsiteY11654" fmla="*/ 1244889 h 3994140"/>
              <a:gd name="connsiteX11655" fmla="*/ 574465 w 6606361"/>
              <a:gd name="connsiteY11655" fmla="*/ 1218651 h 3994140"/>
              <a:gd name="connsiteX11656" fmla="*/ 574465 w 6606361"/>
              <a:gd name="connsiteY11656" fmla="*/ 1177834 h 3994140"/>
              <a:gd name="connsiteX11657" fmla="*/ 574465 w 6606361"/>
              <a:gd name="connsiteY11657" fmla="*/ 1172004 h 3994140"/>
              <a:gd name="connsiteX11658" fmla="*/ 574465 w 6606361"/>
              <a:gd name="connsiteY11658" fmla="*/ 1163257 h 3994140"/>
              <a:gd name="connsiteX11659" fmla="*/ 574465 w 6606361"/>
              <a:gd name="connsiteY11659" fmla="*/ 1157426 h 3994140"/>
              <a:gd name="connsiteX11660" fmla="*/ 574465 w 6606361"/>
              <a:gd name="connsiteY11660" fmla="*/ 1148680 h 3994140"/>
              <a:gd name="connsiteX11661" fmla="*/ 574465 w 6606361"/>
              <a:gd name="connsiteY11661" fmla="*/ 1145765 h 3994140"/>
              <a:gd name="connsiteX11662" fmla="*/ 574465 w 6606361"/>
              <a:gd name="connsiteY11662" fmla="*/ 1139934 h 3994140"/>
              <a:gd name="connsiteX11663" fmla="*/ 574465 w 6606361"/>
              <a:gd name="connsiteY11663" fmla="*/ 1134103 h 3994140"/>
              <a:gd name="connsiteX11664" fmla="*/ 574465 w 6606361"/>
              <a:gd name="connsiteY11664" fmla="*/ 1125357 h 3994140"/>
              <a:gd name="connsiteX11665" fmla="*/ 574465 w 6606361"/>
              <a:gd name="connsiteY11665" fmla="*/ 1119526 h 3994140"/>
              <a:gd name="connsiteX11666" fmla="*/ 574465 w 6606361"/>
              <a:gd name="connsiteY11666" fmla="*/ 1116610 h 3994140"/>
              <a:gd name="connsiteX11667" fmla="*/ 565717 w 6606361"/>
              <a:gd name="connsiteY11667" fmla="*/ 1093287 h 3994140"/>
              <a:gd name="connsiteX11668" fmla="*/ 565717 w 6606361"/>
              <a:gd name="connsiteY11668" fmla="*/ 1096202 h 3994140"/>
              <a:gd name="connsiteX11669" fmla="*/ 565717 w 6606361"/>
              <a:gd name="connsiteY11669" fmla="*/ 1099117 h 3994140"/>
              <a:gd name="connsiteX11670" fmla="*/ 565717 w 6606361"/>
              <a:gd name="connsiteY11670" fmla="*/ 1102033 h 3994140"/>
              <a:gd name="connsiteX11671" fmla="*/ 562801 w 6606361"/>
              <a:gd name="connsiteY11671" fmla="*/ 1110779 h 3994140"/>
              <a:gd name="connsiteX11672" fmla="*/ 559885 w 6606361"/>
              <a:gd name="connsiteY11672" fmla="*/ 1119525 h 3994140"/>
              <a:gd name="connsiteX11673" fmla="*/ 554053 w 6606361"/>
              <a:gd name="connsiteY11673" fmla="*/ 1128272 h 3994140"/>
              <a:gd name="connsiteX11674" fmla="*/ 551136 w 6606361"/>
              <a:gd name="connsiteY11674" fmla="*/ 1131187 h 3994140"/>
              <a:gd name="connsiteX11675" fmla="*/ 551136 w 6606361"/>
              <a:gd name="connsiteY11675" fmla="*/ 1134103 h 3994140"/>
              <a:gd name="connsiteX11676" fmla="*/ 548221 w 6606361"/>
              <a:gd name="connsiteY11676" fmla="*/ 1137018 h 3994140"/>
              <a:gd name="connsiteX11677" fmla="*/ 542388 w 6606361"/>
              <a:gd name="connsiteY11677" fmla="*/ 1139934 h 3994140"/>
              <a:gd name="connsiteX11678" fmla="*/ 539472 w 6606361"/>
              <a:gd name="connsiteY11678" fmla="*/ 1142849 h 3994140"/>
              <a:gd name="connsiteX11679" fmla="*/ 533640 w 6606361"/>
              <a:gd name="connsiteY11679" fmla="*/ 1142849 h 3994140"/>
              <a:gd name="connsiteX11680" fmla="*/ 533640 w 6606361"/>
              <a:gd name="connsiteY11680" fmla="*/ 1145764 h 3994140"/>
              <a:gd name="connsiteX11681" fmla="*/ 530725 w 6606361"/>
              <a:gd name="connsiteY11681" fmla="*/ 1145764 h 3994140"/>
              <a:gd name="connsiteX11682" fmla="*/ 530725 w 6606361"/>
              <a:gd name="connsiteY11682" fmla="*/ 1151595 h 3994140"/>
              <a:gd name="connsiteX11683" fmla="*/ 527809 w 6606361"/>
              <a:gd name="connsiteY11683" fmla="*/ 1157426 h 3994140"/>
              <a:gd name="connsiteX11684" fmla="*/ 527809 w 6606361"/>
              <a:gd name="connsiteY11684" fmla="*/ 1166172 h 3994140"/>
              <a:gd name="connsiteX11685" fmla="*/ 527809 w 6606361"/>
              <a:gd name="connsiteY11685" fmla="*/ 1169088 h 3994140"/>
              <a:gd name="connsiteX11686" fmla="*/ 524892 w 6606361"/>
              <a:gd name="connsiteY11686" fmla="*/ 1172003 h 3994140"/>
              <a:gd name="connsiteX11687" fmla="*/ 521976 w 6606361"/>
              <a:gd name="connsiteY11687" fmla="*/ 1177834 h 3994140"/>
              <a:gd name="connsiteX11688" fmla="*/ 516145 w 6606361"/>
              <a:gd name="connsiteY11688" fmla="*/ 1183665 h 3994140"/>
              <a:gd name="connsiteX11689" fmla="*/ 510312 w 6606361"/>
              <a:gd name="connsiteY11689" fmla="*/ 1189496 h 3994140"/>
              <a:gd name="connsiteX11690" fmla="*/ 501563 w 6606361"/>
              <a:gd name="connsiteY11690" fmla="*/ 1195327 h 3994140"/>
              <a:gd name="connsiteX11691" fmla="*/ 492815 w 6606361"/>
              <a:gd name="connsiteY11691" fmla="*/ 1198242 h 3994140"/>
              <a:gd name="connsiteX11692" fmla="*/ 489899 w 6606361"/>
              <a:gd name="connsiteY11692" fmla="*/ 1198242 h 3994140"/>
              <a:gd name="connsiteX11693" fmla="*/ 484067 w 6606361"/>
              <a:gd name="connsiteY11693" fmla="*/ 1195327 h 3994140"/>
              <a:gd name="connsiteX11694" fmla="*/ 478235 w 6606361"/>
              <a:gd name="connsiteY11694" fmla="*/ 1192411 h 3994140"/>
              <a:gd name="connsiteX11695" fmla="*/ 472403 w 6606361"/>
              <a:gd name="connsiteY11695" fmla="*/ 1186580 h 3994140"/>
              <a:gd name="connsiteX11696" fmla="*/ 463654 w 6606361"/>
              <a:gd name="connsiteY11696" fmla="*/ 1180750 h 3994140"/>
              <a:gd name="connsiteX11697" fmla="*/ 460738 w 6606361"/>
              <a:gd name="connsiteY11697" fmla="*/ 1172003 h 3994140"/>
              <a:gd name="connsiteX11698" fmla="*/ 454907 w 6606361"/>
              <a:gd name="connsiteY11698" fmla="*/ 1163257 h 3994140"/>
              <a:gd name="connsiteX11699" fmla="*/ 454907 w 6606361"/>
              <a:gd name="connsiteY11699" fmla="*/ 1160342 h 3994140"/>
              <a:gd name="connsiteX11700" fmla="*/ 454907 w 6606361"/>
              <a:gd name="connsiteY11700" fmla="*/ 1157426 h 3994140"/>
              <a:gd name="connsiteX11701" fmla="*/ 451990 w 6606361"/>
              <a:gd name="connsiteY11701" fmla="*/ 1151595 h 3994140"/>
              <a:gd name="connsiteX11702" fmla="*/ 451990 w 6606361"/>
              <a:gd name="connsiteY11702" fmla="*/ 1145764 h 3994140"/>
              <a:gd name="connsiteX11703" fmla="*/ 451990 w 6606361"/>
              <a:gd name="connsiteY11703" fmla="*/ 1137018 h 3994140"/>
              <a:gd name="connsiteX11704" fmla="*/ 451990 w 6606361"/>
              <a:gd name="connsiteY11704" fmla="*/ 1128272 h 3994140"/>
              <a:gd name="connsiteX11705" fmla="*/ 457823 w 6606361"/>
              <a:gd name="connsiteY11705" fmla="*/ 1119525 h 3994140"/>
              <a:gd name="connsiteX11706" fmla="*/ 457823 w 6606361"/>
              <a:gd name="connsiteY11706" fmla="*/ 1116610 h 3994140"/>
              <a:gd name="connsiteX11707" fmla="*/ 457823 w 6606361"/>
              <a:gd name="connsiteY11707" fmla="*/ 1110779 h 3994140"/>
              <a:gd name="connsiteX11708" fmla="*/ 457823 w 6606361"/>
              <a:gd name="connsiteY11708" fmla="*/ 1104948 h 3994140"/>
              <a:gd name="connsiteX11709" fmla="*/ 460738 w 6606361"/>
              <a:gd name="connsiteY11709" fmla="*/ 1102033 h 3994140"/>
              <a:gd name="connsiteX11710" fmla="*/ 460738 w 6606361"/>
              <a:gd name="connsiteY11710" fmla="*/ 1099117 h 3994140"/>
              <a:gd name="connsiteX11711" fmla="*/ 463654 w 6606361"/>
              <a:gd name="connsiteY11711" fmla="*/ 1099117 h 3994140"/>
              <a:gd name="connsiteX11712" fmla="*/ 463654 w 6606361"/>
              <a:gd name="connsiteY11712" fmla="*/ 1096202 h 3994140"/>
              <a:gd name="connsiteX11713" fmla="*/ 463654 w 6606361"/>
              <a:gd name="connsiteY11713" fmla="*/ 1093287 h 3994140"/>
              <a:gd name="connsiteX11714" fmla="*/ 460738 w 6606361"/>
              <a:gd name="connsiteY11714" fmla="*/ 1090371 h 3994140"/>
              <a:gd name="connsiteX11715" fmla="*/ 454907 w 6606361"/>
              <a:gd name="connsiteY11715" fmla="*/ 1084540 h 3994140"/>
              <a:gd name="connsiteX11716" fmla="*/ 449074 w 6606361"/>
              <a:gd name="connsiteY11716" fmla="*/ 1069963 h 3994140"/>
              <a:gd name="connsiteX11717" fmla="*/ 451990 w 6606361"/>
              <a:gd name="connsiteY11717" fmla="*/ 1052471 h 3994140"/>
              <a:gd name="connsiteX11718" fmla="*/ 460738 w 6606361"/>
              <a:gd name="connsiteY11718" fmla="*/ 1034978 h 3994140"/>
              <a:gd name="connsiteX11719" fmla="*/ 463654 w 6606361"/>
              <a:gd name="connsiteY11719" fmla="*/ 1032063 h 3994140"/>
              <a:gd name="connsiteX11720" fmla="*/ 466571 w 6606361"/>
              <a:gd name="connsiteY11720" fmla="*/ 1026232 h 3994140"/>
              <a:gd name="connsiteX11721" fmla="*/ 469487 w 6606361"/>
              <a:gd name="connsiteY11721" fmla="*/ 1020401 h 3994140"/>
              <a:gd name="connsiteX11722" fmla="*/ 472403 w 6606361"/>
              <a:gd name="connsiteY11722" fmla="*/ 1011654 h 3994140"/>
              <a:gd name="connsiteX11723" fmla="*/ 478235 w 6606361"/>
              <a:gd name="connsiteY11723" fmla="*/ 1008739 h 3994140"/>
              <a:gd name="connsiteX11724" fmla="*/ 481151 w 6606361"/>
              <a:gd name="connsiteY11724" fmla="*/ 1005824 h 3994140"/>
              <a:gd name="connsiteX11725" fmla="*/ 486984 w 6606361"/>
              <a:gd name="connsiteY11725" fmla="*/ 1002908 h 3994140"/>
              <a:gd name="connsiteX11726" fmla="*/ 492815 w 6606361"/>
              <a:gd name="connsiteY11726" fmla="*/ 997077 h 3994140"/>
              <a:gd name="connsiteX11727" fmla="*/ 495732 w 6606361"/>
              <a:gd name="connsiteY11727" fmla="*/ 988331 h 3994140"/>
              <a:gd name="connsiteX11728" fmla="*/ 527809 w 6606361"/>
              <a:gd name="connsiteY11728" fmla="*/ 967923 h 3994140"/>
              <a:gd name="connsiteX11729" fmla="*/ 554053 w 6606361"/>
              <a:gd name="connsiteY11729" fmla="*/ 932938 h 3994140"/>
              <a:gd name="connsiteX11730" fmla="*/ 568633 w 6606361"/>
              <a:gd name="connsiteY11730" fmla="*/ 924192 h 3994140"/>
              <a:gd name="connsiteX11731" fmla="*/ 571549 w 6606361"/>
              <a:gd name="connsiteY11731" fmla="*/ 918361 h 3994140"/>
              <a:gd name="connsiteX11732" fmla="*/ 577381 w 6606361"/>
              <a:gd name="connsiteY11732" fmla="*/ 906699 h 3994140"/>
              <a:gd name="connsiteX11733" fmla="*/ 586129 w 6606361"/>
              <a:gd name="connsiteY11733" fmla="*/ 889206 h 3994140"/>
              <a:gd name="connsiteX11734" fmla="*/ 591962 w 6606361"/>
              <a:gd name="connsiteY11734" fmla="*/ 874629 h 3994140"/>
              <a:gd name="connsiteX11735" fmla="*/ 594878 w 6606361"/>
              <a:gd name="connsiteY11735" fmla="*/ 865883 h 3994140"/>
              <a:gd name="connsiteX11736" fmla="*/ 597794 w 6606361"/>
              <a:gd name="connsiteY11736" fmla="*/ 860052 h 3994140"/>
              <a:gd name="connsiteX11737" fmla="*/ 603626 w 6606361"/>
              <a:gd name="connsiteY11737" fmla="*/ 845475 h 3994140"/>
              <a:gd name="connsiteX11738" fmla="*/ 609458 w 6606361"/>
              <a:gd name="connsiteY11738" fmla="*/ 830898 h 3994140"/>
              <a:gd name="connsiteX11739" fmla="*/ 615290 w 6606361"/>
              <a:gd name="connsiteY11739" fmla="*/ 819236 h 3994140"/>
              <a:gd name="connsiteX11740" fmla="*/ 618207 w 6606361"/>
              <a:gd name="connsiteY11740" fmla="*/ 816321 h 3994140"/>
              <a:gd name="connsiteX11741" fmla="*/ 647367 w 6606361"/>
              <a:gd name="connsiteY11741" fmla="*/ 763843 h 3994140"/>
              <a:gd name="connsiteX11742" fmla="*/ 664863 w 6606361"/>
              <a:gd name="connsiteY11742" fmla="*/ 717196 h 3994140"/>
              <a:gd name="connsiteX11743" fmla="*/ 664863 w 6606361"/>
              <a:gd name="connsiteY11743" fmla="*/ 714280 h 3994140"/>
              <a:gd name="connsiteX11744" fmla="*/ 664863 w 6606361"/>
              <a:gd name="connsiteY11744" fmla="*/ 708450 h 3994140"/>
              <a:gd name="connsiteX11745" fmla="*/ 667780 w 6606361"/>
              <a:gd name="connsiteY11745" fmla="*/ 699703 h 3994140"/>
              <a:gd name="connsiteX11746" fmla="*/ 670696 w 6606361"/>
              <a:gd name="connsiteY11746" fmla="*/ 693872 h 3994140"/>
              <a:gd name="connsiteX11747" fmla="*/ 673612 w 6606361"/>
              <a:gd name="connsiteY11747" fmla="*/ 688042 h 3994140"/>
              <a:gd name="connsiteX11748" fmla="*/ 679445 w 6606361"/>
              <a:gd name="connsiteY11748" fmla="*/ 682211 h 3994140"/>
              <a:gd name="connsiteX11749" fmla="*/ 685276 w 6606361"/>
              <a:gd name="connsiteY11749" fmla="*/ 679295 h 3994140"/>
              <a:gd name="connsiteX11750" fmla="*/ 694025 w 6606361"/>
              <a:gd name="connsiteY11750" fmla="*/ 676380 h 3994140"/>
              <a:gd name="connsiteX11751" fmla="*/ 702773 w 6606361"/>
              <a:gd name="connsiteY11751" fmla="*/ 667633 h 3994140"/>
              <a:gd name="connsiteX11752" fmla="*/ 705689 w 6606361"/>
              <a:gd name="connsiteY11752" fmla="*/ 667633 h 3994140"/>
              <a:gd name="connsiteX11753" fmla="*/ 705689 w 6606361"/>
              <a:gd name="connsiteY11753" fmla="*/ 664719 h 3994140"/>
              <a:gd name="connsiteX11754" fmla="*/ 708605 w 6606361"/>
              <a:gd name="connsiteY11754" fmla="*/ 658888 h 3994140"/>
              <a:gd name="connsiteX11755" fmla="*/ 714437 w 6606361"/>
              <a:gd name="connsiteY11755" fmla="*/ 653057 h 3994140"/>
              <a:gd name="connsiteX11756" fmla="*/ 720269 w 6606361"/>
              <a:gd name="connsiteY11756" fmla="*/ 647226 h 3994140"/>
              <a:gd name="connsiteX11757" fmla="*/ 726102 w 6606361"/>
              <a:gd name="connsiteY11757" fmla="*/ 644310 h 3994140"/>
              <a:gd name="connsiteX11758" fmla="*/ 731933 w 6606361"/>
              <a:gd name="connsiteY11758" fmla="*/ 644310 h 3994140"/>
              <a:gd name="connsiteX11759" fmla="*/ 731933 w 6606361"/>
              <a:gd name="connsiteY11759" fmla="*/ 647226 h 3994140"/>
              <a:gd name="connsiteX11760" fmla="*/ 734849 w 6606361"/>
              <a:gd name="connsiteY11760" fmla="*/ 647226 h 3994140"/>
              <a:gd name="connsiteX11761" fmla="*/ 734849 w 6606361"/>
              <a:gd name="connsiteY11761" fmla="*/ 650142 h 3994140"/>
              <a:gd name="connsiteX11762" fmla="*/ 740681 w 6606361"/>
              <a:gd name="connsiteY11762" fmla="*/ 650142 h 3994140"/>
              <a:gd name="connsiteX11763" fmla="*/ 746513 w 6606361"/>
              <a:gd name="connsiteY11763" fmla="*/ 650142 h 3994140"/>
              <a:gd name="connsiteX11764" fmla="*/ 752346 w 6606361"/>
              <a:gd name="connsiteY11764" fmla="*/ 650142 h 3994140"/>
              <a:gd name="connsiteX11765" fmla="*/ 758178 w 6606361"/>
              <a:gd name="connsiteY11765" fmla="*/ 644310 h 3994140"/>
              <a:gd name="connsiteX11766" fmla="*/ 761094 w 6606361"/>
              <a:gd name="connsiteY11766" fmla="*/ 638480 h 3994140"/>
              <a:gd name="connsiteX11767" fmla="*/ 761094 w 6606361"/>
              <a:gd name="connsiteY11767" fmla="*/ 635564 h 3994140"/>
              <a:gd name="connsiteX11768" fmla="*/ 764011 w 6606361"/>
              <a:gd name="connsiteY11768" fmla="*/ 629733 h 3994140"/>
              <a:gd name="connsiteX11769" fmla="*/ 766926 w 6606361"/>
              <a:gd name="connsiteY11769" fmla="*/ 626818 h 3994140"/>
              <a:gd name="connsiteX11770" fmla="*/ 769842 w 6606361"/>
              <a:gd name="connsiteY11770" fmla="*/ 623902 h 3994140"/>
              <a:gd name="connsiteX11771" fmla="*/ 775674 w 6606361"/>
              <a:gd name="connsiteY11771" fmla="*/ 620987 h 3994140"/>
              <a:gd name="connsiteX11772" fmla="*/ 784422 w 6606361"/>
              <a:gd name="connsiteY11772" fmla="*/ 618071 h 3994140"/>
              <a:gd name="connsiteX11773" fmla="*/ 790255 w 6606361"/>
              <a:gd name="connsiteY11773" fmla="*/ 618071 h 3994140"/>
              <a:gd name="connsiteX11774" fmla="*/ 799002 w 6606361"/>
              <a:gd name="connsiteY11774" fmla="*/ 615157 h 3994140"/>
              <a:gd name="connsiteX11775" fmla="*/ 807751 w 6606361"/>
              <a:gd name="connsiteY11775" fmla="*/ 615157 h 3994140"/>
              <a:gd name="connsiteX11776" fmla="*/ 813584 w 6606361"/>
              <a:gd name="connsiteY11776" fmla="*/ 609326 h 3994140"/>
              <a:gd name="connsiteX11777" fmla="*/ 822331 w 6606361"/>
              <a:gd name="connsiteY11777" fmla="*/ 603495 h 3994140"/>
              <a:gd name="connsiteX11778" fmla="*/ 825249 w 6606361"/>
              <a:gd name="connsiteY11778" fmla="*/ 597663 h 3994140"/>
              <a:gd name="connsiteX11779" fmla="*/ 860240 w 6606361"/>
              <a:gd name="connsiteY11779" fmla="*/ 606410 h 3994140"/>
              <a:gd name="connsiteX11780" fmla="*/ 889401 w 6606361"/>
              <a:gd name="connsiteY11780" fmla="*/ 603495 h 3994140"/>
              <a:gd name="connsiteX11781" fmla="*/ 901066 w 6606361"/>
              <a:gd name="connsiteY11781" fmla="*/ 612241 h 3994140"/>
              <a:gd name="connsiteX11782" fmla="*/ 906898 w 6606361"/>
              <a:gd name="connsiteY11782" fmla="*/ 626818 h 3994140"/>
              <a:gd name="connsiteX11783" fmla="*/ 930226 w 6606361"/>
              <a:gd name="connsiteY11783" fmla="*/ 629733 h 3994140"/>
              <a:gd name="connsiteX11784" fmla="*/ 930226 w 6606361"/>
              <a:gd name="connsiteY11784" fmla="*/ 635564 h 3994140"/>
              <a:gd name="connsiteX11785" fmla="*/ 927310 w 6606361"/>
              <a:gd name="connsiteY11785" fmla="*/ 641395 h 3994140"/>
              <a:gd name="connsiteX11786" fmla="*/ 927310 w 6606361"/>
              <a:gd name="connsiteY11786" fmla="*/ 647226 h 3994140"/>
              <a:gd name="connsiteX11787" fmla="*/ 924394 w 6606361"/>
              <a:gd name="connsiteY11787" fmla="*/ 653057 h 3994140"/>
              <a:gd name="connsiteX11788" fmla="*/ 918562 w 6606361"/>
              <a:gd name="connsiteY11788" fmla="*/ 655972 h 3994140"/>
              <a:gd name="connsiteX11789" fmla="*/ 912729 w 6606361"/>
              <a:gd name="connsiteY11789" fmla="*/ 658888 h 3994140"/>
              <a:gd name="connsiteX11790" fmla="*/ 906898 w 6606361"/>
              <a:gd name="connsiteY11790" fmla="*/ 658888 h 3994140"/>
              <a:gd name="connsiteX11791" fmla="*/ 883569 w 6606361"/>
              <a:gd name="connsiteY11791" fmla="*/ 661803 h 3994140"/>
              <a:gd name="connsiteX11792" fmla="*/ 886486 w 6606361"/>
              <a:gd name="connsiteY11792" fmla="*/ 661803 h 3994140"/>
              <a:gd name="connsiteX11793" fmla="*/ 889401 w 6606361"/>
              <a:gd name="connsiteY11793" fmla="*/ 661803 h 3994140"/>
              <a:gd name="connsiteX11794" fmla="*/ 898149 w 6606361"/>
              <a:gd name="connsiteY11794" fmla="*/ 664719 h 3994140"/>
              <a:gd name="connsiteX11795" fmla="*/ 906898 w 6606361"/>
              <a:gd name="connsiteY11795" fmla="*/ 667633 h 3994140"/>
              <a:gd name="connsiteX11796" fmla="*/ 924394 w 6606361"/>
              <a:gd name="connsiteY11796" fmla="*/ 673464 h 3994140"/>
              <a:gd name="connsiteX11797" fmla="*/ 938974 w 6606361"/>
              <a:gd name="connsiteY11797" fmla="*/ 679295 h 3994140"/>
              <a:gd name="connsiteX11798" fmla="*/ 927310 w 6606361"/>
              <a:gd name="connsiteY11798" fmla="*/ 679295 h 3994140"/>
              <a:gd name="connsiteX11799" fmla="*/ 927310 w 6606361"/>
              <a:gd name="connsiteY11799" fmla="*/ 679296 h 3994140"/>
              <a:gd name="connsiteX11800" fmla="*/ 938974 w 6606361"/>
              <a:gd name="connsiteY11800" fmla="*/ 679296 h 3994140"/>
              <a:gd name="connsiteX11801" fmla="*/ 950639 w 6606361"/>
              <a:gd name="connsiteY11801" fmla="*/ 664719 h 3994140"/>
              <a:gd name="connsiteX11802" fmla="*/ 979799 w 6606361"/>
              <a:gd name="connsiteY11802" fmla="*/ 679296 h 3994140"/>
              <a:gd name="connsiteX11803" fmla="*/ 971051 w 6606361"/>
              <a:gd name="connsiteY11803" fmla="*/ 685126 h 3994140"/>
              <a:gd name="connsiteX11804" fmla="*/ 956471 w 6606361"/>
              <a:gd name="connsiteY11804" fmla="*/ 679296 h 3994140"/>
              <a:gd name="connsiteX11805" fmla="*/ 953555 w 6606361"/>
              <a:gd name="connsiteY11805" fmla="*/ 688042 h 3994140"/>
              <a:gd name="connsiteX11806" fmla="*/ 953555 w 6606361"/>
              <a:gd name="connsiteY11806" fmla="*/ 690957 h 3994140"/>
              <a:gd name="connsiteX11807" fmla="*/ 959387 w 6606361"/>
              <a:gd name="connsiteY11807" fmla="*/ 690957 h 3994140"/>
              <a:gd name="connsiteX11808" fmla="*/ 962304 w 6606361"/>
              <a:gd name="connsiteY11808" fmla="*/ 693873 h 3994140"/>
              <a:gd name="connsiteX11809" fmla="*/ 968135 w 6606361"/>
              <a:gd name="connsiteY11809" fmla="*/ 696788 h 3994140"/>
              <a:gd name="connsiteX11810" fmla="*/ 971051 w 6606361"/>
              <a:gd name="connsiteY11810" fmla="*/ 702619 h 3994140"/>
              <a:gd name="connsiteX11811" fmla="*/ 973968 w 6606361"/>
              <a:gd name="connsiteY11811" fmla="*/ 705534 h 3994140"/>
              <a:gd name="connsiteX11812" fmla="*/ 979799 w 6606361"/>
              <a:gd name="connsiteY11812" fmla="*/ 705534 h 3994140"/>
              <a:gd name="connsiteX11813" fmla="*/ 991464 w 6606361"/>
              <a:gd name="connsiteY11813" fmla="*/ 705534 h 3994140"/>
              <a:gd name="connsiteX11814" fmla="*/ 1011876 w 6606361"/>
              <a:gd name="connsiteY11814" fmla="*/ 708450 h 3994140"/>
              <a:gd name="connsiteX11815" fmla="*/ 1032289 w 6606361"/>
              <a:gd name="connsiteY11815" fmla="*/ 714281 h 3994140"/>
              <a:gd name="connsiteX11816" fmla="*/ 1052701 w 6606361"/>
              <a:gd name="connsiteY11816" fmla="*/ 725943 h 3994140"/>
              <a:gd name="connsiteX11817" fmla="*/ 1070198 w 6606361"/>
              <a:gd name="connsiteY11817" fmla="*/ 749266 h 3994140"/>
              <a:gd name="connsiteX11818" fmla="*/ 1078946 w 6606361"/>
              <a:gd name="connsiteY11818" fmla="*/ 772589 h 3994140"/>
              <a:gd name="connsiteX11819" fmla="*/ 1081862 w 6606361"/>
              <a:gd name="connsiteY11819" fmla="*/ 775505 h 3994140"/>
              <a:gd name="connsiteX11820" fmla="*/ 1087694 w 6606361"/>
              <a:gd name="connsiteY11820" fmla="*/ 775505 h 3994140"/>
              <a:gd name="connsiteX11821" fmla="*/ 1093527 w 6606361"/>
              <a:gd name="connsiteY11821" fmla="*/ 778420 h 3994140"/>
              <a:gd name="connsiteX11822" fmla="*/ 1102274 w 6606361"/>
              <a:gd name="connsiteY11822" fmla="*/ 778420 h 3994140"/>
              <a:gd name="connsiteX11823" fmla="*/ 1108107 w 6606361"/>
              <a:gd name="connsiteY11823" fmla="*/ 784251 h 3994140"/>
              <a:gd name="connsiteX11824" fmla="*/ 1116855 w 6606361"/>
              <a:gd name="connsiteY11824" fmla="*/ 787167 h 3994140"/>
              <a:gd name="connsiteX11825" fmla="*/ 1122687 w 6606361"/>
              <a:gd name="connsiteY11825" fmla="*/ 792997 h 3994140"/>
              <a:gd name="connsiteX11826" fmla="*/ 1125603 w 6606361"/>
              <a:gd name="connsiteY11826" fmla="*/ 798828 h 3994140"/>
              <a:gd name="connsiteX11827" fmla="*/ 1125603 w 6606361"/>
              <a:gd name="connsiteY11827" fmla="*/ 807575 h 3994140"/>
              <a:gd name="connsiteX11828" fmla="*/ 1122687 w 6606361"/>
              <a:gd name="connsiteY11828" fmla="*/ 827983 h 3994140"/>
              <a:gd name="connsiteX11829" fmla="*/ 1111022 w 6606361"/>
              <a:gd name="connsiteY11829" fmla="*/ 848391 h 3994140"/>
              <a:gd name="connsiteX11830" fmla="*/ 1093527 w 6606361"/>
              <a:gd name="connsiteY11830" fmla="*/ 868799 h 3994140"/>
              <a:gd name="connsiteX11831" fmla="*/ 1087694 w 6606361"/>
              <a:gd name="connsiteY11831" fmla="*/ 871714 h 3994140"/>
              <a:gd name="connsiteX11832" fmla="*/ 1073114 w 6606361"/>
              <a:gd name="connsiteY11832" fmla="*/ 877545 h 3994140"/>
              <a:gd name="connsiteX11833" fmla="*/ 1055617 w 6606361"/>
              <a:gd name="connsiteY11833" fmla="*/ 880460 h 3994140"/>
              <a:gd name="connsiteX11834" fmla="*/ 1041037 w 6606361"/>
              <a:gd name="connsiteY11834" fmla="*/ 874629 h 3994140"/>
              <a:gd name="connsiteX11835" fmla="*/ 1023541 w 6606361"/>
              <a:gd name="connsiteY11835" fmla="*/ 860052 h 3994140"/>
              <a:gd name="connsiteX11836" fmla="*/ 1000212 w 6606361"/>
              <a:gd name="connsiteY11836" fmla="*/ 851306 h 3994140"/>
              <a:gd name="connsiteX11837" fmla="*/ 991464 w 6606361"/>
              <a:gd name="connsiteY11837" fmla="*/ 842560 h 3994140"/>
              <a:gd name="connsiteX11838" fmla="*/ 962304 w 6606361"/>
              <a:gd name="connsiteY11838" fmla="*/ 830898 h 3994140"/>
              <a:gd name="connsiteX11839" fmla="*/ 971051 w 6606361"/>
              <a:gd name="connsiteY11839" fmla="*/ 854221 h 3994140"/>
              <a:gd name="connsiteX11840" fmla="*/ 1006044 w 6606361"/>
              <a:gd name="connsiteY11840" fmla="*/ 883376 h 3994140"/>
              <a:gd name="connsiteX11841" fmla="*/ 1006044 w 6606361"/>
              <a:gd name="connsiteY11841" fmla="*/ 889207 h 3994140"/>
              <a:gd name="connsiteX11842" fmla="*/ 1006044 w 6606361"/>
              <a:gd name="connsiteY11842" fmla="*/ 892122 h 3994140"/>
              <a:gd name="connsiteX11843" fmla="*/ 1006044 w 6606361"/>
              <a:gd name="connsiteY11843" fmla="*/ 897953 h 3994140"/>
              <a:gd name="connsiteX11844" fmla="*/ 1006044 w 6606361"/>
              <a:gd name="connsiteY11844" fmla="*/ 903784 h 3994140"/>
              <a:gd name="connsiteX11845" fmla="*/ 1003128 w 6606361"/>
              <a:gd name="connsiteY11845" fmla="*/ 906699 h 3994140"/>
              <a:gd name="connsiteX11846" fmla="*/ 1000212 w 6606361"/>
              <a:gd name="connsiteY11846" fmla="*/ 912530 h 3994140"/>
              <a:gd name="connsiteX11847" fmla="*/ 1000212 w 6606361"/>
              <a:gd name="connsiteY11847" fmla="*/ 918361 h 3994140"/>
              <a:gd name="connsiteX11848" fmla="*/ 1000212 w 6606361"/>
              <a:gd name="connsiteY11848" fmla="*/ 924192 h 3994140"/>
              <a:gd name="connsiteX11849" fmla="*/ 1000212 w 6606361"/>
              <a:gd name="connsiteY11849" fmla="*/ 930023 h 3994140"/>
              <a:gd name="connsiteX11850" fmla="*/ 1000212 w 6606361"/>
              <a:gd name="connsiteY11850" fmla="*/ 935854 h 3994140"/>
              <a:gd name="connsiteX11851" fmla="*/ 1023541 w 6606361"/>
              <a:gd name="connsiteY11851" fmla="*/ 947515 h 3994140"/>
              <a:gd name="connsiteX11852" fmla="*/ 1038121 w 6606361"/>
              <a:gd name="connsiteY11852" fmla="*/ 965008 h 3994140"/>
              <a:gd name="connsiteX11853" fmla="*/ 1041037 w 6606361"/>
              <a:gd name="connsiteY11853" fmla="*/ 965008 h 3994140"/>
              <a:gd name="connsiteX11854" fmla="*/ 1043953 w 6606361"/>
              <a:gd name="connsiteY11854" fmla="*/ 967923 h 3994140"/>
              <a:gd name="connsiteX11855" fmla="*/ 1049785 w 6606361"/>
              <a:gd name="connsiteY11855" fmla="*/ 967923 h 3994140"/>
              <a:gd name="connsiteX11856" fmla="*/ 1049785 w 6606361"/>
              <a:gd name="connsiteY11856" fmla="*/ 965008 h 3994140"/>
              <a:gd name="connsiteX11857" fmla="*/ 1052701 w 6606361"/>
              <a:gd name="connsiteY11857" fmla="*/ 962092 h 3994140"/>
              <a:gd name="connsiteX11858" fmla="*/ 1052701 w 6606361"/>
              <a:gd name="connsiteY11858" fmla="*/ 956262 h 3994140"/>
              <a:gd name="connsiteX11859" fmla="*/ 1038121 w 6606361"/>
              <a:gd name="connsiteY11859" fmla="*/ 927107 h 3994140"/>
              <a:gd name="connsiteX11860" fmla="*/ 1029372 w 6606361"/>
              <a:gd name="connsiteY11860" fmla="*/ 903784 h 3994140"/>
              <a:gd name="connsiteX11861" fmla="*/ 1035205 w 6606361"/>
              <a:gd name="connsiteY11861" fmla="*/ 889207 h 3994140"/>
              <a:gd name="connsiteX11862" fmla="*/ 1049785 w 6606361"/>
              <a:gd name="connsiteY11862" fmla="*/ 897953 h 3994140"/>
              <a:gd name="connsiteX11863" fmla="*/ 1055617 w 6606361"/>
              <a:gd name="connsiteY11863" fmla="*/ 915446 h 3994140"/>
              <a:gd name="connsiteX11864" fmla="*/ 1073114 w 6606361"/>
              <a:gd name="connsiteY11864" fmla="*/ 935854 h 3994140"/>
              <a:gd name="connsiteX11865" fmla="*/ 1108107 w 6606361"/>
              <a:gd name="connsiteY11865" fmla="*/ 932938 h 3994140"/>
              <a:gd name="connsiteX11866" fmla="*/ 1111022 w 6606361"/>
              <a:gd name="connsiteY11866" fmla="*/ 921276 h 3994140"/>
              <a:gd name="connsiteX11867" fmla="*/ 1108107 w 6606361"/>
              <a:gd name="connsiteY11867" fmla="*/ 921276 h 3994140"/>
              <a:gd name="connsiteX11868" fmla="*/ 1105191 w 6606361"/>
              <a:gd name="connsiteY11868" fmla="*/ 918361 h 3994140"/>
              <a:gd name="connsiteX11869" fmla="*/ 1099359 w 6606361"/>
              <a:gd name="connsiteY11869" fmla="*/ 912530 h 3994140"/>
              <a:gd name="connsiteX11870" fmla="*/ 1096442 w 6606361"/>
              <a:gd name="connsiteY11870" fmla="*/ 909615 h 3994140"/>
              <a:gd name="connsiteX11871" fmla="*/ 1090610 w 6606361"/>
              <a:gd name="connsiteY11871" fmla="*/ 903784 h 3994140"/>
              <a:gd name="connsiteX11872" fmla="*/ 1090610 w 6606361"/>
              <a:gd name="connsiteY11872" fmla="*/ 897953 h 3994140"/>
              <a:gd name="connsiteX11873" fmla="*/ 1093527 w 6606361"/>
              <a:gd name="connsiteY11873" fmla="*/ 892122 h 3994140"/>
              <a:gd name="connsiteX11874" fmla="*/ 1116855 w 6606361"/>
              <a:gd name="connsiteY11874" fmla="*/ 874629 h 3994140"/>
              <a:gd name="connsiteX11875" fmla="*/ 1140183 w 6606361"/>
              <a:gd name="connsiteY11875" fmla="*/ 848391 h 3994140"/>
              <a:gd name="connsiteX11876" fmla="*/ 1148932 w 6606361"/>
              <a:gd name="connsiteY11876" fmla="*/ 848391 h 3994140"/>
              <a:gd name="connsiteX11877" fmla="*/ 1160596 w 6606361"/>
              <a:gd name="connsiteY11877" fmla="*/ 857137 h 3994140"/>
              <a:gd name="connsiteX11878" fmla="*/ 1175177 w 6606361"/>
              <a:gd name="connsiteY11878" fmla="*/ 862968 h 3994140"/>
              <a:gd name="connsiteX11879" fmla="*/ 1178092 w 6606361"/>
              <a:gd name="connsiteY11879" fmla="*/ 857137 h 3994140"/>
              <a:gd name="connsiteX11880" fmla="*/ 1181008 w 6606361"/>
              <a:gd name="connsiteY11880" fmla="*/ 851306 h 3994140"/>
              <a:gd name="connsiteX11881" fmla="*/ 1181008 w 6606361"/>
              <a:gd name="connsiteY11881" fmla="*/ 842560 h 3994140"/>
              <a:gd name="connsiteX11882" fmla="*/ 1183924 w 6606361"/>
              <a:gd name="connsiteY11882" fmla="*/ 827983 h 3994140"/>
              <a:gd name="connsiteX11883" fmla="*/ 1181008 w 6606361"/>
              <a:gd name="connsiteY11883" fmla="*/ 825067 h 3994140"/>
              <a:gd name="connsiteX11884" fmla="*/ 1181008 w 6606361"/>
              <a:gd name="connsiteY11884" fmla="*/ 822152 h 3994140"/>
              <a:gd name="connsiteX11885" fmla="*/ 1178092 w 6606361"/>
              <a:gd name="connsiteY11885" fmla="*/ 819236 h 3994140"/>
              <a:gd name="connsiteX11886" fmla="*/ 1175177 w 6606361"/>
              <a:gd name="connsiteY11886" fmla="*/ 813405 h 3994140"/>
              <a:gd name="connsiteX11887" fmla="*/ 1175177 w 6606361"/>
              <a:gd name="connsiteY11887" fmla="*/ 810490 h 3994140"/>
              <a:gd name="connsiteX11888" fmla="*/ 1172260 w 6606361"/>
              <a:gd name="connsiteY11888" fmla="*/ 810490 h 3994140"/>
              <a:gd name="connsiteX11889" fmla="*/ 1172260 w 6606361"/>
              <a:gd name="connsiteY11889" fmla="*/ 790082 h 3994140"/>
              <a:gd name="connsiteX11890" fmla="*/ 1172260 w 6606361"/>
              <a:gd name="connsiteY11890" fmla="*/ 755097 h 3994140"/>
              <a:gd name="connsiteX11891" fmla="*/ 1154764 w 6606361"/>
              <a:gd name="connsiteY11891" fmla="*/ 743435 h 3994140"/>
              <a:gd name="connsiteX11892" fmla="*/ 1157679 w 6606361"/>
              <a:gd name="connsiteY11892" fmla="*/ 743435 h 3994140"/>
              <a:gd name="connsiteX11893" fmla="*/ 1160596 w 6606361"/>
              <a:gd name="connsiteY11893" fmla="*/ 743435 h 3994140"/>
              <a:gd name="connsiteX11894" fmla="*/ 1166428 w 6606361"/>
              <a:gd name="connsiteY11894" fmla="*/ 743435 h 3994140"/>
              <a:gd name="connsiteX11895" fmla="*/ 1172260 w 6606361"/>
              <a:gd name="connsiteY11895" fmla="*/ 740520 h 3994140"/>
              <a:gd name="connsiteX11896" fmla="*/ 1178092 w 6606361"/>
              <a:gd name="connsiteY11896" fmla="*/ 740520 h 3994140"/>
              <a:gd name="connsiteX11897" fmla="*/ 1181008 w 6606361"/>
              <a:gd name="connsiteY11897" fmla="*/ 737604 h 3994140"/>
              <a:gd name="connsiteX11898" fmla="*/ 1183924 w 6606361"/>
              <a:gd name="connsiteY11898" fmla="*/ 737604 h 3994140"/>
              <a:gd name="connsiteX11899" fmla="*/ 1186841 w 6606361"/>
              <a:gd name="connsiteY11899" fmla="*/ 737604 h 3994140"/>
              <a:gd name="connsiteX11900" fmla="*/ 1192672 w 6606361"/>
              <a:gd name="connsiteY11900" fmla="*/ 737604 h 3994140"/>
              <a:gd name="connsiteX11901" fmla="*/ 1198505 w 6606361"/>
              <a:gd name="connsiteY11901" fmla="*/ 740520 h 3994140"/>
              <a:gd name="connsiteX11902" fmla="*/ 1204337 w 6606361"/>
              <a:gd name="connsiteY11902" fmla="*/ 743435 h 3994140"/>
              <a:gd name="connsiteX11903" fmla="*/ 1213085 w 6606361"/>
              <a:gd name="connsiteY11903" fmla="*/ 746351 h 3994140"/>
              <a:gd name="connsiteX11904" fmla="*/ 1216001 w 6606361"/>
              <a:gd name="connsiteY11904" fmla="*/ 752181 h 3994140"/>
              <a:gd name="connsiteX11905" fmla="*/ 1221833 w 6606361"/>
              <a:gd name="connsiteY11905" fmla="*/ 758012 h 3994140"/>
              <a:gd name="connsiteX11906" fmla="*/ 1221833 w 6606361"/>
              <a:gd name="connsiteY11906" fmla="*/ 766759 h 3994140"/>
              <a:gd name="connsiteX11907" fmla="*/ 1224750 w 6606361"/>
              <a:gd name="connsiteY11907" fmla="*/ 766759 h 3994140"/>
              <a:gd name="connsiteX11908" fmla="*/ 1224750 w 6606361"/>
              <a:gd name="connsiteY11908" fmla="*/ 769674 h 3994140"/>
              <a:gd name="connsiteX11909" fmla="*/ 1224750 w 6606361"/>
              <a:gd name="connsiteY11909" fmla="*/ 772589 h 3994140"/>
              <a:gd name="connsiteX11910" fmla="*/ 1224750 w 6606361"/>
              <a:gd name="connsiteY11910" fmla="*/ 778420 h 3994140"/>
              <a:gd name="connsiteX11911" fmla="*/ 1221833 w 6606361"/>
              <a:gd name="connsiteY11911" fmla="*/ 784251 h 3994140"/>
              <a:gd name="connsiteX11912" fmla="*/ 1216001 w 6606361"/>
              <a:gd name="connsiteY11912" fmla="*/ 790082 h 3994140"/>
              <a:gd name="connsiteX11913" fmla="*/ 1207253 w 6606361"/>
              <a:gd name="connsiteY11913" fmla="*/ 798828 h 3994140"/>
              <a:gd name="connsiteX11914" fmla="*/ 1207253 w 6606361"/>
              <a:gd name="connsiteY11914" fmla="*/ 819236 h 3994140"/>
              <a:gd name="connsiteX11915" fmla="*/ 1227666 w 6606361"/>
              <a:gd name="connsiteY11915" fmla="*/ 827983 h 3994140"/>
              <a:gd name="connsiteX11916" fmla="*/ 1230581 w 6606361"/>
              <a:gd name="connsiteY11916" fmla="*/ 830898 h 3994140"/>
              <a:gd name="connsiteX11917" fmla="*/ 1230581 w 6606361"/>
              <a:gd name="connsiteY11917" fmla="*/ 833813 h 3994140"/>
              <a:gd name="connsiteX11918" fmla="*/ 1233497 w 6606361"/>
              <a:gd name="connsiteY11918" fmla="*/ 833813 h 3994140"/>
              <a:gd name="connsiteX11919" fmla="*/ 1236413 w 6606361"/>
              <a:gd name="connsiteY11919" fmla="*/ 836729 h 3994140"/>
              <a:gd name="connsiteX11920" fmla="*/ 1239330 w 6606361"/>
              <a:gd name="connsiteY11920" fmla="*/ 833813 h 3994140"/>
              <a:gd name="connsiteX11921" fmla="*/ 1242246 w 6606361"/>
              <a:gd name="connsiteY11921" fmla="*/ 833813 h 3994140"/>
              <a:gd name="connsiteX11922" fmla="*/ 1242246 w 6606361"/>
              <a:gd name="connsiteY11922" fmla="*/ 827983 h 3994140"/>
              <a:gd name="connsiteX11923" fmla="*/ 1245162 w 6606361"/>
              <a:gd name="connsiteY11923" fmla="*/ 816321 h 3994140"/>
              <a:gd name="connsiteX11924" fmla="*/ 1245162 w 6606361"/>
              <a:gd name="connsiteY11924" fmla="*/ 813405 h 3994140"/>
              <a:gd name="connsiteX11925" fmla="*/ 1248078 w 6606361"/>
              <a:gd name="connsiteY11925" fmla="*/ 801744 h 3994140"/>
              <a:gd name="connsiteX11926" fmla="*/ 1259742 w 6606361"/>
              <a:gd name="connsiteY11926" fmla="*/ 784251 h 3994140"/>
              <a:gd name="connsiteX11927" fmla="*/ 1277239 w 6606361"/>
              <a:gd name="connsiteY11927" fmla="*/ 772589 h 3994140"/>
              <a:gd name="connsiteX11928" fmla="*/ 1303483 w 6606361"/>
              <a:gd name="connsiteY11928" fmla="*/ 763843 h 3994140"/>
              <a:gd name="connsiteX11929" fmla="*/ 1306399 w 6606361"/>
              <a:gd name="connsiteY11929" fmla="*/ 760928 h 3994140"/>
              <a:gd name="connsiteX11930" fmla="*/ 1318064 w 6606361"/>
              <a:gd name="connsiteY11930" fmla="*/ 755097 h 3994140"/>
              <a:gd name="connsiteX11931" fmla="*/ 1332644 w 6606361"/>
              <a:gd name="connsiteY11931" fmla="*/ 746351 h 3994140"/>
              <a:gd name="connsiteX11932" fmla="*/ 1347225 w 6606361"/>
              <a:gd name="connsiteY11932" fmla="*/ 737604 h 3994140"/>
              <a:gd name="connsiteX11933" fmla="*/ 1355972 w 6606361"/>
              <a:gd name="connsiteY11933" fmla="*/ 731773 h 3994140"/>
              <a:gd name="connsiteX11934" fmla="*/ 1364721 w 6606361"/>
              <a:gd name="connsiteY11934" fmla="*/ 731773 h 3994140"/>
              <a:gd name="connsiteX11935" fmla="*/ 1364721 w 6606361"/>
              <a:gd name="connsiteY11935" fmla="*/ 760928 h 3994140"/>
              <a:gd name="connsiteX11936" fmla="*/ 1367637 w 6606361"/>
              <a:gd name="connsiteY11936" fmla="*/ 758012 h 3994140"/>
              <a:gd name="connsiteX11937" fmla="*/ 1373469 w 6606361"/>
              <a:gd name="connsiteY11937" fmla="*/ 755097 h 3994140"/>
              <a:gd name="connsiteX11938" fmla="*/ 1379301 w 6606361"/>
              <a:gd name="connsiteY11938" fmla="*/ 752181 h 3994140"/>
              <a:gd name="connsiteX11939" fmla="*/ 1388050 w 6606361"/>
              <a:gd name="connsiteY11939" fmla="*/ 749266 h 3994140"/>
              <a:gd name="connsiteX11940" fmla="*/ 1399713 w 6606361"/>
              <a:gd name="connsiteY11940" fmla="*/ 749266 h 3994140"/>
              <a:gd name="connsiteX11941" fmla="*/ 1431790 w 6606361"/>
              <a:gd name="connsiteY11941" fmla="*/ 752181 h 3994140"/>
              <a:gd name="connsiteX11942" fmla="*/ 1437623 w 6606361"/>
              <a:gd name="connsiteY11942" fmla="*/ 737604 h 3994140"/>
              <a:gd name="connsiteX11943" fmla="*/ 1449287 w 6606361"/>
              <a:gd name="connsiteY11943" fmla="*/ 725943 h 3994140"/>
              <a:gd name="connsiteX11944" fmla="*/ 1460951 w 6606361"/>
              <a:gd name="connsiteY11944" fmla="*/ 725943 h 3994140"/>
              <a:gd name="connsiteX11945" fmla="*/ 1460951 w 6606361"/>
              <a:gd name="connsiteY11945" fmla="*/ 728858 h 3994140"/>
              <a:gd name="connsiteX11946" fmla="*/ 1458035 w 6606361"/>
              <a:gd name="connsiteY11946" fmla="*/ 734689 h 3994140"/>
              <a:gd name="connsiteX11947" fmla="*/ 1458035 w 6606361"/>
              <a:gd name="connsiteY11947" fmla="*/ 746351 h 3994140"/>
              <a:gd name="connsiteX11948" fmla="*/ 1455119 w 6606361"/>
              <a:gd name="connsiteY11948" fmla="*/ 760928 h 3994140"/>
              <a:gd name="connsiteX11949" fmla="*/ 1487196 w 6606361"/>
              <a:gd name="connsiteY11949" fmla="*/ 737604 h 3994140"/>
              <a:gd name="connsiteX11950" fmla="*/ 1487196 w 6606361"/>
              <a:gd name="connsiteY11950" fmla="*/ 714281 h 3994140"/>
              <a:gd name="connsiteX11951" fmla="*/ 1481364 w 6606361"/>
              <a:gd name="connsiteY11951" fmla="*/ 702619 h 3994140"/>
              <a:gd name="connsiteX11952" fmla="*/ 1487196 w 6606361"/>
              <a:gd name="connsiteY11952" fmla="*/ 688042 h 3994140"/>
              <a:gd name="connsiteX11953" fmla="*/ 1539685 w 6606361"/>
              <a:gd name="connsiteY11953" fmla="*/ 693873 h 3994140"/>
              <a:gd name="connsiteX11954" fmla="*/ 1586342 w 6606361"/>
              <a:gd name="connsiteY11954" fmla="*/ 737604 h 3994140"/>
              <a:gd name="connsiteX11955" fmla="*/ 1589258 w 6606361"/>
              <a:gd name="connsiteY11955" fmla="*/ 737604 h 3994140"/>
              <a:gd name="connsiteX11956" fmla="*/ 1592174 w 6606361"/>
              <a:gd name="connsiteY11956" fmla="*/ 734689 h 3994140"/>
              <a:gd name="connsiteX11957" fmla="*/ 1595091 w 6606361"/>
              <a:gd name="connsiteY11957" fmla="*/ 731773 h 3994140"/>
              <a:gd name="connsiteX11958" fmla="*/ 1595091 w 6606361"/>
              <a:gd name="connsiteY11958" fmla="*/ 725943 h 3994140"/>
              <a:gd name="connsiteX11959" fmla="*/ 1595091 w 6606361"/>
              <a:gd name="connsiteY11959" fmla="*/ 720112 h 3994140"/>
              <a:gd name="connsiteX11960" fmla="*/ 1592174 w 6606361"/>
              <a:gd name="connsiteY11960" fmla="*/ 711365 h 3994140"/>
              <a:gd name="connsiteX11961" fmla="*/ 1589258 w 6606361"/>
              <a:gd name="connsiteY11961" fmla="*/ 705534 h 3994140"/>
              <a:gd name="connsiteX11962" fmla="*/ 1589258 w 6606361"/>
              <a:gd name="connsiteY11962" fmla="*/ 696788 h 3994140"/>
              <a:gd name="connsiteX11963" fmla="*/ 1586342 w 6606361"/>
              <a:gd name="connsiteY11963" fmla="*/ 693873 h 3994140"/>
              <a:gd name="connsiteX11964" fmla="*/ 1583426 w 6606361"/>
              <a:gd name="connsiteY11964" fmla="*/ 688042 h 3994140"/>
              <a:gd name="connsiteX11965" fmla="*/ 1583426 w 6606361"/>
              <a:gd name="connsiteY11965" fmla="*/ 679296 h 3994140"/>
              <a:gd name="connsiteX11966" fmla="*/ 1580510 w 6606361"/>
              <a:gd name="connsiteY11966" fmla="*/ 658888 h 3994140"/>
              <a:gd name="connsiteX11967" fmla="*/ 1580510 w 6606361"/>
              <a:gd name="connsiteY11967" fmla="*/ 632649 h 3994140"/>
              <a:gd name="connsiteX11968" fmla="*/ 1586342 w 6606361"/>
              <a:gd name="connsiteY11968" fmla="*/ 609326 h 3994140"/>
              <a:gd name="connsiteX11969" fmla="*/ 1598007 w 6606361"/>
              <a:gd name="connsiteY11969" fmla="*/ 591833 h 3994140"/>
              <a:gd name="connsiteX11970" fmla="*/ 1600923 w 6606361"/>
              <a:gd name="connsiteY11970" fmla="*/ 588918 h 3994140"/>
              <a:gd name="connsiteX11971" fmla="*/ 1606755 w 6606361"/>
              <a:gd name="connsiteY11971" fmla="*/ 586002 h 3994140"/>
              <a:gd name="connsiteX11972" fmla="*/ 1612587 w 6606361"/>
              <a:gd name="connsiteY11972" fmla="*/ 580172 h 3994140"/>
              <a:gd name="connsiteX11973" fmla="*/ 1615503 w 6606361"/>
              <a:gd name="connsiteY11973" fmla="*/ 574341 h 3994140"/>
              <a:gd name="connsiteX11974" fmla="*/ 1621335 w 6606361"/>
              <a:gd name="connsiteY11974" fmla="*/ 565595 h 3994140"/>
              <a:gd name="connsiteX11975" fmla="*/ 1624251 w 6606361"/>
              <a:gd name="connsiteY11975" fmla="*/ 556848 h 3994140"/>
              <a:gd name="connsiteX11976" fmla="*/ 1624251 w 6606361"/>
              <a:gd name="connsiteY11976" fmla="*/ 553932 h 3994140"/>
              <a:gd name="connsiteX11977" fmla="*/ 1624251 w 6606361"/>
              <a:gd name="connsiteY11977" fmla="*/ 539355 h 3994140"/>
              <a:gd name="connsiteX11978" fmla="*/ 1630083 w 6606361"/>
              <a:gd name="connsiteY11978" fmla="*/ 524778 h 3994140"/>
              <a:gd name="connsiteX11979" fmla="*/ 1638832 w 6606361"/>
              <a:gd name="connsiteY11979" fmla="*/ 513117 h 3994140"/>
              <a:gd name="connsiteX11980" fmla="*/ 1653412 w 6606361"/>
              <a:gd name="connsiteY11980" fmla="*/ 507286 h 3994140"/>
              <a:gd name="connsiteX11981" fmla="*/ 1659244 w 6606361"/>
              <a:gd name="connsiteY11981" fmla="*/ 516032 h 3994140"/>
              <a:gd name="connsiteX11982" fmla="*/ 1697153 w 6606361"/>
              <a:gd name="connsiteY11982" fmla="*/ 510201 h 3994140"/>
              <a:gd name="connsiteX11983" fmla="*/ 1697153 w 6606361"/>
              <a:gd name="connsiteY11983" fmla="*/ 513117 h 3994140"/>
              <a:gd name="connsiteX11984" fmla="*/ 1702985 w 6606361"/>
              <a:gd name="connsiteY11984" fmla="*/ 513117 h 3994140"/>
              <a:gd name="connsiteX11985" fmla="*/ 1705901 w 6606361"/>
              <a:gd name="connsiteY11985" fmla="*/ 516032 h 3994140"/>
              <a:gd name="connsiteX11986" fmla="*/ 1711733 w 6606361"/>
              <a:gd name="connsiteY11986" fmla="*/ 521863 h 3994140"/>
              <a:gd name="connsiteX11987" fmla="*/ 1714649 w 6606361"/>
              <a:gd name="connsiteY11987" fmla="*/ 524778 h 3994140"/>
              <a:gd name="connsiteX11988" fmla="*/ 1711733 w 6606361"/>
              <a:gd name="connsiteY11988" fmla="*/ 530609 h 3994140"/>
              <a:gd name="connsiteX11989" fmla="*/ 1694237 w 6606361"/>
              <a:gd name="connsiteY11989" fmla="*/ 548102 h 3994140"/>
              <a:gd name="connsiteX11990" fmla="*/ 1691321 w 6606361"/>
              <a:gd name="connsiteY11990" fmla="*/ 565595 h 3994140"/>
              <a:gd name="connsiteX11991" fmla="*/ 1682573 w 6606361"/>
              <a:gd name="connsiteY11991" fmla="*/ 574341 h 3994140"/>
              <a:gd name="connsiteX11992" fmla="*/ 1682573 w 6606361"/>
              <a:gd name="connsiteY11992" fmla="*/ 612241 h 3994140"/>
              <a:gd name="connsiteX11993" fmla="*/ 1685489 w 6606361"/>
              <a:gd name="connsiteY11993" fmla="*/ 615157 h 3994140"/>
              <a:gd name="connsiteX11994" fmla="*/ 1688405 w 6606361"/>
              <a:gd name="connsiteY11994" fmla="*/ 620987 h 3994140"/>
              <a:gd name="connsiteX11995" fmla="*/ 1691321 w 6606361"/>
              <a:gd name="connsiteY11995" fmla="*/ 629734 h 3994140"/>
              <a:gd name="connsiteX11996" fmla="*/ 1694237 w 6606361"/>
              <a:gd name="connsiteY11996" fmla="*/ 638480 h 3994140"/>
              <a:gd name="connsiteX11997" fmla="*/ 1694237 w 6606361"/>
              <a:gd name="connsiteY11997" fmla="*/ 647226 h 3994140"/>
              <a:gd name="connsiteX11998" fmla="*/ 1691321 w 6606361"/>
              <a:gd name="connsiteY11998" fmla="*/ 655973 h 3994140"/>
              <a:gd name="connsiteX11999" fmla="*/ 1691321 w 6606361"/>
              <a:gd name="connsiteY11999" fmla="*/ 664719 h 3994140"/>
              <a:gd name="connsiteX12000" fmla="*/ 1691321 w 6606361"/>
              <a:gd name="connsiteY12000" fmla="*/ 685126 h 3994140"/>
              <a:gd name="connsiteX12001" fmla="*/ 1691321 w 6606361"/>
              <a:gd name="connsiteY12001" fmla="*/ 708450 h 3994140"/>
              <a:gd name="connsiteX12002" fmla="*/ 1691321 w 6606361"/>
              <a:gd name="connsiteY12002" fmla="*/ 731773 h 3994140"/>
              <a:gd name="connsiteX12003" fmla="*/ 1691321 w 6606361"/>
              <a:gd name="connsiteY12003" fmla="*/ 743435 h 3994140"/>
              <a:gd name="connsiteX12004" fmla="*/ 1691321 w 6606361"/>
              <a:gd name="connsiteY12004" fmla="*/ 746351 h 3994140"/>
              <a:gd name="connsiteX12005" fmla="*/ 1694237 w 6606361"/>
              <a:gd name="connsiteY12005" fmla="*/ 749266 h 3994140"/>
              <a:gd name="connsiteX12006" fmla="*/ 1697153 w 6606361"/>
              <a:gd name="connsiteY12006" fmla="*/ 749266 h 3994140"/>
              <a:gd name="connsiteX12007" fmla="*/ 1700069 w 6606361"/>
              <a:gd name="connsiteY12007" fmla="*/ 752181 h 3994140"/>
              <a:gd name="connsiteX12008" fmla="*/ 1702985 w 6606361"/>
              <a:gd name="connsiteY12008" fmla="*/ 752181 h 3994140"/>
              <a:gd name="connsiteX12009" fmla="*/ 1705901 w 6606361"/>
              <a:gd name="connsiteY12009" fmla="*/ 752181 h 3994140"/>
              <a:gd name="connsiteX12010" fmla="*/ 1705901 w 6606361"/>
              <a:gd name="connsiteY12010" fmla="*/ 755097 h 3994140"/>
              <a:gd name="connsiteX12011" fmla="*/ 1708817 w 6606361"/>
              <a:gd name="connsiteY12011" fmla="*/ 755097 h 3994140"/>
              <a:gd name="connsiteX12012" fmla="*/ 1708817 w 6606361"/>
              <a:gd name="connsiteY12012" fmla="*/ 758012 h 3994140"/>
              <a:gd name="connsiteX12013" fmla="*/ 1708817 w 6606361"/>
              <a:gd name="connsiteY12013" fmla="*/ 763843 h 3994140"/>
              <a:gd name="connsiteX12014" fmla="*/ 1702985 w 6606361"/>
              <a:gd name="connsiteY12014" fmla="*/ 769674 h 3994140"/>
              <a:gd name="connsiteX12015" fmla="*/ 1702985 w 6606361"/>
              <a:gd name="connsiteY12015" fmla="*/ 772589 h 3994140"/>
              <a:gd name="connsiteX12016" fmla="*/ 1700069 w 6606361"/>
              <a:gd name="connsiteY12016" fmla="*/ 775505 h 3994140"/>
              <a:gd name="connsiteX12017" fmla="*/ 1697153 w 6606361"/>
              <a:gd name="connsiteY12017" fmla="*/ 781336 h 3994140"/>
              <a:gd name="connsiteX12018" fmla="*/ 1691321 w 6606361"/>
              <a:gd name="connsiteY12018" fmla="*/ 790082 h 3994140"/>
              <a:gd name="connsiteX12019" fmla="*/ 1685489 w 6606361"/>
              <a:gd name="connsiteY12019" fmla="*/ 795913 h 3994140"/>
              <a:gd name="connsiteX12020" fmla="*/ 1682573 w 6606361"/>
              <a:gd name="connsiteY12020" fmla="*/ 801744 h 3994140"/>
              <a:gd name="connsiteX12021" fmla="*/ 1679657 w 6606361"/>
              <a:gd name="connsiteY12021" fmla="*/ 807575 h 3994140"/>
              <a:gd name="connsiteX12022" fmla="*/ 1676741 w 6606361"/>
              <a:gd name="connsiteY12022" fmla="*/ 810490 h 3994140"/>
              <a:gd name="connsiteX12023" fmla="*/ 1676741 w 6606361"/>
              <a:gd name="connsiteY12023" fmla="*/ 813405 h 3994140"/>
              <a:gd name="connsiteX12024" fmla="*/ 1676741 w 6606361"/>
              <a:gd name="connsiteY12024" fmla="*/ 816321 h 3994140"/>
              <a:gd name="connsiteX12025" fmla="*/ 1676741 w 6606361"/>
              <a:gd name="connsiteY12025" fmla="*/ 822152 h 3994140"/>
              <a:gd name="connsiteX12026" fmla="*/ 1679657 w 6606361"/>
              <a:gd name="connsiteY12026" fmla="*/ 827983 h 3994140"/>
              <a:gd name="connsiteX12027" fmla="*/ 1679657 w 6606361"/>
              <a:gd name="connsiteY12027" fmla="*/ 830898 h 3994140"/>
              <a:gd name="connsiteX12028" fmla="*/ 1679657 w 6606361"/>
              <a:gd name="connsiteY12028" fmla="*/ 836729 h 3994140"/>
              <a:gd name="connsiteX12029" fmla="*/ 1676741 w 6606361"/>
              <a:gd name="connsiteY12029" fmla="*/ 839644 h 3994140"/>
              <a:gd name="connsiteX12030" fmla="*/ 1670908 w 6606361"/>
              <a:gd name="connsiteY12030" fmla="*/ 842560 h 3994140"/>
              <a:gd name="connsiteX12031" fmla="*/ 1662160 w 6606361"/>
              <a:gd name="connsiteY12031" fmla="*/ 842560 h 3994140"/>
              <a:gd name="connsiteX12032" fmla="*/ 1641748 w 6606361"/>
              <a:gd name="connsiteY12032" fmla="*/ 845475 h 3994140"/>
              <a:gd name="connsiteX12033" fmla="*/ 1624251 w 6606361"/>
              <a:gd name="connsiteY12033" fmla="*/ 848391 h 3994140"/>
              <a:gd name="connsiteX12034" fmla="*/ 1612587 w 6606361"/>
              <a:gd name="connsiteY12034" fmla="*/ 854221 h 3994140"/>
              <a:gd name="connsiteX12035" fmla="*/ 1618419 w 6606361"/>
              <a:gd name="connsiteY12035" fmla="*/ 857137 h 3994140"/>
              <a:gd name="connsiteX12036" fmla="*/ 1635916 w 6606361"/>
              <a:gd name="connsiteY12036" fmla="*/ 862968 h 3994140"/>
              <a:gd name="connsiteX12037" fmla="*/ 1656328 w 6606361"/>
              <a:gd name="connsiteY12037" fmla="*/ 868799 h 3994140"/>
              <a:gd name="connsiteX12038" fmla="*/ 1676741 w 6606361"/>
              <a:gd name="connsiteY12038" fmla="*/ 865883 h 3994140"/>
              <a:gd name="connsiteX12039" fmla="*/ 1679657 w 6606361"/>
              <a:gd name="connsiteY12039" fmla="*/ 862968 h 3994140"/>
              <a:gd name="connsiteX12040" fmla="*/ 1685489 w 6606361"/>
              <a:gd name="connsiteY12040" fmla="*/ 860052 h 3994140"/>
              <a:gd name="connsiteX12041" fmla="*/ 1694237 w 6606361"/>
              <a:gd name="connsiteY12041" fmla="*/ 857137 h 3994140"/>
              <a:gd name="connsiteX12042" fmla="*/ 1700069 w 6606361"/>
              <a:gd name="connsiteY12042" fmla="*/ 857137 h 3994140"/>
              <a:gd name="connsiteX12043" fmla="*/ 1705901 w 6606361"/>
              <a:gd name="connsiteY12043" fmla="*/ 857137 h 3994140"/>
              <a:gd name="connsiteX12044" fmla="*/ 1711733 w 6606361"/>
              <a:gd name="connsiteY12044" fmla="*/ 851306 h 3994140"/>
              <a:gd name="connsiteX12045" fmla="*/ 1717566 w 6606361"/>
              <a:gd name="connsiteY12045" fmla="*/ 845475 h 3994140"/>
              <a:gd name="connsiteX12046" fmla="*/ 1717566 w 6606361"/>
              <a:gd name="connsiteY12046" fmla="*/ 839644 h 3994140"/>
              <a:gd name="connsiteX12047" fmla="*/ 1720482 w 6606361"/>
              <a:gd name="connsiteY12047" fmla="*/ 830898 h 3994140"/>
              <a:gd name="connsiteX12048" fmla="*/ 1720482 w 6606361"/>
              <a:gd name="connsiteY12048" fmla="*/ 813405 h 3994140"/>
              <a:gd name="connsiteX12049" fmla="*/ 1720482 w 6606361"/>
              <a:gd name="connsiteY12049" fmla="*/ 790082 h 3994140"/>
              <a:gd name="connsiteX12050" fmla="*/ 1720482 w 6606361"/>
              <a:gd name="connsiteY12050" fmla="*/ 766759 h 3994140"/>
              <a:gd name="connsiteX12051" fmla="*/ 1723398 w 6606361"/>
              <a:gd name="connsiteY12051" fmla="*/ 758012 h 3994140"/>
              <a:gd name="connsiteX12052" fmla="*/ 1723398 w 6606361"/>
              <a:gd name="connsiteY12052" fmla="*/ 755097 h 3994140"/>
              <a:gd name="connsiteX12053" fmla="*/ 1726314 w 6606361"/>
              <a:gd name="connsiteY12053" fmla="*/ 752181 h 3994140"/>
              <a:gd name="connsiteX12054" fmla="*/ 1729230 w 6606361"/>
              <a:gd name="connsiteY12054" fmla="*/ 749266 h 3994140"/>
              <a:gd name="connsiteX12055" fmla="*/ 1735062 w 6606361"/>
              <a:gd name="connsiteY12055" fmla="*/ 746351 h 3994140"/>
              <a:gd name="connsiteX12056" fmla="*/ 1743810 w 6606361"/>
              <a:gd name="connsiteY12056" fmla="*/ 746351 h 3994140"/>
              <a:gd name="connsiteX12057" fmla="*/ 1749642 w 6606361"/>
              <a:gd name="connsiteY12057" fmla="*/ 746351 h 3994140"/>
              <a:gd name="connsiteX12058" fmla="*/ 1752558 w 6606361"/>
              <a:gd name="connsiteY12058" fmla="*/ 743435 h 3994140"/>
              <a:gd name="connsiteX12059" fmla="*/ 1764223 w 6606361"/>
              <a:gd name="connsiteY12059" fmla="*/ 728858 h 3994140"/>
              <a:gd name="connsiteX12060" fmla="*/ 1770055 w 6606361"/>
              <a:gd name="connsiteY12060" fmla="*/ 743435 h 3994140"/>
              <a:gd name="connsiteX12061" fmla="*/ 1772971 w 6606361"/>
              <a:gd name="connsiteY12061" fmla="*/ 749266 h 3994140"/>
              <a:gd name="connsiteX12062" fmla="*/ 1772971 w 6606361"/>
              <a:gd name="connsiteY12062" fmla="*/ 766759 h 3994140"/>
              <a:gd name="connsiteX12063" fmla="*/ 1772971 w 6606361"/>
              <a:gd name="connsiteY12063" fmla="*/ 792997 h 3994140"/>
              <a:gd name="connsiteX12064" fmla="*/ 1770055 w 6606361"/>
              <a:gd name="connsiteY12064" fmla="*/ 819236 h 3994140"/>
              <a:gd name="connsiteX12065" fmla="*/ 1767139 w 6606361"/>
              <a:gd name="connsiteY12065" fmla="*/ 842560 h 3994140"/>
              <a:gd name="connsiteX12066" fmla="*/ 1764223 w 6606361"/>
              <a:gd name="connsiteY12066" fmla="*/ 857137 h 3994140"/>
              <a:gd name="connsiteX12067" fmla="*/ 1761307 w 6606361"/>
              <a:gd name="connsiteY12067" fmla="*/ 860052 h 3994140"/>
              <a:gd name="connsiteX12068" fmla="*/ 1761307 w 6606361"/>
              <a:gd name="connsiteY12068" fmla="*/ 862968 h 3994140"/>
              <a:gd name="connsiteX12069" fmla="*/ 1761307 w 6606361"/>
              <a:gd name="connsiteY12069" fmla="*/ 865883 h 3994140"/>
              <a:gd name="connsiteX12070" fmla="*/ 1761307 w 6606361"/>
              <a:gd name="connsiteY12070" fmla="*/ 868799 h 3994140"/>
              <a:gd name="connsiteX12071" fmla="*/ 1764223 w 6606361"/>
              <a:gd name="connsiteY12071" fmla="*/ 868799 h 3994140"/>
              <a:gd name="connsiteX12072" fmla="*/ 1770055 w 6606361"/>
              <a:gd name="connsiteY12072" fmla="*/ 868799 h 3994140"/>
              <a:gd name="connsiteX12073" fmla="*/ 1772971 w 6606361"/>
              <a:gd name="connsiteY12073" fmla="*/ 865883 h 3994140"/>
              <a:gd name="connsiteX12074" fmla="*/ 1775887 w 6606361"/>
              <a:gd name="connsiteY12074" fmla="*/ 860052 h 3994140"/>
              <a:gd name="connsiteX12075" fmla="*/ 1778803 w 6606361"/>
              <a:gd name="connsiteY12075" fmla="*/ 854221 h 3994140"/>
              <a:gd name="connsiteX12076" fmla="*/ 1778803 w 6606361"/>
              <a:gd name="connsiteY12076" fmla="*/ 851306 h 3994140"/>
              <a:gd name="connsiteX12077" fmla="*/ 1781719 w 6606361"/>
              <a:gd name="connsiteY12077" fmla="*/ 848391 h 3994140"/>
              <a:gd name="connsiteX12078" fmla="*/ 1784635 w 6606361"/>
              <a:gd name="connsiteY12078" fmla="*/ 842560 h 3994140"/>
              <a:gd name="connsiteX12079" fmla="*/ 1787551 w 6606361"/>
              <a:gd name="connsiteY12079" fmla="*/ 839644 h 3994140"/>
              <a:gd name="connsiteX12080" fmla="*/ 1790467 w 6606361"/>
              <a:gd name="connsiteY12080" fmla="*/ 839644 h 3994140"/>
              <a:gd name="connsiteX12081" fmla="*/ 1793383 w 6606361"/>
              <a:gd name="connsiteY12081" fmla="*/ 842560 h 3994140"/>
              <a:gd name="connsiteX12082" fmla="*/ 1799216 w 6606361"/>
              <a:gd name="connsiteY12082" fmla="*/ 854221 h 3994140"/>
              <a:gd name="connsiteX12083" fmla="*/ 1807964 w 6606361"/>
              <a:gd name="connsiteY12083" fmla="*/ 874629 h 3994140"/>
              <a:gd name="connsiteX12084" fmla="*/ 1810880 w 6606361"/>
              <a:gd name="connsiteY12084" fmla="*/ 892122 h 3994140"/>
              <a:gd name="connsiteX12085" fmla="*/ 1810880 w 6606361"/>
              <a:gd name="connsiteY12085" fmla="*/ 900868 h 3994140"/>
              <a:gd name="connsiteX12086" fmla="*/ 1813796 w 6606361"/>
              <a:gd name="connsiteY12086" fmla="*/ 906699 h 3994140"/>
              <a:gd name="connsiteX12087" fmla="*/ 1819628 w 6606361"/>
              <a:gd name="connsiteY12087" fmla="*/ 909615 h 3994140"/>
              <a:gd name="connsiteX12088" fmla="*/ 1822544 w 6606361"/>
              <a:gd name="connsiteY12088" fmla="*/ 912530 h 3994140"/>
              <a:gd name="connsiteX12089" fmla="*/ 1828376 w 6606361"/>
              <a:gd name="connsiteY12089" fmla="*/ 909615 h 3994140"/>
              <a:gd name="connsiteX12090" fmla="*/ 1831292 w 6606361"/>
              <a:gd name="connsiteY12090" fmla="*/ 906699 h 3994140"/>
              <a:gd name="connsiteX12091" fmla="*/ 1831292 w 6606361"/>
              <a:gd name="connsiteY12091" fmla="*/ 892122 h 3994140"/>
              <a:gd name="connsiteX12092" fmla="*/ 1831292 w 6606361"/>
              <a:gd name="connsiteY12092" fmla="*/ 871714 h 3994140"/>
              <a:gd name="connsiteX12093" fmla="*/ 1825460 w 6606361"/>
              <a:gd name="connsiteY12093" fmla="*/ 857137 h 3994140"/>
              <a:gd name="connsiteX12094" fmla="*/ 1822544 w 6606361"/>
              <a:gd name="connsiteY12094" fmla="*/ 854221 h 3994140"/>
              <a:gd name="connsiteX12095" fmla="*/ 1822544 w 6606361"/>
              <a:gd name="connsiteY12095" fmla="*/ 848391 h 3994140"/>
              <a:gd name="connsiteX12096" fmla="*/ 1825460 w 6606361"/>
              <a:gd name="connsiteY12096" fmla="*/ 842560 h 3994140"/>
              <a:gd name="connsiteX12097" fmla="*/ 1828376 w 6606361"/>
              <a:gd name="connsiteY12097" fmla="*/ 836729 h 3994140"/>
              <a:gd name="connsiteX12098" fmla="*/ 1831292 w 6606361"/>
              <a:gd name="connsiteY12098" fmla="*/ 833813 h 3994140"/>
              <a:gd name="connsiteX12099" fmla="*/ 1837124 w 6606361"/>
              <a:gd name="connsiteY12099" fmla="*/ 833813 h 3994140"/>
              <a:gd name="connsiteX12100" fmla="*/ 1840041 w 6606361"/>
              <a:gd name="connsiteY12100" fmla="*/ 833813 h 3994140"/>
              <a:gd name="connsiteX12101" fmla="*/ 1842957 w 6606361"/>
              <a:gd name="connsiteY12101" fmla="*/ 830898 h 3994140"/>
              <a:gd name="connsiteX12102" fmla="*/ 1848789 w 6606361"/>
              <a:gd name="connsiteY12102" fmla="*/ 830898 h 3994140"/>
              <a:gd name="connsiteX12103" fmla="*/ 1854621 w 6606361"/>
              <a:gd name="connsiteY12103" fmla="*/ 827983 h 3994140"/>
              <a:gd name="connsiteX12104" fmla="*/ 1860453 w 6606361"/>
              <a:gd name="connsiteY12104" fmla="*/ 822152 h 3994140"/>
              <a:gd name="connsiteX12105" fmla="*/ 1863369 w 6606361"/>
              <a:gd name="connsiteY12105" fmla="*/ 816321 h 3994140"/>
              <a:gd name="connsiteX12106" fmla="*/ 1857537 w 6606361"/>
              <a:gd name="connsiteY12106" fmla="*/ 816321 h 3994140"/>
              <a:gd name="connsiteX12107" fmla="*/ 1851705 w 6606361"/>
              <a:gd name="connsiteY12107" fmla="*/ 813405 h 3994140"/>
              <a:gd name="connsiteX12108" fmla="*/ 1842957 w 6606361"/>
              <a:gd name="connsiteY12108" fmla="*/ 810490 h 3994140"/>
              <a:gd name="connsiteX12109" fmla="*/ 1840041 w 6606361"/>
              <a:gd name="connsiteY12109" fmla="*/ 807575 h 3994140"/>
              <a:gd name="connsiteX12110" fmla="*/ 1834208 w 6606361"/>
              <a:gd name="connsiteY12110" fmla="*/ 804659 h 3994140"/>
              <a:gd name="connsiteX12111" fmla="*/ 1831292 w 6606361"/>
              <a:gd name="connsiteY12111" fmla="*/ 801744 h 3994140"/>
              <a:gd name="connsiteX12112" fmla="*/ 1825460 w 6606361"/>
              <a:gd name="connsiteY12112" fmla="*/ 801744 h 3994140"/>
              <a:gd name="connsiteX12113" fmla="*/ 1822544 w 6606361"/>
              <a:gd name="connsiteY12113" fmla="*/ 801744 h 3994140"/>
              <a:gd name="connsiteX12114" fmla="*/ 1816712 w 6606361"/>
              <a:gd name="connsiteY12114" fmla="*/ 804659 h 3994140"/>
              <a:gd name="connsiteX12115" fmla="*/ 1813796 w 6606361"/>
              <a:gd name="connsiteY12115" fmla="*/ 804659 h 3994140"/>
              <a:gd name="connsiteX12116" fmla="*/ 1810880 w 6606361"/>
              <a:gd name="connsiteY12116" fmla="*/ 804659 h 3994140"/>
              <a:gd name="connsiteX12117" fmla="*/ 1807964 w 6606361"/>
              <a:gd name="connsiteY12117" fmla="*/ 801744 h 3994140"/>
              <a:gd name="connsiteX12118" fmla="*/ 1805048 w 6606361"/>
              <a:gd name="connsiteY12118" fmla="*/ 798828 h 3994140"/>
              <a:gd name="connsiteX12119" fmla="*/ 1802132 w 6606361"/>
              <a:gd name="connsiteY12119" fmla="*/ 795913 h 3994140"/>
              <a:gd name="connsiteX12120" fmla="*/ 1802132 w 6606361"/>
              <a:gd name="connsiteY12120" fmla="*/ 787167 h 3994140"/>
              <a:gd name="connsiteX12121" fmla="*/ 1799216 w 6606361"/>
              <a:gd name="connsiteY12121" fmla="*/ 772589 h 3994140"/>
              <a:gd name="connsiteX12122" fmla="*/ 1793383 w 6606361"/>
              <a:gd name="connsiteY12122" fmla="*/ 755097 h 3994140"/>
              <a:gd name="connsiteX12123" fmla="*/ 1790467 w 6606361"/>
              <a:gd name="connsiteY12123" fmla="*/ 740520 h 3994140"/>
              <a:gd name="connsiteX12124" fmla="*/ 1787551 w 6606361"/>
              <a:gd name="connsiteY12124" fmla="*/ 737604 h 3994140"/>
              <a:gd name="connsiteX12125" fmla="*/ 1787551 w 6606361"/>
              <a:gd name="connsiteY12125" fmla="*/ 734689 h 3994140"/>
              <a:gd name="connsiteX12126" fmla="*/ 1784635 w 6606361"/>
              <a:gd name="connsiteY12126" fmla="*/ 731773 h 3994140"/>
              <a:gd name="connsiteX12127" fmla="*/ 1781719 w 6606361"/>
              <a:gd name="connsiteY12127" fmla="*/ 728858 h 3994140"/>
              <a:gd name="connsiteX12128" fmla="*/ 1778803 w 6606361"/>
              <a:gd name="connsiteY12128" fmla="*/ 723027 h 3994140"/>
              <a:gd name="connsiteX12129" fmla="*/ 1775887 w 6606361"/>
              <a:gd name="connsiteY12129" fmla="*/ 720112 h 3994140"/>
              <a:gd name="connsiteX12130" fmla="*/ 1770055 w 6606361"/>
              <a:gd name="connsiteY12130" fmla="*/ 717196 h 3994140"/>
              <a:gd name="connsiteX12131" fmla="*/ 1761307 w 6606361"/>
              <a:gd name="connsiteY12131" fmla="*/ 717196 h 3994140"/>
              <a:gd name="connsiteX12132" fmla="*/ 1752558 w 6606361"/>
              <a:gd name="connsiteY12132" fmla="*/ 717196 h 3994140"/>
              <a:gd name="connsiteX12133" fmla="*/ 1732146 w 6606361"/>
              <a:gd name="connsiteY12133" fmla="*/ 731773 h 3994140"/>
              <a:gd name="connsiteX12134" fmla="*/ 1708817 w 6606361"/>
              <a:gd name="connsiteY12134" fmla="*/ 728858 h 3994140"/>
              <a:gd name="connsiteX12135" fmla="*/ 1708817 w 6606361"/>
              <a:gd name="connsiteY12135" fmla="*/ 720112 h 3994140"/>
              <a:gd name="connsiteX12136" fmla="*/ 1711733 w 6606361"/>
              <a:gd name="connsiteY12136" fmla="*/ 699704 h 3994140"/>
              <a:gd name="connsiteX12137" fmla="*/ 1711733 w 6606361"/>
              <a:gd name="connsiteY12137" fmla="*/ 679296 h 3994140"/>
              <a:gd name="connsiteX12138" fmla="*/ 1717566 w 6606361"/>
              <a:gd name="connsiteY12138" fmla="*/ 664719 h 3994140"/>
              <a:gd name="connsiteX12139" fmla="*/ 1723398 w 6606361"/>
              <a:gd name="connsiteY12139" fmla="*/ 658888 h 3994140"/>
              <a:gd name="connsiteX12140" fmla="*/ 1726314 w 6606361"/>
              <a:gd name="connsiteY12140" fmla="*/ 650142 h 3994140"/>
              <a:gd name="connsiteX12141" fmla="*/ 1726314 w 6606361"/>
              <a:gd name="connsiteY12141" fmla="*/ 641396 h 3994140"/>
              <a:gd name="connsiteX12142" fmla="*/ 1729230 w 6606361"/>
              <a:gd name="connsiteY12142" fmla="*/ 632649 h 3994140"/>
              <a:gd name="connsiteX12143" fmla="*/ 1726314 w 6606361"/>
              <a:gd name="connsiteY12143" fmla="*/ 629734 h 3994140"/>
              <a:gd name="connsiteX12144" fmla="*/ 1726314 w 6606361"/>
              <a:gd name="connsiteY12144" fmla="*/ 623903 h 3994140"/>
              <a:gd name="connsiteX12145" fmla="*/ 1723398 w 6606361"/>
              <a:gd name="connsiteY12145" fmla="*/ 620987 h 3994140"/>
              <a:gd name="connsiteX12146" fmla="*/ 1717566 w 6606361"/>
              <a:gd name="connsiteY12146" fmla="*/ 618072 h 3994140"/>
              <a:gd name="connsiteX12147" fmla="*/ 1714649 w 6606361"/>
              <a:gd name="connsiteY12147" fmla="*/ 615157 h 3994140"/>
              <a:gd name="connsiteX12148" fmla="*/ 1711733 w 6606361"/>
              <a:gd name="connsiteY12148" fmla="*/ 612241 h 3994140"/>
              <a:gd name="connsiteX12149" fmla="*/ 1711733 w 6606361"/>
              <a:gd name="connsiteY12149" fmla="*/ 606411 h 3994140"/>
              <a:gd name="connsiteX12150" fmla="*/ 1708817 w 6606361"/>
              <a:gd name="connsiteY12150" fmla="*/ 597664 h 3994140"/>
              <a:gd name="connsiteX12151" fmla="*/ 1711733 w 6606361"/>
              <a:gd name="connsiteY12151" fmla="*/ 591833 h 3994140"/>
              <a:gd name="connsiteX12152" fmla="*/ 1714649 w 6606361"/>
              <a:gd name="connsiteY12152" fmla="*/ 583087 h 3994140"/>
              <a:gd name="connsiteX12153" fmla="*/ 1720482 w 6606361"/>
              <a:gd name="connsiteY12153" fmla="*/ 574341 h 3994140"/>
              <a:gd name="connsiteX12154" fmla="*/ 1729230 w 6606361"/>
              <a:gd name="connsiteY12154" fmla="*/ 571426 h 3994140"/>
              <a:gd name="connsiteX12155" fmla="*/ 1735062 w 6606361"/>
              <a:gd name="connsiteY12155" fmla="*/ 568509 h 3994140"/>
              <a:gd name="connsiteX12156" fmla="*/ 1740894 w 6606361"/>
              <a:gd name="connsiteY12156" fmla="*/ 562679 h 3994140"/>
              <a:gd name="connsiteX12157" fmla="*/ 1740894 w 6606361"/>
              <a:gd name="connsiteY12157" fmla="*/ 559764 h 3994140"/>
              <a:gd name="connsiteX12158" fmla="*/ 1740894 w 6606361"/>
              <a:gd name="connsiteY12158" fmla="*/ 553932 h 3994140"/>
              <a:gd name="connsiteX12159" fmla="*/ 1740894 w 6606361"/>
              <a:gd name="connsiteY12159" fmla="*/ 548102 h 3994140"/>
              <a:gd name="connsiteX12160" fmla="*/ 1737978 w 6606361"/>
              <a:gd name="connsiteY12160" fmla="*/ 542271 h 3994140"/>
              <a:gd name="connsiteX12161" fmla="*/ 1735062 w 6606361"/>
              <a:gd name="connsiteY12161" fmla="*/ 536441 h 3994140"/>
              <a:gd name="connsiteX12162" fmla="*/ 1735062 w 6606361"/>
              <a:gd name="connsiteY12162" fmla="*/ 530609 h 3994140"/>
              <a:gd name="connsiteX12163" fmla="*/ 1732146 w 6606361"/>
              <a:gd name="connsiteY12163" fmla="*/ 524778 h 3994140"/>
              <a:gd name="connsiteX12164" fmla="*/ 1732146 w 6606361"/>
              <a:gd name="connsiteY12164" fmla="*/ 518948 h 3994140"/>
              <a:gd name="connsiteX12165" fmla="*/ 1732146 w 6606361"/>
              <a:gd name="connsiteY12165" fmla="*/ 513117 h 3994140"/>
              <a:gd name="connsiteX12166" fmla="*/ 1732146 w 6606361"/>
              <a:gd name="connsiteY12166" fmla="*/ 510201 h 3994140"/>
              <a:gd name="connsiteX12167" fmla="*/ 1737978 w 6606361"/>
              <a:gd name="connsiteY12167" fmla="*/ 507286 h 3994140"/>
              <a:gd name="connsiteX12168" fmla="*/ 1740894 w 6606361"/>
              <a:gd name="connsiteY12168" fmla="*/ 504371 h 3994140"/>
              <a:gd name="connsiteX12169" fmla="*/ 1743810 w 6606361"/>
              <a:gd name="connsiteY12169" fmla="*/ 504371 h 3994140"/>
              <a:gd name="connsiteX12170" fmla="*/ 1746726 w 6606361"/>
              <a:gd name="connsiteY12170" fmla="*/ 504371 h 3994140"/>
              <a:gd name="connsiteX12171" fmla="*/ 1749642 w 6606361"/>
              <a:gd name="connsiteY12171" fmla="*/ 501455 h 3994140"/>
              <a:gd name="connsiteX12172" fmla="*/ 1755475 w 6606361"/>
              <a:gd name="connsiteY12172" fmla="*/ 501455 h 3994140"/>
              <a:gd name="connsiteX12173" fmla="*/ 1761307 w 6606361"/>
              <a:gd name="connsiteY12173" fmla="*/ 504371 h 3994140"/>
              <a:gd name="connsiteX12174" fmla="*/ 1764223 w 6606361"/>
              <a:gd name="connsiteY12174" fmla="*/ 504371 h 3994140"/>
              <a:gd name="connsiteX12175" fmla="*/ 1767139 w 6606361"/>
              <a:gd name="connsiteY12175" fmla="*/ 507286 h 3994140"/>
              <a:gd name="connsiteX12176" fmla="*/ 1770055 w 6606361"/>
              <a:gd name="connsiteY12176" fmla="*/ 513117 h 3994140"/>
              <a:gd name="connsiteX12177" fmla="*/ 1770055 w 6606361"/>
              <a:gd name="connsiteY12177" fmla="*/ 527693 h 3994140"/>
              <a:gd name="connsiteX12178" fmla="*/ 1770055 w 6606361"/>
              <a:gd name="connsiteY12178" fmla="*/ 542271 h 3994140"/>
              <a:gd name="connsiteX12179" fmla="*/ 1772971 w 6606361"/>
              <a:gd name="connsiteY12179" fmla="*/ 553932 h 3994140"/>
              <a:gd name="connsiteX12180" fmla="*/ 1778803 w 6606361"/>
              <a:gd name="connsiteY12180" fmla="*/ 559764 h 3994140"/>
              <a:gd name="connsiteX12181" fmla="*/ 1781719 w 6606361"/>
              <a:gd name="connsiteY12181" fmla="*/ 559764 h 3994140"/>
              <a:gd name="connsiteX12182" fmla="*/ 1781719 w 6606361"/>
              <a:gd name="connsiteY12182" fmla="*/ 556848 h 3994140"/>
              <a:gd name="connsiteX12183" fmla="*/ 1784635 w 6606361"/>
              <a:gd name="connsiteY12183" fmla="*/ 553932 h 3994140"/>
              <a:gd name="connsiteX12184" fmla="*/ 1787551 w 6606361"/>
              <a:gd name="connsiteY12184" fmla="*/ 551017 h 3994140"/>
              <a:gd name="connsiteX12185" fmla="*/ 1790467 w 6606361"/>
              <a:gd name="connsiteY12185" fmla="*/ 548102 h 3994140"/>
              <a:gd name="connsiteX12186" fmla="*/ 1793383 w 6606361"/>
              <a:gd name="connsiteY12186" fmla="*/ 551017 h 3994140"/>
              <a:gd name="connsiteX12187" fmla="*/ 1796299 w 6606361"/>
              <a:gd name="connsiteY12187" fmla="*/ 551017 h 3994140"/>
              <a:gd name="connsiteX12188" fmla="*/ 1802132 w 6606361"/>
              <a:gd name="connsiteY12188" fmla="*/ 556848 h 3994140"/>
              <a:gd name="connsiteX12189" fmla="*/ 1810880 w 6606361"/>
              <a:gd name="connsiteY12189" fmla="*/ 562679 h 3994140"/>
              <a:gd name="connsiteX12190" fmla="*/ 1819628 w 6606361"/>
              <a:gd name="connsiteY12190" fmla="*/ 565595 h 3994140"/>
              <a:gd name="connsiteX12191" fmla="*/ 1828376 w 6606361"/>
              <a:gd name="connsiteY12191" fmla="*/ 568509 h 3994140"/>
              <a:gd name="connsiteX12192" fmla="*/ 1834208 w 6606361"/>
              <a:gd name="connsiteY12192" fmla="*/ 571426 h 3994140"/>
              <a:gd name="connsiteX12193" fmla="*/ 1840041 w 6606361"/>
              <a:gd name="connsiteY12193" fmla="*/ 571426 h 3994140"/>
              <a:gd name="connsiteX12194" fmla="*/ 1845873 w 6606361"/>
              <a:gd name="connsiteY12194" fmla="*/ 571426 h 3994140"/>
              <a:gd name="connsiteX12195" fmla="*/ 1848789 w 6606361"/>
              <a:gd name="connsiteY12195" fmla="*/ 574341 h 3994140"/>
              <a:gd name="connsiteX12196" fmla="*/ 1851705 w 6606361"/>
              <a:gd name="connsiteY12196" fmla="*/ 577256 h 3994140"/>
              <a:gd name="connsiteX12197" fmla="*/ 1854621 w 6606361"/>
              <a:gd name="connsiteY12197" fmla="*/ 580172 h 3994140"/>
              <a:gd name="connsiteX12198" fmla="*/ 1863369 w 6606361"/>
              <a:gd name="connsiteY12198" fmla="*/ 583087 h 3994140"/>
              <a:gd name="connsiteX12199" fmla="*/ 1869201 w 6606361"/>
              <a:gd name="connsiteY12199" fmla="*/ 583087 h 3994140"/>
              <a:gd name="connsiteX12200" fmla="*/ 1875033 w 6606361"/>
              <a:gd name="connsiteY12200" fmla="*/ 583087 h 3994140"/>
              <a:gd name="connsiteX12201" fmla="*/ 1880866 w 6606361"/>
              <a:gd name="connsiteY12201" fmla="*/ 583087 h 3994140"/>
              <a:gd name="connsiteX12202" fmla="*/ 1883782 w 6606361"/>
              <a:gd name="connsiteY12202" fmla="*/ 583087 h 3994140"/>
              <a:gd name="connsiteX12203" fmla="*/ 1883782 w 6606361"/>
              <a:gd name="connsiteY12203" fmla="*/ 586002 h 3994140"/>
              <a:gd name="connsiteX12204" fmla="*/ 1886698 w 6606361"/>
              <a:gd name="connsiteY12204" fmla="*/ 591833 h 3994140"/>
              <a:gd name="connsiteX12205" fmla="*/ 1886698 w 6606361"/>
              <a:gd name="connsiteY12205" fmla="*/ 597664 h 3994140"/>
              <a:gd name="connsiteX12206" fmla="*/ 1883782 w 6606361"/>
              <a:gd name="connsiteY12206" fmla="*/ 609326 h 3994140"/>
              <a:gd name="connsiteX12207" fmla="*/ 1877950 w 6606361"/>
              <a:gd name="connsiteY12207" fmla="*/ 618072 h 3994140"/>
              <a:gd name="connsiteX12208" fmla="*/ 1875033 w 6606361"/>
              <a:gd name="connsiteY12208" fmla="*/ 623903 h 3994140"/>
              <a:gd name="connsiteX12209" fmla="*/ 1869201 w 6606361"/>
              <a:gd name="connsiteY12209" fmla="*/ 632649 h 3994140"/>
              <a:gd name="connsiteX12210" fmla="*/ 1866285 w 6606361"/>
              <a:gd name="connsiteY12210" fmla="*/ 635565 h 3994140"/>
              <a:gd name="connsiteX12211" fmla="*/ 1866285 w 6606361"/>
              <a:gd name="connsiteY12211" fmla="*/ 638480 h 3994140"/>
              <a:gd name="connsiteX12212" fmla="*/ 1866285 w 6606361"/>
              <a:gd name="connsiteY12212" fmla="*/ 641396 h 3994140"/>
              <a:gd name="connsiteX12213" fmla="*/ 1869201 w 6606361"/>
              <a:gd name="connsiteY12213" fmla="*/ 641396 h 3994140"/>
              <a:gd name="connsiteX12214" fmla="*/ 1875033 w 6606361"/>
              <a:gd name="connsiteY12214" fmla="*/ 644311 h 3994140"/>
              <a:gd name="connsiteX12215" fmla="*/ 1877950 w 6606361"/>
              <a:gd name="connsiteY12215" fmla="*/ 650142 h 3994140"/>
              <a:gd name="connsiteX12216" fmla="*/ 1877950 w 6606361"/>
              <a:gd name="connsiteY12216" fmla="*/ 655973 h 3994140"/>
              <a:gd name="connsiteX12217" fmla="*/ 1875033 w 6606361"/>
              <a:gd name="connsiteY12217" fmla="*/ 661804 h 3994140"/>
              <a:gd name="connsiteX12218" fmla="*/ 1875033 w 6606361"/>
              <a:gd name="connsiteY12218" fmla="*/ 667634 h 3994140"/>
              <a:gd name="connsiteX12219" fmla="*/ 1875033 w 6606361"/>
              <a:gd name="connsiteY12219" fmla="*/ 673465 h 3994140"/>
              <a:gd name="connsiteX12220" fmla="*/ 1877950 w 6606361"/>
              <a:gd name="connsiteY12220" fmla="*/ 682211 h 3994140"/>
              <a:gd name="connsiteX12221" fmla="*/ 1883782 w 6606361"/>
              <a:gd name="connsiteY12221" fmla="*/ 688042 h 3994140"/>
              <a:gd name="connsiteX12222" fmla="*/ 1889614 w 6606361"/>
              <a:gd name="connsiteY12222" fmla="*/ 693873 h 3994140"/>
              <a:gd name="connsiteX12223" fmla="*/ 1895446 w 6606361"/>
              <a:gd name="connsiteY12223" fmla="*/ 699704 h 3994140"/>
              <a:gd name="connsiteX12224" fmla="*/ 1901278 w 6606361"/>
              <a:gd name="connsiteY12224" fmla="*/ 702619 h 3994140"/>
              <a:gd name="connsiteX12225" fmla="*/ 1918775 w 6606361"/>
              <a:gd name="connsiteY12225" fmla="*/ 705534 h 3994140"/>
              <a:gd name="connsiteX12226" fmla="*/ 1918775 w 6606361"/>
              <a:gd name="connsiteY12226" fmla="*/ 696788 h 3994140"/>
              <a:gd name="connsiteX12227" fmla="*/ 1915858 w 6606361"/>
              <a:gd name="connsiteY12227" fmla="*/ 696788 h 3994140"/>
              <a:gd name="connsiteX12228" fmla="*/ 1912942 w 6606361"/>
              <a:gd name="connsiteY12228" fmla="*/ 693873 h 3994140"/>
              <a:gd name="connsiteX12229" fmla="*/ 1910026 w 6606361"/>
              <a:gd name="connsiteY12229" fmla="*/ 690957 h 3994140"/>
              <a:gd name="connsiteX12230" fmla="*/ 1904194 w 6606361"/>
              <a:gd name="connsiteY12230" fmla="*/ 685126 h 3994140"/>
              <a:gd name="connsiteX12231" fmla="*/ 1901278 w 6606361"/>
              <a:gd name="connsiteY12231" fmla="*/ 679296 h 3994140"/>
              <a:gd name="connsiteX12232" fmla="*/ 1901278 w 6606361"/>
              <a:gd name="connsiteY12232" fmla="*/ 670549 h 3994140"/>
              <a:gd name="connsiteX12233" fmla="*/ 1901278 w 6606361"/>
              <a:gd name="connsiteY12233" fmla="*/ 661804 h 3994140"/>
              <a:gd name="connsiteX12234" fmla="*/ 1907110 w 6606361"/>
              <a:gd name="connsiteY12234" fmla="*/ 650142 h 3994140"/>
              <a:gd name="connsiteX12235" fmla="*/ 1907110 w 6606361"/>
              <a:gd name="connsiteY12235" fmla="*/ 583087 h 3994140"/>
              <a:gd name="connsiteX12236" fmla="*/ 1904194 w 6606361"/>
              <a:gd name="connsiteY12236" fmla="*/ 580172 h 3994140"/>
              <a:gd name="connsiteX12237" fmla="*/ 1901278 w 6606361"/>
              <a:gd name="connsiteY12237" fmla="*/ 577256 h 3994140"/>
              <a:gd name="connsiteX12238" fmla="*/ 1895446 w 6606361"/>
              <a:gd name="connsiteY12238" fmla="*/ 574341 h 3994140"/>
              <a:gd name="connsiteX12239" fmla="*/ 1889614 w 6606361"/>
              <a:gd name="connsiteY12239" fmla="*/ 568509 h 3994140"/>
              <a:gd name="connsiteX12240" fmla="*/ 1883782 w 6606361"/>
              <a:gd name="connsiteY12240" fmla="*/ 562679 h 3994140"/>
              <a:gd name="connsiteX12241" fmla="*/ 1880866 w 6606361"/>
              <a:gd name="connsiteY12241" fmla="*/ 559764 h 3994140"/>
              <a:gd name="connsiteX12242" fmla="*/ 1880866 w 6606361"/>
              <a:gd name="connsiteY12242" fmla="*/ 553932 h 3994140"/>
              <a:gd name="connsiteX12243" fmla="*/ 1877950 w 6606361"/>
              <a:gd name="connsiteY12243" fmla="*/ 553932 h 3994140"/>
              <a:gd name="connsiteX12244" fmla="*/ 1875033 w 6606361"/>
              <a:gd name="connsiteY12244" fmla="*/ 553932 h 3994140"/>
              <a:gd name="connsiteX12245" fmla="*/ 1866285 w 6606361"/>
              <a:gd name="connsiteY12245" fmla="*/ 553932 h 3994140"/>
              <a:gd name="connsiteX12246" fmla="*/ 1860453 w 6606361"/>
              <a:gd name="connsiteY12246" fmla="*/ 551017 h 3994140"/>
              <a:gd name="connsiteX12247" fmla="*/ 1854621 w 6606361"/>
              <a:gd name="connsiteY12247" fmla="*/ 551017 h 3994140"/>
              <a:gd name="connsiteX12248" fmla="*/ 1851705 w 6606361"/>
              <a:gd name="connsiteY12248" fmla="*/ 545187 h 3994140"/>
              <a:gd name="connsiteX12249" fmla="*/ 1851705 w 6606361"/>
              <a:gd name="connsiteY12249" fmla="*/ 536441 h 3994140"/>
              <a:gd name="connsiteX12250" fmla="*/ 1851705 w 6606361"/>
              <a:gd name="connsiteY12250" fmla="*/ 521863 h 3994140"/>
              <a:gd name="connsiteX12251" fmla="*/ 1848789 w 6606361"/>
              <a:gd name="connsiteY12251" fmla="*/ 504371 h 3994140"/>
              <a:gd name="connsiteX12252" fmla="*/ 1854621 w 6606361"/>
              <a:gd name="connsiteY12252" fmla="*/ 486878 h 3994140"/>
              <a:gd name="connsiteX12253" fmla="*/ 1860453 w 6606361"/>
              <a:gd name="connsiteY12253" fmla="*/ 469385 h 3994140"/>
              <a:gd name="connsiteX12254" fmla="*/ 1875033 w 6606361"/>
              <a:gd name="connsiteY12254" fmla="*/ 460639 h 3994140"/>
              <a:gd name="connsiteX12255" fmla="*/ 1907110 w 6606361"/>
              <a:gd name="connsiteY12255" fmla="*/ 451893 h 3994140"/>
              <a:gd name="connsiteX12256" fmla="*/ 1927523 w 6606361"/>
              <a:gd name="connsiteY12256" fmla="*/ 443147 h 3994140"/>
              <a:gd name="connsiteX12257" fmla="*/ 1933355 w 6606361"/>
              <a:gd name="connsiteY12257" fmla="*/ 434400 h 3994140"/>
              <a:gd name="connsiteX12258" fmla="*/ 1933355 w 6606361"/>
              <a:gd name="connsiteY12258" fmla="*/ 428569 h 3994140"/>
              <a:gd name="connsiteX12259" fmla="*/ 1930439 w 6606361"/>
              <a:gd name="connsiteY12259" fmla="*/ 425653 h 3994140"/>
              <a:gd name="connsiteX12260" fmla="*/ 1927523 w 6606361"/>
              <a:gd name="connsiteY12260" fmla="*/ 422738 h 3994140"/>
              <a:gd name="connsiteX12261" fmla="*/ 1927523 w 6606361"/>
              <a:gd name="connsiteY12261" fmla="*/ 416908 h 3994140"/>
              <a:gd name="connsiteX12262" fmla="*/ 1933355 w 6606361"/>
              <a:gd name="connsiteY12262" fmla="*/ 413992 h 3994140"/>
              <a:gd name="connsiteX12263" fmla="*/ 1939187 w 6606361"/>
              <a:gd name="connsiteY12263" fmla="*/ 411077 h 3994140"/>
              <a:gd name="connsiteX12264" fmla="*/ 1945019 w 6606361"/>
              <a:gd name="connsiteY12264" fmla="*/ 405246 h 3994140"/>
              <a:gd name="connsiteX12265" fmla="*/ 1953767 w 6606361"/>
              <a:gd name="connsiteY12265" fmla="*/ 399414 h 3994140"/>
              <a:gd name="connsiteX12266" fmla="*/ 1962516 w 6606361"/>
              <a:gd name="connsiteY12266" fmla="*/ 393584 h 3994140"/>
              <a:gd name="connsiteX12267" fmla="*/ 1965432 w 6606361"/>
              <a:gd name="connsiteY12267" fmla="*/ 384838 h 3994140"/>
              <a:gd name="connsiteX12268" fmla="*/ 1968348 w 6606361"/>
              <a:gd name="connsiteY12268" fmla="*/ 379006 h 3994140"/>
              <a:gd name="connsiteX12269" fmla="*/ 1974180 w 6606361"/>
              <a:gd name="connsiteY12269" fmla="*/ 361515 h 3994140"/>
              <a:gd name="connsiteX12270" fmla="*/ 1982928 w 6606361"/>
              <a:gd name="connsiteY12270" fmla="*/ 341107 h 3994140"/>
              <a:gd name="connsiteX12271" fmla="*/ 1994592 w 6606361"/>
              <a:gd name="connsiteY12271" fmla="*/ 326528 h 3994140"/>
              <a:gd name="connsiteX12272" fmla="*/ 2006257 w 6606361"/>
              <a:gd name="connsiteY12272" fmla="*/ 317782 h 3994140"/>
              <a:gd name="connsiteX12273" fmla="*/ 2023753 w 6606361"/>
              <a:gd name="connsiteY12273" fmla="*/ 314867 h 3994140"/>
              <a:gd name="connsiteX12274" fmla="*/ 2035417 w 6606361"/>
              <a:gd name="connsiteY12274" fmla="*/ 309036 h 3994140"/>
              <a:gd name="connsiteX12275" fmla="*/ 2044166 w 6606361"/>
              <a:gd name="connsiteY12275" fmla="*/ 300290 h 3994140"/>
              <a:gd name="connsiteX12276" fmla="*/ 2049998 w 6606361"/>
              <a:gd name="connsiteY12276" fmla="*/ 294459 h 3994140"/>
              <a:gd name="connsiteX12277" fmla="*/ 2055830 w 6606361"/>
              <a:gd name="connsiteY12277" fmla="*/ 291544 h 3994140"/>
              <a:gd name="connsiteX12278" fmla="*/ 2061662 w 6606361"/>
              <a:gd name="connsiteY12278" fmla="*/ 285713 h 3994140"/>
              <a:gd name="connsiteX12279" fmla="*/ 2067494 w 6606361"/>
              <a:gd name="connsiteY12279" fmla="*/ 282797 h 3994140"/>
              <a:gd name="connsiteX12280" fmla="*/ 2076242 w 6606361"/>
              <a:gd name="connsiteY12280" fmla="*/ 276967 h 3994140"/>
              <a:gd name="connsiteX12281" fmla="*/ 2082075 w 6606361"/>
              <a:gd name="connsiteY12281" fmla="*/ 274051 h 3994140"/>
              <a:gd name="connsiteX12282" fmla="*/ 2087907 w 6606361"/>
              <a:gd name="connsiteY12282" fmla="*/ 271136 h 3994140"/>
              <a:gd name="connsiteX12283" fmla="*/ 2090823 w 6606361"/>
              <a:gd name="connsiteY12283" fmla="*/ 271136 h 3994140"/>
              <a:gd name="connsiteX12284" fmla="*/ 2090823 w 6606361"/>
              <a:gd name="connsiteY12284" fmla="*/ 274051 h 3994140"/>
              <a:gd name="connsiteX12285" fmla="*/ 2090823 w 6606361"/>
              <a:gd name="connsiteY12285" fmla="*/ 276967 h 3994140"/>
              <a:gd name="connsiteX12286" fmla="*/ 2093739 w 6606361"/>
              <a:gd name="connsiteY12286" fmla="*/ 279882 h 3994140"/>
              <a:gd name="connsiteX12287" fmla="*/ 2099571 w 6606361"/>
              <a:gd name="connsiteY12287" fmla="*/ 282797 h 3994140"/>
              <a:gd name="connsiteX12288" fmla="*/ 2105403 w 6606361"/>
              <a:gd name="connsiteY12288" fmla="*/ 282797 h 3994140"/>
              <a:gd name="connsiteX12289" fmla="*/ 2111235 w 6606361"/>
              <a:gd name="connsiteY12289" fmla="*/ 282797 h 3994140"/>
              <a:gd name="connsiteX12290" fmla="*/ 2122900 w 6606361"/>
              <a:gd name="connsiteY12290" fmla="*/ 282797 h 3994140"/>
              <a:gd name="connsiteX12291" fmla="*/ 2143312 w 6606361"/>
              <a:gd name="connsiteY12291" fmla="*/ 279882 h 3994140"/>
              <a:gd name="connsiteX12292" fmla="*/ 2163725 w 6606361"/>
              <a:gd name="connsiteY12292" fmla="*/ 282797 h 3994140"/>
              <a:gd name="connsiteX12293" fmla="*/ 2181221 w 6606361"/>
              <a:gd name="connsiteY12293" fmla="*/ 294459 h 3994140"/>
              <a:gd name="connsiteX12294" fmla="*/ 2189969 w 6606361"/>
              <a:gd name="connsiteY12294" fmla="*/ 311952 h 3994140"/>
              <a:gd name="connsiteX12295" fmla="*/ 2195801 w 6606361"/>
              <a:gd name="connsiteY12295" fmla="*/ 323614 h 3994140"/>
              <a:gd name="connsiteX12296" fmla="*/ 2201634 w 6606361"/>
              <a:gd name="connsiteY12296" fmla="*/ 332359 h 3994140"/>
              <a:gd name="connsiteX12297" fmla="*/ 2207466 w 6606361"/>
              <a:gd name="connsiteY12297" fmla="*/ 335275 h 3994140"/>
              <a:gd name="connsiteX12298" fmla="*/ 2213298 w 6606361"/>
              <a:gd name="connsiteY12298" fmla="*/ 338191 h 3994140"/>
              <a:gd name="connsiteX12299" fmla="*/ 2219130 w 6606361"/>
              <a:gd name="connsiteY12299" fmla="*/ 332359 h 3994140"/>
              <a:gd name="connsiteX12300" fmla="*/ 2222046 w 6606361"/>
              <a:gd name="connsiteY12300" fmla="*/ 326528 h 3994140"/>
              <a:gd name="connsiteX12301" fmla="*/ 2222046 w 6606361"/>
              <a:gd name="connsiteY12301" fmla="*/ 314867 h 3994140"/>
              <a:gd name="connsiteX12302" fmla="*/ 2222046 w 6606361"/>
              <a:gd name="connsiteY12302" fmla="*/ 306121 h 3994140"/>
              <a:gd name="connsiteX12303" fmla="*/ 2222046 w 6606361"/>
              <a:gd name="connsiteY12303" fmla="*/ 297375 h 3994140"/>
              <a:gd name="connsiteX12304" fmla="*/ 2222046 w 6606361"/>
              <a:gd name="connsiteY12304" fmla="*/ 294459 h 3994140"/>
              <a:gd name="connsiteX12305" fmla="*/ 2222046 w 6606361"/>
              <a:gd name="connsiteY12305" fmla="*/ 291544 h 3994140"/>
              <a:gd name="connsiteX12306" fmla="*/ 2184137 w 6606361"/>
              <a:gd name="connsiteY12306" fmla="*/ 262389 h 3994140"/>
              <a:gd name="connsiteX12307" fmla="*/ 2181221 w 6606361"/>
              <a:gd name="connsiteY12307" fmla="*/ 262389 h 3994140"/>
              <a:gd name="connsiteX12308" fmla="*/ 2181221 w 6606361"/>
              <a:gd name="connsiteY12308" fmla="*/ 259474 h 3994140"/>
              <a:gd name="connsiteX12309" fmla="*/ 2178305 w 6606361"/>
              <a:gd name="connsiteY12309" fmla="*/ 256559 h 3994140"/>
              <a:gd name="connsiteX12310" fmla="*/ 2175389 w 6606361"/>
              <a:gd name="connsiteY12310" fmla="*/ 253643 h 3994140"/>
              <a:gd name="connsiteX12311" fmla="*/ 2172473 w 6606361"/>
              <a:gd name="connsiteY12311" fmla="*/ 250728 h 3994140"/>
              <a:gd name="connsiteX12312" fmla="*/ 2172473 w 6606361"/>
              <a:gd name="connsiteY12312" fmla="*/ 247812 h 3994140"/>
              <a:gd name="connsiteX12313" fmla="*/ 2175389 w 6606361"/>
              <a:gd name="connsiteY12313" fmla="*/ 247812 h 3994140"/>
              <a:gd name="connsiteX12314" fmla="*/ 2178305 w 6606361"/>
              <a:gd name="connsiteY12314" fmla="*/ 247812 h 3994140"/>
              <a:gd name="connsiteX12315" fmla="*/ 2204550 w 6606361"/>
              <a:gd name="connsiteY12315" fmla="*/ 259474 h 3994140"/>
              <a:gd name="connsiteX12316" fmla="*/ 2216214 w 6606361"/>
              <a:gd name="connsiteY12316" fmla="*/ 239066 h 3994140"/>
              <a:gd name="connsiteX12317" fmla="*/ 2210382 w 6606361"/>
              <a:gd name="connsiteY12317" fmla="*/ 227405 h 3994140"/>
              <a:gd name="connsiteX12318" fmla="*/ 2216214 w 6606361"/>
              <a:gd name="connsiteY12318" fmla="*/ 221574 h 3994140"/>
              <a:gd name="connsiteX12319" fmla="*/ 2224962 w 6606361"/>
              <a:gd name="connsiteY12319" fmla="*/ 209912 h 3994140"/>
              <a:gd name="connsiteX12320" fmla="*/ 2236626 w 6606361"/>
              <a:gd name="connsiteY12320" fmla="*/ 195335 h 3994140"/>
              <a:gd name="connsiteX12321" fmla="*/ 2248291 w 6606361"/>
              <a:gd name="connsiteY12321" fmla="*/ 180758 h 3994140"/>
              <a:gd name="connsiteX12322" fmla="*/ 2254123 w 6606361"/>
              <a:gd name="connsiteY12322" fmla="*/ 172011 h 3994140"/>
              <a:gd name="connsiteX12323" fmla="*/ 2262871 w 6606361"/>
              <a:gd name="connsiteY12323" fmla="*/ 163265 h 3994140"/>
              <a:gd name="connsiteX12324" fmla="*/ 2274535 w 6606361"/>
              <a:gd name="connsiteY12324" fmla="*/ 154519 h 3994140"/>
              <a:gd name="connsiteX12325" fmla="*/ 5088546 w 6606361"/>
              <a:gd name="connsiteY12325" fmla="*/ 145772 h 3994140"/>
              <a:gd name="connsiteX12326" fmla="*/ 5097294 w 6606361"/>
              <a:gd name="connsiteY12326" fmla="*/ 145772 h 3994140"/>
              <a:gd name="connsiteX12327" fmla="*/ 5117706 w 6606361"/>
              <a:gd name="connsiteY12327" fmla="*/ 148688 h 3994140"/>
              <a:gd name="connsiteX12328" fmla="*/ 5141035 w 6606361"/>
              <a:gd name="connsiteY12328" fmla="*/ 151603 h 3994140"/>
              <a:gd name="connsiteX12329" fmla="*/ 5149783 w 6606361"/>
              <a:gd name="connsiteY12329" fmla="*/ 154518 h 3994140"/>
              <a:gd name="connsiteX12330" fmla="*/ 5152699 w 6606361"/>
              <a:gd name="connsiteY12330" fmla="*/ 157434 h 3994140"/>
              <a:gd name="connsiteX12331" fmla="*/ 5155615 w 6606361"/>
              <a:gd name="connsiteY12331" fmla="*/ 163265 h 3994140"/>
              <a:gd name="connsiteX12332" fmla="*/ 5155615 w 6606361"/>
              <a:gd name="connsiteY12332" fmla="*/ 166180 h 3994140"/>
              <a:gd name="connsiteX12333" fmla="*/ 5152699 w 6606361"/>
              <a:gd name="connsiteY12333" fmla="*/ 169095 h 3994140"/>
              <a:gd name="connsiteX12334" fmla="*/ 5149783 w 6606361"/>
              <a:gd name="connsiteY12334" fmla="*/ 172011 h 3994140"/>
              <a:gd name="connsiteX12335" fmla="*/ 5146867 w 6606361"/>
              <a:gd name="connsiteY12335" fmla="*/ 172011 h 3994140"/>
              <a:gd name="connsiteX12336" fmla="*/ 5141035 w 6606361"/>
              <a:gd name="connsiteY12336" fmla="*/ 172011 h 3994140"/>
              <a:gd name="connsiteX12337" fmla="*/ 5138119 w 6606361"/>
              <a:gd name="connsiteY12337" fmla="*/ 174927 h 3994140"/>
              <a:gd name="connsiteX12338" fmla="*/ 5132287 w 6606361"/>
              <a:gd name="connsiteY12338" fmla="*/ 180757 h 3994140"/>
              <a:gd name="connsiteX12339" fmla="*/ 5126455 w 6606361"/>
              <a:gd name="connsiteY12339" fmla="*/ 186588 h 3994140"/>
              <a:gd name="connsiteX12340" fmla="*/ 5120622 w 6606361"/>
              <a:gd name="connsiteY12340" fmla="*/ 189503 h 3994140"/>
              <a:gd name="connsiteX12341" fmla="*/ 5117706 w 6606361"/>
              <a:gd name="connsiteY12341" fmla="*/ 192419 h 3994140"/>
              <a:gd name="connsiteX12342" fmla="*/ 5106042 w 6606361"/>
              <a:gd name="connsiteY12342" fmla="*/ 195334 h 3994140"/>
              <a:gd name="connsiteX12343" fmla="*/ 5097294 w 6606361"/>
              <a:gd name="connsiteY12343" fmla="*/ 195334 h 3994140"/>
              <a:gd name="connsiteX12344" fmla="*/ 5088546 w 6606361"/>
              <a:gd name="connsiteY12344" fmla="*/ 195334 h 3994140"/>
              <a:gd name="connsiteX12345" fmla="*/ 5082714 w 6606361"/>
              <a:gd name="connsiteY12345" fmla="*/ 195334 h 3994140"/>
              <a:gd name="connsiteX12346" fmla="*/ 5079797 w 6606361"/>
              <a:gd name="connsiteY12346" fmla="*/ 195334 h 3994140"/>
              <a:gd name="connsiteX12347" fmla="*/ 5071049 w 6606361"/>
              <a:gd name="connsiteY12347" fmla="*/ 183673 h 3994140"/>
              <a:gd name="connsiteX12348" fmla="*/ 5071049 w 6606361"/>
              <a:gd name="connsiteY12348" fmla="*/ 169095 h 3994140"/>
              <a:gd name="connsiteX12349" fmla="*/ 5076881 w 6606361"/>
              <a:gd name="connsiteY12349" fmla="*/ 157434 h 3994140"/>
              <a:gd name="connsiteX12350" fmla="*/ 5085630 w 6606361"/>
              <a:gd name="connsiteY12350" fmla="*/ 148688 h 3994140"/>
              <a:gd name="connsiteX12351" fmla="*/ 5228517 w 6606361"/>
              <a:gd name="connsiteY12351" fmla="*/ 139942 h 3994140"/>
              <a:gd name="connsiteX12352" fmla="*/ 5231434 w 6606361"/>
              <a:gd name="connsiteY12352" fmla="*/ 139942 h 3994140"/>
              <a:gd name="connsiteX12353" fmla="*/ 5231434 w 6606361"/>
              <a:gd name="connsiteY12353" fmla="*/ 142857 h 3994140"/>
              <a:gd name="connsiteX12354" fmla="*/ 5234350 w 6606361"/>
              <a:gd name="connsiteY12354" fmla="*/ 145772 h 3994140"/>
              <a:gd name="connsiteX12355" fmla="*/ 5234350 w 6606361"/>
              <a:gd name="connsiteY12355" fmla="*/ 148688 h 3994140"/>
              <a:gd name="connsiteX12356" fmla="*/ 5237266 w 6606361"/>
              <a:gd name="connsiteY12356" fmla="*/ 151603 h 3994140"/>
              <a:gd name="connsiteX12357" fmla="*/ 5248930 w 6606361"/>
              <a:gd name="connsiteY12357" fmla="*/ 186588 h 3994140"/>
              <a:gd name="connsiteX12358" fmla="*/ 5251846 w 6606361"/>
              <a:gd name="connsiteY12358" fmla="*/ 195334 h 3994140"/>
              <a:gd name="connsiteX12359" fmla="*/ 5251846 w 6606361"/>
              <a:gd name="connsiteY12359" fmla="*/ 201165 h 3994140"/>
              <a:gd name="connsiteX12360" fmla="*/ 5251846 w 6606361"/>
              <a:gd name="connsiteY12360" fmla="*/ 204080 h 3994140"/>
              <a:gd name="connsiteX12361" fmla="*/ 5251846 w 6606361"/>
              <a:gd name="connsiteY12361" fmla="*/ 206996 h 3994140"/>
              <a:gd name="connsiteX12362" fmla="*/ 5248930 w 6606361"/>
              <a:gd name="connsiteY12362" fmla="*/ 206996 h 3994140"/>
              <a:gd name="connsiteX12363" fmla="*/ 5248930 w 6606361"/>
              <a:gd name="connsiteY12363" fmla="*/ 209911 h 3994140"/>
              <a:gd name="connsiteX12364" fmla="*/ 5240182 w 6606361"/>
              <a:gd name="connsiteY12364" fmla="*/ 206996 h 3994140"/>
              <a:gd name="connsiteX12365" fmla="*/ 5234350 w 6606361"/>
              <a:gd name="connsiteY12365" fmla="*/ 201165 h 3994140"/>
              <a:gd name="connsiteX12366" fmla="*/ 5228517 w 6606361"/>
              <a:gd name="connsiteY12366" fmla="*/ 195334 h 3994140"/>
              <a:gd name="connsiteX12367" fmla="*/ 5225601 w 6606361"/>
              <a:gd name="connsiteY12367" fmla="*/ 189503 h 3994140"/>
              <a:gd name="connsiteX12368" fmla="*/ 5225601 w 6606361"/>
              <a:gd name="connsiteY12368" fmla="*/ 180757 h 3994140"/>
              <a:gd name="connsiteX12369" fmla="*/ 5225601 w 6606361"/>
              <a:gd name="connsiteY12369" fmla="*/ 177842 h 3994140"/>
              <a:gd name="connsiteX12370" fmla="*/ 5222685 w 6606361"/>
              <a:gd name="connsiteY12370" fmla="*/ 172011 h 3994140"/>
              <a:gd name="connsiteX12371" fmla="*/ 5225601 w 6606361"/>
              <a:gd name="connsiteY12371" fmla="*/ 157433 h 3994140"/>
              <a:gd name="connsiteX12372" fmla="*/ 5225601 w 6606361"/>
              <a:gd name="connsiteY12372" fmla="*/ 148688 h 3994140"/>
              <a:gd name="connsiteX12373" fmla="*/ 5225601 w 6606361"/>
              <a:gd name="connsiteY12373" fmla="*/ 142857 h 3994140"/>
              <a:gd name="connsiteX12374" fmla="*/ 6219981 w 6606361"/>
              <a:gd name="connsiteY12374" fmla="*/ 134111 h 3994140"/>
              <a:gd name="connsiteX12375" fmla="*/ 6249142 w 6606361"/>
              <a:gd name="connsiteY12375" fmla="*/ 137026 h 3994140"/>
              <a:gd name="connsiteX12376" fmla="*/ 6269554 w 6606361"/>
              <a:gd name="connsiteY12376" fmla="*/ 137026 h 3994140"/>
              <a:gd name="connsiteX12377" fmla="*/ 6278303 w 6606361"/>
              <a:gd name="connsiteY12377" fmla="*/ 139942 h 3994140"/>
              <a:gd name="connsiteX12378" fmla="*/ 6284135 w 6606361"/>
              <a:gd name="connsiteY12378" fmla="*/ 142857 h 3994140"/>
              <a:gd name="connsiteX12379" fmla="*/ 6284135 w 6606361"/>
              <a:gd name="connsiteY12379" fmla="*/ 145772 h 3994140"/>
              <a:gd name="connsiteX12380" fmla="*/ 6287051 w 6606361"/>
              <a:gd name="connsiteY12380" fmla="*/ 148688 h 3994140"/>
              <a:gd name="connsiteX12381" fmla="*/ 6284135 w 6606361"/>
              <a:gd name="connsiteY12381" fmla="*/ 151603 h 3994140"/>
              <a:gd name="connsiteX12382" fmla="*/ 6284135 w 6606361"/>
              <a:gd name="connsiteY12382" fmla="*/ 154518 h 3994140"/>
              <a:gd name="connsiteX12383" fmla="*/ 6272470 w 6606361"/>
              <a:gd name="connsiteY12383" fmla="*/ 157434 h 3994140"/>
              <a:gd name="connsiteX12384" fmla="*/ 6260806 w 6606361"/>
              <a:gd name="connsiteY12384" fmla="*/ 166180 h 3994140"/>
              <a:gd name="connsiteX12385" fmla="*/ 6249142 w 6606361"/>
              <a:gd name="connsiteY12385" fmla="*/ 177842 h 3994140"/>
              <a:gd name="connsiteX12386" fmla="*/ 6237478 w 6606361"/>
              <a:gd name="connsiteY12386" fmla="*/ 186588 h 3994140"/>
              <a:gd name="connsiteX12387" fmla="*/ 6234561 w 6606361"/>
              <a:gd name="connsiteY12387" fmla="*/ 189503 h 3994140"/>
              <a:gd name="connsiteX12388" fmla="*/ 6252058 w 6606361"/>
              <a:gd name="connsiteY12388" fmla="*/ 180757 h 3994140"/>
              <a:gd name="connsiteX12389" fmla="*/ 6257890 w 6606361"/>
              <a:gd name="connsiteY12389" fmla="*/ 177842 h 3994140"/>
              <a:gd name="connsiteX12390" fmla="*/ 6263722 w 6606361"/>
              <a:gd name="connsiteY12390" fmla="*/ 174927 h 3994140"/>
              <a:gd name="connsiteX12391" fmla="*/ 6272470 w 6606361"/>
              <a:gd name="connsiteY12391" fmla="*/ 172011 h 3994140"/>
              <a:gd name="connsiteX12392" fmla="*/ 6281219 w 6606361"/>
              <a:gd name="connsiteY12392" fmla="*/ 172011 h 3994140"/>
              <a:gd name="connsiteX12393" fmla="*/ 6287051 w 6606361"/>
              <a:gd name="connsiteY12393" fmla="*/ 169096 h 3994140"/>
              <a:gd name="connsiteX12394" fmla="*/ 6292883 w 6606361"/>
              <a:gd name="connsiteY12394" fmla="*/ 166180 h 3994140"/>
              <a:gd name="connsiteX12395" fmla="*/ 6295799 w 6606361"/>
              <a:gd name="connsiteY12395" fmla="*/ 163265 h 3994140"/>
              <a:gd name="connsiteX12396" fmla="*/ 6301631 w 6606361"/>
              <a:gd name="connsiteY12396" fmla="*/ 160349 h 3994140"/>
              <a:gd name="connsiteX12397" fmla="*/ 6307463 w 6606361"/>
              <a:gd name="connsiteY12397" fmla="*/ 160349 h 3994140"/>
              <a:gd name="connsiteX12398" fmla="*/ 6310379 w 6606361"/>
              <a:gd name="connsiteY12398" fmla="*/ 160349 h 3994140"/>
              <a:gd name="connsiteX12399" fmla="*/ 6310379 w 6606361"/>
              <a:gd name="connsiteY12399" fmla="*/ 174927 h 3994140"/>
              <a:gd name="connsiteX12400" fmla="*/ 6322044 w 6606361"/>
              <a:gd name="connsiteY12400" fmla="*/ 174927 h 3994140"/>
              <a:gd name="connsiteX12401" fmla="*/ 6327876 w 6606361"/>
              <a:gd name="connsiteY12401" fmla="*/ 174927 h 3994140"/>
              <a:gd name="connsiteX12402" fmla="*/ 6336624 w 6606361"/>
              <a:gd name="connsiteY12402" fmla="*/ 177842 h 3994140"/>
              <a:gd name="connsiteX12403" fmla="*/ 6342456 w 6606361"/>
              <a:gd name="connsiteY12403" fmla="*/ 180757 h 3994140"/>
              <a:gd name="connsiteX12404" fmla="*/ 6348288 w 6606361"/>
              <a:gd name="connsiteY12404" fmla="*/ 186588 h 3994140"/>
              <a:gd name="connsiteX12405" fmla="*/ 6351204 w 6606361"/>
              <a:gd name="connsiteY12405" fmla="*/ 192419 h 3994140"/>
              <a:gd name="connsiteX12406" fmla="*/ 6351204 w 6606361"/>
              <a:gd name="connsiteY12406" fmla="*/ 198250 h 3994140"/>
              <a:gd name="connsiteX12407" fmla="*/ 6348288 w 6606361"/>
              <a:gd name="connsiteY12407" fmla="*/ 204081 h 3994140"/>
              <a:gd name="connsiteX12408" fmla="*/ 6345372 w 6606361"/>
              <a:gd name="connsiteY12408" fmla="*/ 206996 h 3994140"/>
              <a:gd name="connsiteX12409" fmla="*/ 6342456 w 6606361"/>
              <a:gd name="connsiteY12409" fmla="*/ 209912 h 3994140"/>
              <a:gd name="connsiteX12410" fmla="*/ 6342456 w 6606361"/>
              <a:gd name="connsiteY12410" fmla="*/ 212827 h 3994140"/>
              <a:gd name="connsiteX12411" fmla="*/ 6339540 w 6606361"/>
              <a:gd name="connsiteY12411" fmla="*/ 212827 h 3994140"/>
              <a:gd name="connsiteX12412" fmla="*/ 6336624 w 6606361"/>
              <a:gd name="connsiteY12412" fmla="*/ 212827 h 3994140"/>
              <a:gd name="connsiteX12413" fmla="*/ 6327876 w 6606361"/>
              <a:gd name="connsiteY12413" fmla="*/ 215742 h 3994140"/>
              <a:gd name="connsiteX12414" fmla="*/ 6319128 w 6606361"/>
              <a:gd name="connsiteY12414" fmla="*/ 215742 h 3994140"/>
              <a:gd name="connsiteX12415" fmla="*/ 6310379 w 6606361"/>
              <a:gd name="connsiteY12415" fmla="*/ 218658 h 3994140"/>
              <a:gd name="connsiteX12416" fmla="*/ 6304547 w 6606361"/>
              <a:gd name="connsiteY12416" fmla="*/ 221574 h 3994140"/>
              <a:gd name="connsiteX12417" fmla="*/ 6298715 w 6606361"/>
              <a:gd name="connsiteY12417" fmla="*/ 224488 h 3994140"/>
              <a:gd name="connsiteX12418" fmla="*/ 6292883 w 6606361"/>
              <a:gd name="connsiteY12418" fmla="*/ 227404 h 3994140"/>
              <a:gd name="connsiteX12419" fmla="*/ 6292883 w 6606361"/>
              <a:gd name="connsiteY12419" fmla="*/ 233235 h 3994140"/>
              <a:gd name="connsiteX12420" fmla="*/ 6289967 w 6606361"/>
              <a:gd name="connsiteY12420" fmla="*/ 239066 h 3994140"/>
              <a:gd name="connsiteX12421" fmla="*/ 6289967 w 6606361"/>
              <a:gd name="connsiteY12421" fmla="*/ 244897 h 3994140"/>
              <a:gd name="connsiteX12422" fmla="*/ 6289967 w 6606361"/>
              <a:gd name="connsiteY12422" fmla="*/ 247812 h 3994140"/>
              <a:gd name="connsiteX12423" fmla="*/ 6295799 w 6606361"/>
              <a:gd name="connsiteY12423" fmla="*/ 239066 h 3994140"/>
              <a:gd name="connsiteX12424" fmla="*/ 6310379 w 6606361"/>
              <a:gd name="connsiteY12424" fmla="*/ 227404 h 3994140"/>
              <a:gd name="connsiteX12425" fmla="*/ 6327876 w 6606361"/>
              <a:gd name="connsiteY12425" fmla="*/ 221574 h 3994140"/>
              <a:gd name="connsiteX12426" fmla="*/ 6339540 w 6606361"/>
              <a:gd name="connsiteY12426" fmla="*/ 221574 h 3994140"/>
              <a:gd name="connsiteX12427" fmla="*/ 6345372 w 6606361"/>
              <a:gd name="connsiteY12427" fmla="*/ 221574 h 3994140"/>
              <a:gd name="connsiteX12428" fmla="*/ 6351204 w 6606361"/>
              <a:gd name="connsiteY12428" fmla="*/ 233235 h 3994140"/>
              <a:gd name="connsiteX12429" fmla="*/ 6345372 w 6606361"/>
              <a:gd name="connsiteY12429" fmla="*/ 241981 h 3994140"/>
              <a:gd name="connsiteX12430" fmla="*/ 6339540 w 6606361"/>
              <a:gd name="connsiteY12430" fmla="*/ 247812 h 3994140"/>
              <a:gd name="connsiteX12431" fmla="*/ 6333708 w 6606361"/>
              <a:gd name="connsiteY12431" fmla="*/ 250727 h 3994140"/>
              <a:gd name="connsiteX12432" fmla="*/ 6333708 w 6606361"/>
              <a:gd name="connsiteY12432" fmla="*/ 253643 h 3994140"/>
              <a:gd name="connsiteX12433" fmla="*/ 6333708 w 6606361"/>
              <a:gd name="connsiteY12433" fmla="*/ 256559 h 3994140"/>
              <a:gd name="connsiteX12434" fmla="*/ 6333708 w 6606361"/>
              <a:gd name="connsiteY12434" fmla="*/ 259474 h 3994140"/>
              <a:gd name="connsiteX12435" fmla="*/ 6336624 w 6606361"/>
              <a:gd name="connsiteY12435" fmla="*/ 256559 h 3994140"/>
              <a:gd name="connsiteX12436" fmla="*/ 6342456 w 6606361"/>
              <a:gd name="connsiteY12436" fmla="*/ 253643 h 3994140"/>
              <a:gd name="connsiteX12437" fmla="*/ 6348288 w 6606361"/>
              <a:gd name="connsiteY12437" fmla="*/ 250727 h 3994140"/>
              <a:gd name="connsiteX12438" fmla="*/ 6351204 w 6606361"/>
              <a:gd name="connsiteY12438" fmla="*/ 247812 h 3994140"/>
              <a:gd name="connsiteX12439" fmla="*/ 6357036 w 6606361"/>
              <a:gd name="connsiteY12439" fmla="*/ 241981 h 3994140"/>
              <a:gd name="connsiteX12440" fmla="*/ 6359953 w 6606361"/>
              <a:gd name="connsiteY12440" fmla="*/ 239066 h 3994140"/>
              <a:gd name="connsiteX12441" fmla="*/ 6362869 w 6606361"/>
              <a:gd name="connsiteY12441" fmla="*/ 236150 h 3994140"/>
              <a:gd name="connsiteX12442" fmla="*/ 6362869 w 6606361"/>
              <a:gd name="connsiteY12442" fmla="*/ 233235 h 3994140"/>
              <a:gd name="connsiteX12443" fmla="*/ 6371617 w 6606361"/>
              <a:gd name="connsiteY12443" fmla="*/ 227404 h 3994140"/>
              <a:gd name="connsiteX12444" fmla="*/ 6377449 w 6606361"/>
              <a:gd name="connsiteY12444" fmla="*/ 227404 h 3994140"/>
              <a:gd name="connsiteX12445" fmla="*/ 6383281 w 6606361"/>
              <a:gd name="connsiteY12445" fmla="*/ 224488 h 3994140"/>
              <a:gd name="connsiteX12446" fmla="*/ 6389113 w 6606361"/>
              <a:gd name="connsiteY12446" fmla="*/ 227404 h 3994140"/>
              <a:gd name="connsiteX12447" fmla="*/ 6392029 w 6606361"/>
              <a:gd name="connsiteY12447" fmla="*/ 227404 h 3994140"/>
              <a:gd name="connsiteX12448" fmla="*/ 6394946 w 6606361"/>
              <a:gd name="connsiteY12448" fmla="*/ 230320 h 3994140"/>
              <a:gd name="connsiteX12449" fmla="*/ 6380365 w 6606361"/>
              <a:gd name="connsiteY12449" fmla="*/ 262389 h 3994140"/>
              <a:gd name="connsiteX12450" fmla="*/ 6371617 w 6606361"/>
              <a:gd name="connsiteY12450" fmla="*/ 279882 h 3994140"/>
              <a:gd name="connsiteX12451" fmla="*/ 6365785 w 6606361"/>
              <a:gd name="connsiteY12451" fmla="*/ 294459 h 3994140"/>
              <a:gd name="connsiteX12452" fmla="*/ 6354120 w 6606361"/>
              <a:gd name="connsiteY12452" fmla="*/ 309036 h 3994140"/>
              <a:gd name="connsiteX12453" fmla="*/ 6342456 w 6606361"/>
              <a:gd name="connsiteY12453" fmla="*/ 323613 h 3994140"/>
              <a:gd name="connsiteX12454" fmla="*/ 6333708 w 6606361"/>
              <a:gd name="connsiteY12454" fmla="*/ 335275 h 3994140"/>
              <a:gd name="connsiteX12455" fmla="*/ 6330792 w 6606361"/>
              <a:gd name="connsiteY12455" fmla="*/ 338191 h 3994140"/>
              <a:gd name="connsiteX12456" fmla="*/ 6342456 w 6606361"/>
              <a:gd name="connsiteY12456" fmla="*/ 332360 h 3994140"/>
              <a:gd name="connsiteX12457" fmla="*/ 6357036 w 6606361"/>
              <a:gd name="connsiteY12457" fmla="*/ 320698 h 3994140"/>
              <a:gd name="connsiteX12458" fmla="*/ 6377449 w 6606361"/>
              <a:gd name="connsiteY12458" fmla="*/ 306121 h 3994140"/>
              <a:gd name="connsiteX12459" fmla="*/ 6394946 w 6606361"/>
              <a:gd name="connsiteY12459" fmla="*/ 291544 h 3994140"/>
              <a:gd name="connsiteX12460" fmla="*/ 6406610 w 6606361"/>
              <a:gd name="connsiteY12460" fmla="*/ 276966 h 3994140"/>
              <a:gd name="connsiteX12461" fmla="*/ 6409526 w 6606361"/>
              <a:gd name="connsiteY12461" fmla="*/ 268221 h 3994140"/>
              <a:gd name="connsiteX12462" fmla="*/ 6412442 w 6606361"/>
              <a:gd name="connsiteY12462" fmla="*/ 262389 h 3994140"/>
              <a:gd name="connsiteX12463" fmla="*/ 6412442 w 6606361"/>
              <a:gd name="connsiteY12463" fmla="*/ 259474 h 3994140"/>
              <a:gd name="connsiteX12464" fmla="*/ 6409526 w 6606361"/>
              <a:gd name="connsiteY12464" fmla="*/ 256559 h 3994140"/>
              <a:gd name="connsiteX12465" fmla="*/ 6406610 w 6606361"/>
              <a:gd name="connsiteY12465" fmla="*/ 253643 h 3994140"/>
              <a:gd name="connsiteX12466" fmla="*/ 6406610 w 6606361"/>
              <a:gd name="connsiteY12466" fmla="*/ 247812 h 3994140"/>
              <a:gd name="connsiteX12467" fmla="*/ 6406610 w 6606361"/>
              <a:gd name="connsiteY12467" fmla="*/ 244897 h 3994140"/>
              <a:gd name="connsiteX12468" fmla="*/ 6409526 w 6606361"/>
              <a:gd name="connsiteY12468" fmla="*/ 241981 h 3994140"/>
              <a:gd name="connsiteX12469" fmla="*/ 6412442 w 6606361"/>
              <a:gd name="connsiteY12469" fmla="*/ 241981 h 3994140"/>
              <a:gd name="connsiteX12470" fmla="*/ 6415358 w 6606361"/>
              <a:gd name="connsiteY12470" fmla="*/ 244897 h 3994140"/>
              <a:gd name="connsiteX12471" fmla="*/ 6418274 w 6606361"/>
              <a:gd name="connsiteY12471" fmla="*/ 247812 h 3994140"/>
              <a:gd name="connsiteX12472" fmla="*/ 6421190 w 6606361"/>
              <a:gd name="connsiteY12472" fmla="*/ 253643 h 3994140"/>
              <a:gd name="connsiteX12473" fmla="*/ 6424106 w 6606361"/>
              <a:gd name="connsiteY12473" fmla="*/ 250727 h 3994140"/>
              <a:gd name="connsiteX12474" fmla="*/ 6427022 w 6606361"/>
              <a:gd name="connsiteY12474" fmla="*/ 247812 h 3994140"/>
              <a:gd name="connsiteX12475" fmla="*/ 6429938 w 6606361"/>
              <a:gd name="connsiteY12475" fmla="*/ 244897 h 3994140"/>
              <a:gd name="connsiteX12476" fmla="*/ 6429938 w 6606361"/>
              <a:gd name="connsiteY12476" fmla="*/ 241981 h 3994140"/>
              <a:gd name="connsiteX12477" fmla="*/ 6429938 w 6606361"/>
              <a:gd name="connsiteY12477" fmla="*/ 239066 h 3994140"/>
              <a:gd name="connsiteX12478" fmla="*/ 6456183 w 6606361"/>
              <a:gd name="connsiteY12478" fmla="*/ 256559 h 3994140"/>
              <a:gd name="connsiteX12479" fmla="*/ 6450351 w 6606361"/>
              <a:gd name="connsiteY12479" fmla="*/ 259474 h 3994140"/>
              <a:gd name="connsiteX12480" fmla="*/ 6450351 w 6606361"/>
              <a:gd name="connsiteY12480" fmla="*/ 265305 h 3994140"/>
              <a:gd name="connsiteX12481" fmla="*/ 6450351 w 6606361"/>
              <a:gd name="connsiteY12481" fmla="*/ 268221 h 3994140"/>
              <a:gd name="connsiteX12482" fmla="*/ 6450351 w 6606361"/>
              <a:gd name="connsiteY12482" fmla="*/ 271135 h 3994140"/>
              <a:gd name="connsiteX12483" fmla="*/ 6450351 w 6606361"/>
              <a:gd name="connsiteY12483" fmla="*/ 276966 h 3994140"/>
              <a:gd name="connsiteX12484" fmla="*/ 6450351 w 6606361"/>
              <a:gd name="connsiteY12484" fmla="*/ 282797 h 3994140"/>
              <a:gd name="connsiteX12485" fmla="*/ 6447435 w 6606361"/>
              <a:gd name="connsiteY12485" fmla="*/ 291544 h 3994140"/>
              <a:gd name="connsiteX12486" fmla="*/ 6441603 w 6606361"/>
              <a:gd name="connsiteY12486" fmla="*/ 300290 h 3994140"/>
              <a:gd name="connsiteX12487" fmla="*/ 6435770 w 6606361"/>
              <a:gd name="connsiteY12487" fmla="*/ 309036 h 3994140"/>
              <a:gd name="connsiteX12488" fmla="*/ 6429938 w 6606361"/>
              <a:gd name="connsiteY12488" fmla="*/ 314867 h 3994140"/>
              <a:gd name="connsiteX12489" fmla="*/ 6421190 w 6606361"/>
              <a:gd name="connsiteY12489" fmla="*/ 320698 h 3994140"/>
              <a:gd name="connsiteX12490" fmla="*/ 6412442 w 6606361"/>
              <a:gd name="connsiteY12490" fmla="*/ 323613 h 3994140"/>
              <a:gd name="connsiteX12491" fmla="*/ 6403694 w 6606361"/>
              <a:gd name="connsiteY12491" fmla="*/ 329444 h 3994140"/>
              <a:gd name="connsiteX12492" fmla="*/ 6394946 w 6606361"/>
              <a:gd name="connsiteY12492" fmla="*/ 332360 h 3994140"/>
              <a:gd name="connsiteX12493" fmla="*/ 6392029 w 6606361"/>
              <a:gd name="connsiteY12493" fmla="*/ 335275 h 3994140"/>
              <a:gd name="connsiteX12494" fmla="*/ 6394946 w 6606361"/>
              <a:gd name="connsiteY12494" fmla="*/ 338191 h 3994140"/>
              <a:gd name="connsiteX12495" fmla="*/ 6397862 w 6606361"/>
              <a:gd name="connsiteY12495" fmla="*/ 338191 h 3994140"/>
              <a:gd name="connsiteX12496" fmla="*/ 6400778 w 6606361"/>
              <a:gd name="connsiteY12496" fmla="*/ 338191 h 3994140"/>
              <a:gd name="connsiteX12497" fmla="*/ 6406610 w 6606361"/>
              <a:gd name="connsiteY12497" fmla="*/ 335275 h 3994140"/>
              <a:gd name="connsiteX12498" fmla="*/ 6412442 w 6606361"/>
              <a:gd name="connsiteY12498" fmla="*/ 335275 h 3994140"/>
              <a:gd name="connsiteX12499" fmla="*/ 6418274 w 6606361"/>
              <a:gd name="connsiteY12499" fmla="*/ 335275 h 3994140"/>
              <a:gd name="connsiteX12500" fmla="*/ 6421190 w 6606361"/>
              <a:gd name="connsiteY12500" fmla="*/ 335275 h 3994140"/>
              <a:gd name="connsiteX12501" fmla="*/ 6418274 w 6606361"/>
              <a:gd name="connsiteY12501" fmla="*/ 338191 h 3994140"/>
              <a:gd name="connsiteX12502" fmla="*/ 6415358 w 6606361"/>
              <a:gd name="connsiteY12502" fmla="*/ 344021 h 3994140"/>
              <a:gd name="connsiteX12503" fmla="*/ 6409526 w 6606361"/>
              <a:gd name="connsiteY12503" fmla="*/ 346937 h 3994140"/>
              <a:gd name="connsiteX12504" fmla="*/ 6409526 w 6606361"/>
              <a:gd name="connsiteY12504" fmla="*/ 352768 h 3994140"/>
              <a:gd name="connsiteX12505" fmla="*/ 6409526 w 6606361"/>
              <a:gd name="connsiteY12505" fmla="*/ 358599 h 3994140"/>
              <a:gd name="connsiteX12506" fmla="*/ 6409526 w 6606361"/>
              <a:gd name="connsiteY12506" fmla="*/ 364429 h 3994140"/>
              <a:gd name="connsiteX12507" fmla="*/ 6409526 w 6606361"/>
              <a:gd name="connsiteY12507" fmla="*/ 370260 h 3994140"/>
              <a:gd name="connsiteX12508" fmla="*/ 6409526 w 6606361"/>
              <a:gd name="connsiteY12508" fmla="*/ 376091 h 3994140"/>
              <a:gd name="connsiteX12509" fmla="*/ 6406610 w 6606361"/>
              <a:gd name="connsiteY12509" fmla="*/ 381922 h 3994140"/>
              <a:gd name="connsiteX12510" fmla="*/ 6400778 w 6606361"/>
              <a:gd name="connsiteY12510" fmla="*/ 387753 h 3994140"/>
              <a:gd name="connsiteX12511" fmla="*/ 6397862 w 6606361"/>
              <a:gd name="connsiteY12511" fmla="*/ 387753 h 3994140"/>
              <a:gd name="connsiteX12512" fmla="*/ 6392029 w 6606361"/>
              <a:gd name="connsiteY12512" fmla="*/ 387753 h 3994140"/>
              <a:gd name="connsiteX12513" fmla="*/ 6389113 w 6606361"/>
              <a:gd name="connsiteY12513" fmla="*/ 387753 h 3994140"/>
              <a:gd name="connsiteX12514" fmla="*/ 6386197 w 6606361"/>
              <a:gd name="connsiteY12514" fmla="*/ 384838 h 3994140"/>
              <a:gd name="connsiteX12515" fmla="*/ 6380365 w 6606361"/>
              <a:gd name="connsiteY12515" fmla="*/ 384838 h 3994140"/>
              <a:gd name="connsiteX12516" fmla="*/ 6374533 w 6606361"/>
              <a:gd name="connsiteY12516" fmla="*/ 387753 h 3994140"/>
              <a:gd name="connsiteX12517" fmla="*/ 6371617 w 6606361"/>
              <a:gd name="connsiteY12517" fmla="*/ 390668 h 3994140"/>
              <a:gd name="connsiteX12518" fmla="*/ 6368701 w 6606361"/>
              <a:gd name="connsiteY12518" fmla="*/ 396499 h 3994140"/>
              <a:gd name="connsiteX12519" fmla="*/ 6368701 w 6606361"/>
              <a:gd name="connsiteY12519" fmla="*/ 402330 h 3994140"/>
              <a:gd name="connsiteX12520" fmla="*/ 6365785 w 6606361"/>
              <a:gd name="connsiteY12520" fmla="*/ 405246 h 3994140"/>
              <a:gd name="connsiteX12521" fmla="*/ 6365785 w 6606361"/>
              <a:gd name="connsiteY12521" fmla="*/ 408161 h 3994140"/>
              <a:gd name="connsiteX12522" fmla="*/ 6368701 w 6606361"/>
              <a:gd name="connsiteY12522" fmla="*/ 440231 h 3994140"/>
              <a:gd name="connsiteX12523" fmla="*/ 6368701 w 6606361"/>
              <a:gd name="connsiteY12523" fmla="*/ 469385 h 3994140"/>
              <a:gd name="connsiteX12524" fmla="*/ 6365785 w 6606361"/>
              <a:gd name="connsiteY12524" fmla="*/ 486878 h 3994140"/>
              <a:gd name="connsiteX12525" fmla="*/ 6362869 w 6606361"/>
              <a:gd name="connsiteY12525" fmla="*/ 498539 h 3994140"/>
              <a:gd name="connsiteX12526" fmla="*/ 6359953 w 6606361"/>
              <a:gd name="connsiteY12526" fmla="*/ 504371 h 3994140"/>
              <a:gd name="connsiteX12527" fmla="*/ 6359953 w 6606361"/>
              <a:gd name="connsiteY12527" fmla="*/ 507286 h 3994140"/>
              <a:gd name="connsiteX12528" fmla="*/ 6354120 w 6606361"/>
              <a:gd name="connsiteY12528" fmla="*/ 510201 h 3994140"/>
              <a:gd name="connsiteX12529" fmla="*/ 6354120 w 6606361"/>
              <a:gd name="connsiteY12529" fmla="*/ 513117 h 3994140"/>
              <a:gd name="connsiteX12530" fmla="*/ 6357036 w 6606361"/>
              <a:gd name="connsiteY12530" fmla="*/ 518947 h 3994140"/>
              <a:gd name="connsiteX12531" fmla="*/ 6359953 w 6606361"/>
              <a:gd name="connsiteY12531" fmla="*/ 521863 h 3994140"/>
              <a:gd name="connsiteX12532" fmla="*/ 6365785 w 6606361"/>
              <a:gd name="connsiteY12532" fmla="*/ 524778 h 3994140"/>
              <a:gd name="connsiteX12533" fmla="*/ 6368701 w 6606361"/>
              <a:gd name="connsiteY12533" fmla="*/ 527693 h 3994140"/>
              <a:gd name="connsiteX12534" fmla="*/ 6368701 w 6606361"/>
              <a:gd name="connsiteY12534" fmla="*/ 530609 h 3994140"/>
              <a:gd name="connsiteX12535" fmla="*/ 6371617 w 6606361"/>
              <a:gd name="connsiteY12535" fmla="*/ 536440 h 3994140"/>
              <a:gd name="connsiteX12536" fmla="*/ 6371617 w 6606361"/>
              <a:gd name="connsiteY12536" fmla="*/ 542271 h 3994140"/>
              <a:gd name="connsiteX12537" fmla="*/ 6371617 w 6606361"/>
              <a:gd name="connsiteY12537" fmla="*/ 551017 h 3994140"/>
              <a:gd name="connsiteX12538" fmla="*/ 6371617 w 6606361"/>
              <a:gd name="connsiteY12538" fmla="*/ 559764 h 3994140"/>
              <a:gd name="connsiteX12539" fmla="*/ 6371617 w 6606361"/>
              <a:gd name="connsiteY12539" fmla="*/ 568510 h 3994140"/>
              <a:gd name="connsiteX12540" fmla="*/ 6371617 w 6606361"/>
              <a:gd name="connsiteY12540" fmla="*/ 571426 h 3994140"/>
              <a:gd name="connsiteX12541" fmla="*/ 6371617 w 6606361"/>
              <a:gd name="connsiteY12541" fmla="*/ 580172 h 3994140"/>
              <a:gd name="connsiteX12542" fmla="*/ 6371617 w 6606361"/>
              <a:gd name="connsiteY12542" fmla="*/ 583087 h 3994140"/>
              <a:gd name="connsiteX12543" fmla="*/ 6371617 w 6606361"/>
              <a:gd name="connsiteY12543" fmla="*/ 586002 h 3994140"/>
              <a:gd name="connsiteX12544" fmla="*/ 6374533 w 6606361"/>
              <a:gd name="connsiteY12544" fmla="*/ 586002 h 3994140"/>
              <a:gd name="connsiteX12545" fmla="*/ 6380365 w 6606361"/>
              <a:gd name="connsiteY12545" fmla="*/ 586002 h 3994140"/>
              <a:gd name="connsiteX12546" fmla="*/ 6389113 w 6606361"/>
              <a:gd name="connsiteY12546" fmla="*/ 583087 h 3994140"/>
              <a:gd name="connsiteX12547" fmla="*/ 6397862 w 6606361"/>
              <a:gd name="connsiteY12547" fmla="*/ 583087 h 3994140"/>
              <a:gd name="connsiteX12548" fmla="*/ 6406610 w 6606361"/>
              <a:gd name="connsiteY12548" fmla="*/ 583087 h 3994140"/>
              <a:gd name="connsiteX12549" fmla="*/ 6409526 w 6606361"/>
              <a:gd name="connsiteY12549" fmla="*/ 586002 h 3994140"/>
              <a:gd name="connsiteX12550" fmla="*/ 6415358 w 6606361"/>
              <a:gd name="connsiteY12550" fmla="*/ 591833 h 3994140"/>
              <a:gd name="connsiteX12551" fmla="*/ 6415358 w 6606361"/>
              <a:gd name="connsiteY12551" fmla="*/ 594749 h 3994140"/>
              <a:gd name="connsiteX12552" fmla="*/ 6418274 w 6606361"/>
              <a:gd name="connsiteY12552" fmla="*/ 600579 h 3994140"/>
              <a:gd name="connsiteX12553" fmla="*/ 6418274 w 6606361"/>
              <a:gd name="connsiteY12553" fmla="*/ 603495 h 3994140"/>
              <a:gd name="connsiteX12554" fmla="*/ 6418274 w 6606361"/>
              <a:gd name="connsiteY12554" fmla="*/ 606411 h 3994140"/>
              <a:gd name="connsiteX12555" fmla="*/ 6424106 w 6606361"/>
              <a:gd name="connsiteY12555" fmla="*/ 606411 h 3994140"/>
              <a:gd name="connsiteX12556" fmla="*/ 6429938 w 6606361"/>
              <a:gd name="connsiteY12556" fmla="*/ 612241 h 3994140"/>
              <a:gd name="connsiteX12557" fmla="*/ 6432854 w 6606361"/>
              <a:gd name="connsiteY12557" fmla="*/ 618072 h 3994140"/>
              <a:gd name="connsiteX12558" fmla="*/ 6432854 w 6606361"/>
              <a:gd name="connsiteY12558" fmla="*/ 623903 h 3994140"/>
              <a:gd name="connsiteX12559" fmla="*/ 6435770 w 6606361"/>
              <a:gd name="connsiteY12559" fmla="*/ 629733 h 3994140"/>
              <a:gd name="connsiteX12560" fmla="*/ 6427022 w 6606361"/>
              <a:gd name="connsiteY12560" fmla="*/ 644311 h 3994140"/>
              <a:gd name="connsiteX12561" fmla="*/ 6412442 w 6606361"/>
              <a:gd name="connsiteY12561" fmla="*/ 664719 h 3994140"/>
              <a:gd name="connsiteX12562" fmla="*/ 6400778 w 6606361"/>
              <a:gd name="connsiteY12562" fmla="*/ 673465 h 3994140"/>
              <a:gd name="connsiteX12563" fmla="*/ 6400778 w 6606361"/>
              <a:gd name="connsiteY12563" fmla="*/ 679296 h 3994140"/>
              <a:gd name="connsiteX12564" fmla="*/ 6400778 w 6606361"/>
              <a:gd name="connsiteY12564" fmla="*/ 682211 h 3994140"/>
              <a:gd name="connsiteX12565" fmla="*/ 6397862 w 6606361"/>
              <a:gd name="connsiteY12565" fmla="*/ 685127 h 3994140"/>
              <a:gd name="connsiteX12566" fmla="*/ 6394946 w 6606361"/>
              <a:gd name="connsiteY12566" fmla="*/ 688042 h 3994140"/>
              <a:gd name="connsiteX12567" fmla="*/ 6392029 w 6606361"/>
              <a:gd name="connsiteY12567" fmla="*/ 690958 h 3994140"/>
              <a:gd name="connsiteX12568" fmla="*/ 6386197 w 6606361"/>
              <a:gd name="connsiteY12568" fmla="*/ 690958 h 3994140"/>
              <a:gd name="connsiteX12569" fmla="*/ 6377449 w 6606361"/>
              <a:gd name="connsiteY12569" fmla="*/ 693873 h 3994140"/>
              <a:gd name="connsiteX12570" fmla="*/ 6371617 w 6606361"/>
              <a:gd name="connsiteY12570" fmla="*/ 693873 h 3994140"/>
              <a:gd name="connsiteX12571" fmla="*/ 6371617 w 6606361"/>
              <a:gd name="connsiteY12571" fmla="*/ 696788 h 3994140"/>
              <a:gd name="connsiteX12572" fmla="*/ 6371617 w 6606361"/>
              <a:gd name="connsiteY12572" fmla="*/ 699704 h 3994140"/>
              <a:gd name="connsiteX12573" fmla="*/ 6374533 w 6606361"/>
              <a:gd name="connsiteY12573" fmla="*/ 705535 h 3994140"/>
              <a:gd name="connsiteX12574" fmla="*/ 6374533 w 6606361"/>
              <a:gd name="connsiteY12574" fmla="*/ 708450 h 3994140"/>
              <a:gd name="connsiteX12575" fmla="*/ 6377449 w 6606361"/>
              <a:gd name="connsiteY12575" fmla="*/ 708450 h 3994140"/>
              <a:gd name="connsiteX12576" fmla="*/ 6377449 w 6606361"/>
              <a:gd name="connsiteY12576" fmla="*/ 711366 h 3994140"/>
              <a:gd name="connsiteX12577" fmla="*/ 6377449 w 6606361"/>
              <a:gd name="connsiteY12577" fmla="*/ 734689 h 3994140"/>
              <a:gd name="connsiteX12578" fmla="*/ 6368701 w 6606361"/>
              <a:gd name="connsiteY12578" fmla="*/ 734689 h 3994140"/>
              <a:gd name="connsiteX12579" fmla="*/ 6368701 w 6606361"/>
              <a:gd name="connsiteY12579" fmla="*/ 737604 h 3994140"/>
              <a:gd name="connsiteX12580" fmla="*/ 6371617 w 6606361"/>
              <a:gd name="connsiteY12580" fmla="*/ 743435 h 3994140"/>
              <a:gd name="connsiteX12581" fmla="*/ 6374533 w 6606361"/>
              <a:gd name="connsiteY12581" fmla="*/ 746351 h 3994140"/>
              <a:gd name="connsiteX12582" fmla="*/ 6377449 w 6606361"/>
              <a:gd name="connsiteY12582" fmla="*/ 749266 h 3994140"/>
              <a:gd name="connsiteX12583" fmla="*/ 6383281 w 6606361"/>
              <a:gd name="connsiteY12583" fmla="*/ 755097 h 3994140"/>
              <a:gd name="connsiteX12584" fmla="*/ 6386197 w 6606361"/>
              <a:gd name="connsiteY12584" fmla="*/ 758013 h 3994140"/>
              <a:gd name="connsiteX12585" fmla="*/ 6389113 w 6606361"/>
              <a:gd name="connsiteY12585" fmla="*/ 763843 h 3994140"/>
              <a:gd name="connsiteX12586" fmla="*/ 6389113 w 6606361"/>
              <a:gd name="connsiteY12586" fmla="*/ 766759 h 3994140"/>
              <a:gd name="connsiteX12587" fmla="*/ 6392029 w 6606361"/>
              <a:gd name="connsiteY12587" fmla="*/ 801744 h 3994140"/>
              <a:gd name="connsiteX12588" fmla="*/ 6368701 w 6606361"/>
              <a:gd name="connsiteY12588" fmla="*/ 798829 h 3994140"/>
              <a:gd name="connsiteX12589" fmla="*/ 6365785 w 6606361"/>
              <a:gd name="connsiteY12589" fmla="*/ 798829 h 3994140"/>
              <a:gd name="connsiteX12590" fmla="*/ 6365785 w 6606361"/>
              <a:gd name="connsiteY12590" fmla="*/ 792998 h 3994140"/>
              <a:gd name="connsiteX12591" fmla="*/ 6359953 w 6606361"/>
              <a:gd name="connsiteY12591" fmla="*/ 787167 h 3994140"/>
              <a:gd name="connsiteX12592" fmla="*/ 6357036 w 6606361"/>
              <a:gd name="connsiteY12592" fmla="*/ 778421 h 3994140"/>
              <a:gd name="connsiteX12593" fmla="*/ 6354120 w 6606361"/>
              <a:gd name="connsiteY12593" fmla="*/ 769674 h 3994140"/>
              <a:gd name="connsiteX12594" fmla="*/ 6351204 w 6606361"/>
              <a:gd name="connsiteY12594" fmla="*/ 763843 h 3994140"/>
              <a:gd name="connsiteX12595" fmla="*/ 6348288 w 6606361"/>
              <a:gd name="connsiteY12595" fmla="*/ 760928 h 3994140"/>
              <a:gd name="connsiteX12596" fmla="*/ 6348288 w 6606361"/>
              <a:gd name="connsiteY12596" fmla="*/ 758013 h 3994140"/>
              <a:gd name="connsiteX12597" fmla="*/ 6342456 w 6606361"/>
              <a:gd name="connsiteY12597" fmla="*/ 758013 h 3994140"/>
              <a:gd name="connsiteX12598" fmla="*/ 6336624 w 6606361"/>
              <a:gd name="connsiteY12598" fmla="*/ 760928 h 3994140"/>
              <a:gd name="connsiteX12599" fmla="*/ 6333708 w 6606361"/>
              <a:gd name="connsiteY12599" fmla="*/ 760928 h 3994140"/>
              <a:gd name="connsiteX12600" fmla="*/ 6333708 w 6606361"/>
              <a:gd name="connsiteY12600" fmla="*/ 763843 h 3994140"/>
              <a:gd name="connsiteX12601" fmla="*/ 6333708 w 6606361"/>
              <a:gd name="connsiteY12601" fmla="*/ 766759 h 3994140"/>
              <a:gd name="connsiteX12602" fmla="*/ 6333708 w 6606361"/>
              <a:gd name="connsiteY12602" fmla="*/ 769674 h 3994140"/>
              <a:gd name="connsiteX12603" fmla="*/ 6336624 w 6606361"/>
              <a:gd name="connsiteY12603" fmla="*/ 772590 h 3994140"/>
              <a:gd name="connsiteX12604" fmla="*/ 6339540 w 6606361"/>
              <a:gd name="connsiteY12604" fmla="*/ 772590 h 3994140"/>
              <a:gd name="connsiteX12605" fmla="*/ 6342456 w 6606361"/>
              <a:gd name="connsiteY12605" fmla="*/ 778421 h 3994140"/>
              <a:gd name="connsiteX12606" fmla="*/ 6342456 w 6606361"/>
              <a:gd name="connsiteY12606" fmla="*/ 781336 h 3994140"/>
              <a:gd name="connsiteX12607" fmla="*/ 6339540 w 6606361"/>
              <a:gd name="connsiteY12607" fmla="*/ 784251 h 3994140"/>
              <a:gd name="connsiteX12608" fmla="*/ 6336624 w 6606361"/>
              <a:gd name="connsiteY12608" fmla="*/ 787167 h 3994140"/>
              <a:gd name="connsiteX12609" fmla="*/ 6333708 w 6606361"/>
              <a:gd name="connsiteY12609" fmla="*/ 787167 h 3994140"/>
              <a:gd name="connsiteX12610" fmla="*/ 6345372 w 6606361"/>
              <a:gd name="connsiteY12610" fmla="*/ 790082 h 3994140"/>
              <a:gd name="connsiteX12611" fmla="*/ 6336624 w 6606361"/>
              <a:gd name="connsiteY12611" fmla="*/ 807575 h 3994140"/>
              <a:gd name="connsiteX12612" fmla="*/ 6322044 w 6606361"/>
              <a:gd name="connsiteY12612" fmla="*/ 816321 h 3994140"/>
              <a:gd name="connsiteX12613" fmla="*/ 6319128 w 6606361"/>
              <a:gd name="connsiteY12613" fmla="*/ 816321 h 3994140"/>
              <a:gd name="connsiteX12614" fmla="*/ 6316212 w 6606361"/>
              <a:gd name="connsiteY12614" fmla="*/ 816321 h 3994140"/>
              <a:gd name="connsiteX12615" fmla="*/ 6310379 w 6606361"/>
              <a:gd name="connsiteY12615" fmla="*/ 813406 h 3994140"/>
              <a:gd name="connsiteX12616" fmla="*/ 6304547 w 6606361"/>
              <a:gd name="connsiteY12616" fmla="*/ 813406 h 3994140"/>
              <a:gd name="connsiteX12617" fmla="*/ 6301631 w 6606361"/>
              <a:gd name="connsiteY12617" fmla="*/ 813406 h 3994140"/>
              <a:gd name="connsiteX12618" fmla="*/ 6301631 w 6606361"/>
              <a:gd name="connsiteY12618" fmla="*/ 816321 h 3994140"/>
              <a:gd name="connsiteX12619" fmla="*/ 6301631 w 6606361"/>
              <a:gd name="connsiteY12619" fmla="*/ 819237 h 3994140"/>
              <a:gd name="connsiteX12620" fmla="*/ 6301631 w 6606361"/>
              <a:gd name="connsiteY12620" fmla="*/ 822152 h 3994140"/>
              <a:gd name="connsiteX12621" fmla="*/ 6307463 w 6606361"/>
              <a:gd name="connsiteY12621" fmla="*/ 822152 h 3994140"/>
              <a:gd name="connsiteX12622" fmla="*/ 6310379 w 6606361"/>
              <a:gd name="connsiteY12622" fmla="*/ 825067 h 3994140"/>
              <a:gd name="connsiteX12623" fmla="*/ 6316212 w 6606361"/>
              <a:gd name="connsiteY12623" fmla="*/ 825067 h 3994140"/>
              <a:gd name="connsiteX12624" fmla="*/ 6322044 w 6606361"/>
              <a:gd name="connsiteY12624" fmla="*/ 825067 h 3994140"/>
              <a:gd name="connsiteX12625" fmla="*/ 6330792 w 6606361"/>
              <a:gd name="connsiteY12625" fmla="*/ 822152 h 3994140"/>
              <a:gd name="connsiteX12626" fmla="*/ 6336624 w 6606361"/>
              <a:gd name="connsiteY12626" fmla="*/ 819237 h 3994140"/>
              <a:gd name="connsiteX12627" fmla="*/ 6339540 w 6606361"/>
              <a:gd name="connsiteY12627" fmla="*/ 816321 h 3994140"/>
              <a:gd name="connsiteX12628" fmla="*/ 6342456 w 6606361"/>
              <a:gd name="connsiteY12628" fmla="*/ 813406 h 3994140"/>
              <a:gd name="connsiteX12629" fmla="*/ 6342456 w 6606361"/>
              <a:gd name="connsiteY12629" fmla="*/ 810490 h 3994140"/>
              <a:gd name="connsiteX12630" fmla="*/ 6345372 w 6606361"/>
              <a:gd name="connsiteY12630" fmla="*/ 810490 h 3994140"/>
              <a:gd name="connsiteX12631" fmla="*/ 6351204 w 6606361"/>
              <a:gd name="connsiteY12631" fmla="*/ 810490 h 3994140"/>
              <a:gd name="connsiteX12632" fmla="*/ 6357036 w 6606361"/>
              <a:gd name="connsiteY12632" fmla="*/ 810490 h 3994140"/>
              <a:gd name="connsiteX12633" fmla="*/ 6365785 w 6606361"/>
              <a:gd name="connsiteY12633" fmla="*/ 810490 h 3994140"/>
              <a:gd name="connsiteX12634" fmla="*/ 6371617 w 6606361"/>
              <a:gd name="connsiteY12634" fmla="*/ 810490 h 3994140"/>
              <a:gd name="connsiteX12635" fmla="*/ 6377449 w 6606361"/>
              <a:gd name="connsiteY12635" fmla="*/ 813406 h 3994140"/>
              <a:gd name="connsiteX12636" fmla="*/ 6380365 w 6606361"/>
              <a:gd name="connsiteY12636" fmla="*/ 816321 h 3994140"/>
              <a:gd name="connsiteX12637" fmla="*/ 6383281 w 6606361"/>
              <a:gd name="connsiteY12637" fmla="*/ 819237 h 3994140"/>
              <a:gd name="connsiteX12638" fmla="*/ 6383281 w 6606361"/>
              <a:gd name="connsiteY12638" fmla="*/ 822152 h 3994140"/>
              <a:gd name="connsiteX12639" fmla="*/ 6383281 w 6606361"/>
              <a:gd name="connsiteY12639" fmla="*/ 825067 h 3994140"/>
              <a:gd name="connsiteX12640" fmla="*/ 6377449 w 6606361"/>
              <a:gd name="connsiteY12640" fmla="*/ 827983 h 3994140"/>
              <a:gd name="connsiteX12641" fmla="*/ 6374533 w 6606361"/>
              <a:gd name="connsiteY12641" fmla="*/ 830898 h 3994140"/>
              <a:gd name="connsiteX12642" fmla="*/ 6368701 w 6606361"/>
              <a:gd name="connsiteY12642" fmla="*/ 833814 h 3994140"/>
              <a:gd name="connsiteX12643" fmla="*/ 6359953 w 6606361"/>
              <a:gd name="connsiteY12643" fmla="*/ 839645 h 3994140"/>
              <a:gd name="connsiteX12644" fmla="*/ 6357036 w 6606361"/>
              <a:gd name="connsiteY12644" fmla="*/ 842560 h 3994140"/>
              <a:gd name="connsiteX12645" fmla="*/ 6354120 w 6606361"/>
              <a:gd name="connsiteY12645" fmla="*/ 845475 h 3994140"/>
              <a:gd name="connsiteX12646" fmla="*/ 6348288 w 6606361"/>
              <a:gd name="connsiteY12646" fmla="*/ 848391 h 3994140"/>
              <a:gd name="connsiteX12647" fmla="*/ 6345372 w 6606361"/>
              <a:gd name="connsiteY12647" fmla="*/ 854222 h 3994140"/>
              <a:gd name="connsiteX12648" fmla="*/ 6339540 w 6606361"/>
              <a:gd name="connsiteY12648" fmla="*/ 857137 h 3994140"/>
              <a:gd name="connsiteX12649" fmla="*/ 6336624 w 6606361"/>
              <a:gd name="connsiteY12649" fmla="*/ 860053 h 3994140"/>
              <a:gd name="connsiteX12650" fmla="*/ 6333708 w 6606361"/>
              <a:gd name="connsiteY12650" fmla="*/ 860053 h 3994140"/>
              <a:gd name="connsiteX12651" fmla="*/ 6327876 w 6606361"/>
              <a:gd name="connsiteY12651" fmla="*/ 860053 h 3994140"/>
              <a:gd name="connsiteX12652" fmla="*/ 6324960 w 6606361"/>
              <a:gd name="connsiteY12652" fmla="*/ 860053 h 3994140"/>
              <a:gd name="connsiteX12653" fmla="*/ 6322044 w 6606361"/>
              <a:gd name="connsiteY12653" fmla="*/ 862968 h 3994140"/>
              <a:gd name="connsiteX12654" fmla="*/ 6322044 w 6606361"/>
              <a:gd name="connsiteY12654" fmla="*/ 868799 h 3994140"/>
              <a:gd name="connsiteX12655" fmla="*/ 6319128 w 6606361"/>
              <a:gd name="connsiteY12655" fmla="*/ 868799 h 3994140"/>
              <a:gd name="connsiteX12656" fmla="*/ 6313295 w 6606361"/>
              <a:gd name="connsiteY12656" fmla="*/ 868799 h 3994140"/>
              <a:gd name="connsiteX12657" fmla="*/ 6310379 w 6606361"/>
              <a:gd name="connsiteY12657" fmla="*/ 862968 h 3994140"/>
              <a:gd name="connsiteX12658" fmla="*/ 6307463 w 6606361"/>
              <a:gd name="connsiteY12658" fmla="*/ 860053 h 3994140"/>
              <a:gd name="connsiteX12659" fmla="*/ 6304547 w 6606361"/>
              <a:gd name="connsiteY12659" fmla="*/ 860053 h 3994140"/>
              <a:gd name="connsiteX12660" fmla="*/ 6301631 w 6606361"/>
              <a:gd name="connsiteY12660" fmla="*/ 862968 h 3994140"/>
              <a:gd name="connsiteX12661" fmla="*/ 6298715 w 6606361"/>
              <a:gd name="connsiteY12661" fmla="*/ 865883 h 3994140"/>
              <a:gd name="connsiteX12662" fmla="*/ 6295799 w 6606361"/>
              <a:gd name="connsiteY12662" fmla="*/ 868799 h 3994140"/>
              <a:gd name="connsiteX12663" fmla="*/ 6295799 w 6606361"/>
              <a:gd name="connsiteY12663" fmla="*/ 871714 h 3994140"/>
              <a:gd name="connsiteX12664" fmla="*/ 6292883 w 6606361"/>
              <a:gd name="connsiteY12664" fmla="*/ 877545 h 3994140"/>
              <a:gd name="connsiteX12665" fmla="*/ 6289967 w 6606361"/>
              <a:gd name="connsiteY12665" fmla="*/ 880461 h 3994140"/>
              <a:gd name="connsiteX12666" fmla="*/ 6289967 w 6606361"/>
              <a:gd name="connsiteY12666" fmla="*/ 886292 h 3994140"/>
              <a:gd name="connsiteX12667" fmla="*/ 6287051 w 6606361"/>
              <a:gd name="connsiteY12667" fmla="*/ 889207 h 3994140"/>
              <a:gd name="connsiteX12668" fmla="*/ 6284135 w 6606361"/>
              <a:gd name="connsiteY12668" fmla="*/ 886292 h 3994140"/>
              <a:gd name="connsiteX12669" fmla="*/ 6278303 w 6606361"/>
              <a:gd name="connsiteY12669" fmla="*/ 889207 h 3994140"/>
              <a:gd name="connsiteX12670" fmla="*/ 6266638 w 6606361"/>
              <a:gd name="connsiteY12670" fmla="*/ 900869 h 3994140"/>
              <a:gd name="connsiteX12671" fmla="*/ 6254974 w 6606361"/>
              <a:gd name="connsiteY12671" fmla="*/ 912530 h 3994140"/>
              <a:gd name="connsiteX12672" fmla="*/ 6240394 w 6606361"/>
              <a:gd name="connsiteY12672" fmla="*/ 927108 h 3994140"/>
              <a:gd name="connsiteX12673" fmla="*/ 6231645 w 6606361"/>
              <a:gd name="connsiteY12673" fmla="*/ 938769 h 3994140"/>
              <a:gd name="connsiteX12674" fmla="*/ 6228729 w 6606361"/>
              <a:gd name="connsiteY12674" fmla="*/ 944600 h 3994140"/>
              <a:gd name="connsiteX12675" fmla="*/ 6225813 w 6606361"/>
              <a:gd name="connsiteY12675" fmla="*/ 944600 h 3994140"/>
              <a:gd name="connsiteX12676" fmla="*/ 6222897 w 6606361"/>
              <a:gd name="connsiteY12676" fmla="*/ 944600 h 3994140"/>
              <a:gd name="connsiteX12677" fmla="*/ 6217065 w 6606361"/>
              <a:gd name="connsiteY12677" fmla="*/ 947516 h 3994140"/>
              <a:gd name="connsiteX12678" fmla="*/ 6211233 w 6606361"/>
              <a:gd name="connsiteY12678" fmla="*/ 950431 h 3994140"/>
              <a:gd name="connsiteX12679" fmla="*/ 6208317 w 6606361"/>
              <a:gd name="connsiteY12679" fmla="*/ 953346 h 3994140"/>
              <a:gd name="connsiteX12680" fmla="*/ 6205401 w 6606361"/>
              <a:gd name="connsiteY12680" fmla="*/ 956262 h 3994140"/>
              <a:gd name="connsiteX12681" fmla="*/ 6202485 w 6606361"/>
              <a:gd name="connsiteY12681" fmla="*/ 959177 h 3994140"/>
              <a:gd name="connsiteX12682" fmla="*/ 6196653 w 6606361"/>
              <a:gd name="connsiteY12682" fmla="*/ 959177 h 3994140"/>
              <a:gd name="connsiteX12683" fmla="*/ 6193736 w 6606361"/>
              <a:gd name="connsiteY12683" fmla="*/ 959177 h 3994140"/>
              <a:gd name="connsiteX12684" fmla="*/ 6193736 w 6606361"/>
              <a:gd name="connsiteY12684" fmla="*/ 956262 h 3994140"/>
              <a:gd name="connsiteX12685" fmla="*/ 6190820 w 6606361"/>
              <a:gd name="connsiteY12685" fmla="*/ 956262 h 3994140"/>
              <a:gd name="connsiteX12686" fmla="*/ 6184988 w 6606361"/>
              <a:gd name="connsiteY12686" fmla="*/ 959177 h 3994140"/>
              <a:gd name="connsiteX12687" fmla="*/ 6182072 w 6606361"/>
              <a:gd name="connsiteY12687" fmla="*/ 959177 h 3994140"/>
              <a:gd name="connsiteX12688" fmla="*/ 6179156 w 6606361"/>
              <a:gd name="connsiteY12688" fmla="*/ 965008 h 3994140"/>
              <a:gd name="connsiteX12689" fmla="*/ 6182072 w 6606361"/>
              <a:gd name="connsiteY12689" fmla="*/ 967924 h 3994140"/>
              <a:gd name="connsiteX12690" fmla="*/ 6182072 w 6606361"/>
              <a:gd name="connsiteY12690" fmla="*/ 970839 h 3994140"/>
              <a:gd name="connsiteX12691" fmla="*/ 6182072 w 6606361"/>
              <a:gd name="connsiteY12691" fmla="*/ 973754 h 3994140"/>
              <a:gd name="connsiteX12692" fmla="*/ 6179156 w 6606361"/>
              <a:gd name="connsiteY12692" fmla="*/ 994162 h 3994140"/>
              <a:gd name="connsiteX12693" fmla="*/ 6173324 w 6606361"/>
              <a:gd name="connsiteY12693" fmla="*/ 1017486 h 3994140"/>
              <a:gd name="connsiteX12694" fmla="*/ 6173324 w 6606361"/>
              <a:gd name="connsiteY12694" fmla="*/ 1020401 h 3994140"/>
              <a:gd name="connsiteX12695" fmla="*/ 6170408 w 6606361"/>
              <a:gd name="connsiteY12695" fmla="*/ 1020401 h 3994140"/>
              <a:gd name="connsiteX12696" fmla="*/ 6167492 w 6606361"/>
              <a:gd name="connsiteY12696" fmla="*/ 1023317 h 3994140"/>
              <a:gd name="connsiteX12697" fmla="*/ 6161660 w 6606361"/>
              <a:gd name="connsiteY12697" fmla="*/ 1026232 h 3994140"/>
              <a:gd name="connsiteX12698" fmla="*/ 6161660 w 6606361"/>
              <a:gd name="connsiteY12698" fmla="*/ 1029148 h 3994140"/>
              <a:gd name="connsiteX12699" fmla="*/ 6161660 w 6606361"/>
              <a:gd name="connsiteY12699" fmla="*/ 1032063 h 3994140"/>
              <a:gd name="connsiteX12700" fmla="*/ 6164576 w 6606361"/>
              <a:gd name="connsiteY12700" fmla="*/ 1034979 h 3994140"/>
              <a:gd name="connsiteX12701" fmla="*/ 6164576 w 6606361"/>
              <a:gd name="connsiteY12701" fmla="*/ 1040809 h 3994140"/>
              <a:gd name="connsiteX12702" fmla="*/ 6164576 w 6606361"/>
              <a:gd name="connsiteY12702" fmla="*/ 1046640 h 3994140"/>
              <a:gd name="connsiteX12703" fmla="*/ 6161660 w 6606361"/>
              <a:gd name="connsiteY12703" fmla="*/ 1052471 h 3994140"/>
              <a:gd name="connsiteX12704" fmla="*/ 6158744 w 6606361"/>
              <a:gd name="connsiteY12704" fmla="*/ 1055387 h 3994140"/>
              <a:gd name="connsiteX12705" fmla="*/ 6155828 w 6606361"/>
              <a:gd name="connsiteY12705" fmla="*/ 1064133 h 3994140"/>
              <a:gd name="connsiteX12706" fmla="*/ 6155828 w 6606361"/>
              <a:gd name="connsiteY12706" fmla="*/ 1072879 h 3994140"/>
              <a:gd name="connsiteX12707" fmla="*/ 6155828 w 6606361"/>
              <a:gd name="connsiteY12707" fmla="*/ 1084541 h 3994140"/>
              <a:gd name="connsiteX12708" fmla="*/ 6155828 w 6606361"/>
              <a:gd name="connsiteY12708" fmla="*/ 1090372 h 3994140"/>
              <a:gd name="connsiteX12709" fmla="*/ 6152911 w 6606361"/>
              <a:gd name="connsiteY12709" fmla="*/ 1093287 h 3994140"/>
              <a:gd name="connsiteX12710" fmla="*/ 6147079 w 6606361"/>
              <a:gd name="connsiteY12710" fmla="*/ 1093287 h 3994140"/>
              <a:gd name="connsiteX12711" fmla="*/ 6144163 w 6606361"/>
              <a:gd name="connsiteY12711" fmla="*/ 1093287 h 3994140"/>
              <a:gd name="connsiteX12712" fmla="*/ 6138331 w 6606361"/>
              <a:gd name="connsiteY12712" fmla="*/ 1090372 h 3994140"/>
              <a:gd name="connsiteX12713" fmla="*/ 6132499 w 6606361"/>
              <a:gd name="connsiteY12713" fmla="*/ 1090372 h 3994140"/>
              <a:gd name="connsiteX12714" fmla="*/ 6126667 w 6606361"/>
              <a:gd name="connsiteY12714" fmla="*/ 1087456 h 3994140"/>
              <a:gd name="connsiteX12715" fmla="*/ 6123751 w 6606361"/>
              <a:gd name="connsiteY12715" fmla="*/ 1084541 h 3994140"/>
              <a:gd name="connsiteX12716" fmla="*/ 6120835 w 6606361"/>
              <a:gd name="connsiteY12716" fmla="*/ 1081625 h 3994140"/>
              <a:gd name="connsiteX12717" fmla="*/ 6123751 w 6606361"/>
              <a:gd name="connsiteY12717" fmla="*/ 1081625 h 3994140"/>
              <a:gd name="connsiteX12718" fmla="*/ 6126667 w 6606361"/>
              <a:gd name="connsiteY12718" fmla="*/ 1078710 h 3994140"/>
              <a:gd name="connsiteX12719" fmla="*/ 6129583 w 6606361"/>
              <a:gd name="connsiteY12719" fmla="*/ 1075795 h 3994140"/>
              <a:gd name="connsiteX12720" fmla="*/ 6132499 w 6606361"/>
              <a:gd name="connsiteY12720" fmla="*/ 1072879 h 3994140"/>
              <a:gd name="connsiteX12721" fmla="*/ 6135415 w 6606361"/>
              <a:gd name="connsiteY12721" fmla="*/ 1069964 h 3994140"/>
              <a:gd name="connsiteX12722" fmla="*/ 6135415 w 6606361"/>
              <a:gd name="connsiteY12722" fmla="*/ 1067048 h 3994140"/>
              <a:gd name="connsiteX12723" fmla="*/ 6132499 w 6606361"/>
              <a:gd name="connsiteY12723" fmla="*/ 1067048 h 3994140"/>
              <a:gd name="connsiteX12724" fmla="*/ 6129583 w 6606361"/>
              <a:gd name="connsiteY12724" fmla="*/ 1067048 h 3994140"/>
              <a:gd name="connsiteX12725" fmla="*/ 6126667 w 6606361"/>
              <a:gd name="connsiteY12725" fmla="*/ 1069964 h 3994140"/>
              <a:gd name="connsiteX12726" fmla="*/ 6123751 w 6606361"/>
              <a:gd name="connsiteY12726" fmla="*/ 1069964 h 3994140"/>
              <a:gd name="connsiteX12727" fmla="*/ 6117919 w 6606361"/>
              <a:gd name="connsiteY12727" fmla="*/ 1072879 h 3994140"/>
              <a:gd name="connsiteX12728" fmla="*/ 6109170 w 6606361"/>
              <a:gd name="connsiteY12728" fmla="*/ 1075795 h 3994140"/>
              <a:gd name="connsiteX12729" fmla="*/ 6097506 w 6606361"/>
              <a:gd name="connsiteY12729" fmla="*/ 1075795 h 3994140"/>
              <a:gd name="connsiteX12730" fmla="*/ 6091674 w 6606361"/>
              <a:gd name="connsiteY12730" fmla="*/ 1075795 h 3994140"/>
              <a:gd name="connsiteX12731" fmla="*/ 6085842 w 6606361"/>
              <a:gd name="connsiteY12731" fmla="*/ 1072879 h 3994140"/>
              <a:gd name="connsiteX12732" fmla="*/ 6082926 w 6606361"/>
              <a:gd name="connsiteY12732" fmla="*/ 1069964 h 3994140"/>
              <a:gd name="connsiteX12733" fmla="*/ 6082926 w 6606361"/>
              <a:gd name="connsiteY12733" fmla="*/ 1064133 h 3994140"/>
              <a:gd name="connsiteX12734" fmla="*/ 6080010 w 6606361"/>
              <a:gd name="connsiteY12734" fmla="*/ 1058302 h 3994140"/>
              <a:gd name="connsiteX12735" fmla="*/ 6077094 w 6606361"/>
              <a:gd name="connsiteY12735" fmla="*/ 1049556 h 3994140"/>
              <a:gd name="connsiteX12736" fmla="*/ 6077094 w 6606361"/>
              <a:gd name="connsiteY12736" fmla="*/ 1043725 h 3994140"/>
              <a:gd name="connsiteX12737" fmla="*/ 6077094 w 6606361"/>
              <a:gd name="connsiteY12737" fmla="*/ 1037894 h 3994140"/>
              <a:gd name="connsiteX12738" fmla="*/ 6074177 w 6606361"/>
              <a:gd name="connsiteY12738" fmla="*/ 1037894 h 3994140"/>
              <a:gd name="connsiteX12739" fmla="*/ 6056681 w 6606361"/>
              <a:gd name="connsiteY12739" fmla="*/ 1008740 h 3994140"/>
              <a:gd name="connsiteX12740" fmla="*/ 6056681 w 6606361"/>
              <a:gd name="connsiteY12740" fmla="*/ 1005824 h 3994140"/>
              <a:gd name="connsiteX12741" fmla="*/ 6056681 w 6606361"/>
              <a:gd name="connsiteY12741" fmla="*/ 999993 h 3994140"/>
              <a:gd name="connsiteX12742" fmla="*/ 6053765 w 6606361"/>
              <a:gd name="connsiteY12742" fmla="*/ 991247 h 3994140"/>
              <a:gd name="connsiteX12743" fmla="*/ 6050849 w 6606361"/>
              <a:gd name="connsiteY12743" fmla="*/ 985416 h 3994140"/>
              <a:gd name="connsiteX12744" fmla="*/ 6047933 w 6606361"/>
              <a:gd name="connsiteY12744" fmla="*/ 976670 h 3994140"/>
              <a:gd name="connsiteX12745" fmla="*/ 6045017 w 6606361"/>
              <a:gd name="connsiteY12745" fmla="*/ 967924 h 3994140"/>
              <a:gd name="connsiteX12746" fmla="*/ 6042101 w 6606361"/>
              <a:gd name="connsiteY12746" fmla="*/ 959177 h 3994140"/>
              <a:gd name="connsiteX12747" fmla="*/ 6039185 w 6606361"/>
              <a:gd name="connsiteY12747" fmla="*/ 947516 h 3994140"/>
              <a:gd name="connsiteX12748" fmla="*/ 6039185 w 6606361"/>
              <a:gd name="connsiteY12748" fmla="*/ 935854 h 3994140"/>
              <a:gd name="connsiteX12749" fmla="*/ 6036269 w 6606361"/>
              <a:gd name="connsiteY12749" fmla="*/ 927108 h 3994140"/>
              <a:gd name="connsiteX12750" fmla="*/ 6036269 w 6606361"/>
              <a:gd name="connsiteY12750" fmla="*/ 918361 h 3994140"/>
              <a:gd name="connsiteX12751" fmla="*/ 6033352 w 6606361"/>
              <a:gd name="connsiteY12751" fmla="*/ 909615 h 3994140"/>
              <a:gd name="connsiteX12752" fmla="*/ 6033352 w 6606361"/>
              <a:gd name="connsiteY12752" fmla="*/ 903784 h 3994140"/>
              <a:gd name="connsiteX12753" fmla="*/ 6030436 w 6606361"/>
              <a:gd name="connsiteY12753" fmla="*/ 900869 h 3994140"/>
              <a:gd name="connsiteX12754" fmla="*/ 6042101 w 6606361"/>
              <a:gd name="connsiteY12754" fmla="*/ 883376 h 3994140"/>
              <a:gd name="connsiteX12755" fmla="*/ 6050849 w 6606361"/>
              <a:gd name="connsiteY12755" fmla="*/ 874630 h 3994140"/>
              <a:gd name="connsiteX12756" fmla="*/ 6047933 w 6606361"/>
              <a:gd name="connsiteY12756" fmla="*/ 874630 h 3994140"/>
              <a:gd name="connsiteX12757" fmla="*/ 6045017 w 6606361"/>
              <a:gd name="connsiteY12757" fmla="*/ 874630 h 3994140"/>
              <a:gd name="connsiteX12758" fmla="*/ 6045017 w 6606361"/>
              <a:gd name="connsiteY12758" fmla="*/ 871714 h 3994140"/>
              <a:gd name="connsiteX12759" fmla="*/ 6042101 w 6606361"/>
              <a:gd name="connsiteY12759" fmla="*/ 868799 h 3994140"/>
              <a:gd name="connsiteX12760" fmla="*/ 6045017 w 6606361"/>
              <a:gd name="connsiteY12760" fmla="*/ 865883 h 3994140"/>
              <a:gd name="connsiteX12761" fmla="*/ 6047933 w 6606361"/>
              <a:gd name="connsiteY12761" fmla="*/ 865883 h 3994140"/>
              <a:gd name="connsiteX12762" fmla="*/ 6050849 w 6606361"/>
              <a:gd name="connsiteY12762" fmla="*/ 862968 h 3994140"/>
              <a:gd name="connsiteX12763" fmla="*/ 6056681 w 6606361"/>
              <a:gd name="connsiteY12763" fmla="*/ 860053 h 3994140"/>
              <a:gd name="connsiteX12764" fmla="*/ 6059597 w 6606361"/>
              <a:gd name="connsiteY12764" fmla="*/ 854222 h 3994140"/>
              <a:gd name="connsiteX12765" fmla="*/ 6065429 w 6606361"/>
              <a:gd name="connsiteY12765" fmla="*/ 848391 h 3994140"/>
              <a:gd name="connsiteX12766" fmla="*/ 6071261 w 6606361"/>
              <a:gd name="connsiteY12766" fmla="*/ 839645 h 3994140"/>
              <a:gd name="connsiteX12767" fmla="*/ 6071261 w 6606361"/>
              <a:gd name="connsiteY12767" fmla="*/ 833814 h 3994140"/>
              <a:gd name="connsiteX12768" fmla="*/ 6071261 w 6606361"/>
              <a:gd name="connsiteY12768" fmla="*/ 827983 h 3994140"/>
              <a:gd name="connsiteX12769" fmla="*/ 6068345 w 6606361"/>
              <a:gd name="connsiteY12769" fmla="*/ 825067 h 3994140"/>
              <a:gd name="connsiteX12770" fmla="*/ 6065429 w 6606361"/>
              <a:gd name="connsiteY12770" fmla="*/ 822152 h 3994140"/>
              <a:gd name="connsiteX12771" fmla="*/ 6062513 w 6606361"/>
              <a:gd name="connsiteY12771" fmla="*/ 819237 h 3994140"/>
              <a:gd name="connsiteX12772" fmla="*/ 6056681 w 6606361"/>
              <a:gd name="connsiteY12772" fmla="*/ 819237 h 3994140"/>
              <a:gd name="connsiteX12773" fmla="*/ 6050849 w 6606361"/>
              <a:gd name="connsiteY12773" fmla="*/ 816321 h 3994140"/>
              <a:gd name="connsiteX12774" fmla="*/ 6042101 w 6606361"/>
              <a:gd name="connsiteY12774" fmla="*/ 813406 h 3994140"/>
              <a:gd name="connsiteX12775" fmla="*/ 6036269 w 6606361"/>
              <a:gd name="connsiteY12775" fmla="*/ 810490 h 3994140"/>
              <a:gd name="connsiteX12776" fmla="*/ 6033352 w 6606361"/>
              <a:gd name="connsiteY12776" fmla="*/ 804659 h 3994140"/>
              <a:gd name="connsiteX12777" fmla="*/ 6030436 w 6606361"/>
              <a:gd name="connsiteY12777" fmla="*/ 801744 h 3994140"/>
              <a:gd name="connsiteX12778" fmla="*/ 6030436 w 6606361"/>
              <a:gd name="connsiteY12778" fmla="*/ 798829 h 3994140"/>
              <a:gd name="connsiteX12779" fmla="*/ 6030436 w 6606361"/>
              <a:gd name="connsiteY12779" fmla="*/ 795913 h 3994140"/>
              <a:gd name="connsiteX12780" fmla="*/ 6036269 w 6606361"/>
              <a:gd name="connsiteY12780" fmla="*/ 795913 h 3994140"/>
              <a:gd name="connsiteX12781" fmla="*/ 6042101 w 6606361"/>
              <a:gd name="connsiteY12781" fmla="*/ 795913 h 3994140"/>
              <a:gd name="connsiteX12782" fmla="*/ 6050849 w 6606361"/>
              <a:gd name="connsiteY12782" fmla="*/ 798829 h 3994140"/>
              <a:gd name="connsiteX12783" fmla="*/ 6056681 w 6606361"/>
              <a:gd name="connsiteY12783" fmla="*/ 801744 h 3994140"/>
              <a:gd name="connsiteX12784" fmla="*/ 6062513 w 6606361"/>
              <a:gd name="connsiteY12784" fmla="*/ 807575 h 3994140"/>
              <a:gd name="connsiteX12785" fmla="*/ 6068345 w 6606361"/>
              <a:gd name="connsiteY12785" fmla="*/ 810490 h 3994140"/>
              <a:gd name="connsiteX12786" fmla="*/ 6074177 w 6606361"/>
              <a:gd name="connsiteY12786" fmla="*/ 810490 h 3994140"/>
              <a:gd name="connsiteX12787" fmla="*/ 6074177 w 6606361"/>
              <a:gd name="connsiteY12787" fmla="*/ 804659 h 3994140"/>
              <a:gd name="connsiteX12788" fmla="*/ 6074177 w 6606361"/>
              <a:gd name="connsiteY12788" fmla="*/ 798829 h 3994140"/>
              <a:gd name="connsiteX12789" fmla="*/ 6071261 w 6606361"/>
              <a:gd name="connsiteY12789" fmla="*/ 792998 h 3994140"/>
              <a:gd name="connsiteX12790" fmla="*/ 6065429 w 6606361"/>
              <a:gd name="connsiteY12790" fmla="*/ 790082 h 3994140"/>
              <a:gd name="connsiteX12791" fmla="*/ 6059597 w 6606361"/>
              <a:gd name="connsiteY12791" fmla="*/ 790082 h 3994140"/>
              <a:gd name="connsiteX12792" fmla="*/ 6056681 w 6606361"/>
              <a:gd name="connsiteY12792" fmla="*/ 787167 h 3994140"/>
              <a:gd name="connsiteX12793" fmla="*/ 6053765 w 6606361"/>
              <a:gd name="connsiteY12793" fmla="*/ 784251 h 3994140"/>
              <a:gd name="connsiteX12794" fmla="*/ 6053765 w 6606361"/>
              <a:gd name="connsiteY12794" fmla="*/ 778421 h 3994140"/>
              <a:gd name="connsiteX12795" fmla="*/ 6050849 w 6606361"/>
              <a:gd name="connsiteY12795" fmla="*/ 772590 h 3994140"/>
              <a:gd name="connsiteX12796" fmla="*/ 6050849 w 6606361"/>
              <a:gd name="connsiteY12796" fmla="*/ 766759 h 3994140"/>
              <a:gd name="connsiteX12797" fmla="*/ 6047933 w 6606361"/>
              <a:gd name="connsiteY12797" fmla="*/ 760928 h 3994140"/>
              <a:gd name="connsiteX12798" fmla="*/ 6045017 w 6606361"/>
              <a:gd name="connsiteY12798" fmla="*/ 755097 h 3994140"/>
              <a:gd name="connsiteX12799" fmla="*/ 6042101 w 6606361"/>
              <a:gd name="connsiteY12799" fmla="*/ 752182 h 3994140"/>
              <a:gd name="connsiteX12800" fmla="*/ 6039185 w 6606361"/>
              <a:gd name="connsiteY12800" fmla="*/ 752182 h 3994140"/>
              <a:gd name="connsiteX12801" fmla="*/ 6036269 w 6606361"/>
              <a:gd name="connsiteY12801" fmla="*/ 755097 h 3994140"/>
              <a:gd name="connsiteX12802" fmla="*/ 6033352 w 6606361"/>
              <a:gd name="connsiteY12802" fmla="*/ 760928 h 3994140"/>
              <a:gd name="connsiteX12803" fmla="*/ 6030436 w 6606361"/>
              <a:gd name="connsiteY12803" fmla="*/ 766759 h 3994140"/>
              <a:gd name="connsiteX12804" fmla="*/ 6027520 w 6606361"/>
              <a:gd name="connsiteY12804" fmla="*/ 769674 h 3994140"/>
              <a:gd name="connsiteX12805" fmla="*/ 6027520 w 6606361"/>
              <a:gd name="connsiteY12805" fmla="*/ 772590 h 3994140"/>
              <a:gd name="connsiteX12806" fmla="*/ 6021688 w 6606361"/>
              <a:gd name="connsiteY12806" fmla="*/ 775505 h 3994140"/>
              <a:gd name="connsiteX12807" fmla="*/ 6015856 w 6606361"/>
              <a:gd name="connsiteY12807" fmla="*/ 775505 h 3994140"/>
              <a:gd name="connsiteX12808" fmla="*/ 6010024 w 6606361"/>
              <a:gd name="connsiteY12808" fmla="*/ 775505 h 3994140"/>
              <a:gd name="connsiteX12809" fmla="*/ 6007108 w 6606361"/>
              <a:gd name="connsiteY12809" fmla="*/ 775505 h 3994140"/>
              <a:gd name="connsiteX12810" fmla="*/ 6007108 w 6606361"/>
              <a:gd name="connsiteY12810" fmla="*/ 772590 h 3994140"/>
              <a:gd name="connsiteX12811" fmla="*/ 6010024 w 6606361"/>
              <a:gd name="connsiteY12811" fmla="*/ 769674 h 3994140"/>
              <a:gd name="connsiteX12812" fmla="*/ 6012940 w 6606361"/>
              <a:gd name="connsiteY12812" fmla="*/ 766759 h 3994140"/>
              <a:gd name="connsiteX12813" fmla="*/ 6015856 w 6606361"/>
              <a:gd name="connsiteY12813" fmla="*/ 760928 h 3994140"/>
              <a:gd name="connsiteX12814" fmla="*/ 6021688 w 6606361"/>
              <a:gd name="connsiteY12814" fmla="*/ 758013 h 3994140"/>
              <a:gd name="connsiteX12815" fmla="*/ 6024604 w 6606361"/>
              <a:gd name="connsiteY12815" fmla="*/ 755097 h 3994140"/>
              <a:gd name="connsiteX12816" fmla="*/ 6024604 w 6606361"/>
              <a:gd name="connsiteY12816" fmla="*/ 752182 h 3994140"/>
              <a:gd name="connsiteX12817" fmla="*/ 6024604 w 6606361"/>
              <a:gd name="connsiteY12817" fmla="*/ 749266 h 3994140"/>
              <a:gd name="connsiteX12818" fmla="*/ 6021688 w 6606361"/>
              <a:gd name="connsiteY12818" fmla="*/ 746351 h 3994140"/>
              <a:gd name="connsiteX12819" fmla="*/ 6018772 w 6606361"/>
              <a:gd name="connsiteY12819" fmla="*/ 743435 h 3994140"/>
              <a:gd name="connsiteX12820" fmla="*/ 6015856 w 6606361"/>
              <a:gd name="connsiteY12820" fmla="*/ 740520 h 3994140"/>
              <a:gd name="connsiteX12821" fmla="*/ 6015856 w 6606361"/>
              <a:gd name="connsiteY12821" fmla="*/ 734689 h 3994140"/>
              <a:gd name="connsiteX12822" fmla="*/ 6018772 w 6606361"/>
              <a:gd name="connsiteY12822" fmla="*/ 731774 h 3994140"/>
              <a:gd name="connsiteX12823" fmla="*/ 6021688 w 6606361"/>
              <a:gd name="connsiteY12823" fmla="*/ 731774 h 3994140"/>
              <a:gd name="connsiteX12824" fmla="*/ 6024604 w 6606361"/>
              <a:gd name="connsiteY12824" fmla="*/ 731774 h 3994140"/>
              <a:gd name="connsiteX12825" fmla="*/ 6027520 w 6606361"/>
              <a:gd name="connsiteY12825" fmla="*/ 731774 h 3994140"/>
              <a:gd name="connsiteX12826" fmla="*/ 6027520 w 6606361"/>
              <a:gd name="connsiteY12826" fmla="*/ 728858 h 3994140"/>
              <a:gd name="connsiteX12827" fmla="*/ 6030436 w 6606361"/>
              <a:gd name="connsiteY12827" fmla="*/ 725943 h 3994140"/>
              <a:gd name="connsiteX12828" fmla="*/ 6030436 w 6606361"/>
              <a:gd name="connsiteY12828" fmla="*/ 723027 h 3994140"/>
              <a:gd name="connsiteX12829" fmla="*/ 6030436 w 6606361"/>
              <a:gd name="connsiteY12829" fmla="*/ 720112 h 3994140"/>
              <a:gd name="connsiteX12830" fmla="*/ 6024604 w 6606361"/>
              <a:gd name="connsiteY12830" fmla="*/ 714281 h 3994140"/>
              <a:gd name="connsiteX12831" fmla="*/ 6021688 w 6606361"/>
              <a:gd name="connsiteY12831" fmla="*/ 708450 h 3994140"/>
              <a:gd name="connsiteX12832" fmla="*/ 6018772 w 6606361"/>
              <a:gd name="connsiteY12832" fmla="*/ 702619 h 3994140"/>
              <a:gd name="connsiteX12833" fmla="*/ 6018772 w 6606361"/>
              <a:gd name="connsiteY12833" fmla="*/ 693873 h 3994140"/>
              <a:gd name="connsiteX12834" fmla="*/ 6021688 w 6606361"/>
              <a:gd name="connsiteY12834" fmla="*/ 685127 h 3994140"/>
              <a:gd name="connsiteX12835" fmla="*/ 6018772 w 6606361"/>
              <a:gd name="connsiteY12835" fmla="*/ 673465 h 3994140"/>
              <a:gd name="connsiteX12836" fmla="*/ 6015856 w 6606361"/>
              <a:gd name="connsiteY12836" fmla="*/ 664719 h 3994140"/>
              <a:gd name="connsiteX12837" fmla="*/ 6012940 w 6606361"/>
              <a:gd name="connsiteY12837" fmla="*/ 655973 h 3994140"/>
              <a:gd name="connsiteX12838" fmla="*/ 6010024 w 6606361"/>
              <a:gd name="connsiteY12838" fmla="*/ 647226 h 3994140"/>
              <a:gd name="connsiteX12839" fmla="*/ 6007108 w 6606361"/>
              <a:gd name="connsiteY12839" fmla="*/ 644311 h 3994140"/>
              <a:gd name="connsiteX12840" fmla="*/ 6007108 w 6606361"/>
              <a:gd name="connsiteY12840" fmla="*/ 641396 h 3994140"/>
              <a:gd name="connsiteX12841" fmla="*/ 6007108 w 6606361"/>
              <a:gd name="connsiteY12841" fmla="*/ 615157 h 3994140"/>
              <a:gd name="connsiteX12842" fmla="*/ 6001276 w 6606361"/>
              <a:gd name="connsiteY12842" fmla="*/ 606411 h 3994140"/>
              <a:gd name="connsiteX12843" fmla="*/ 5998360 w 6606361"/>
              <a:gd name="connsiteY12843" fmla="*/ 597664 h 3994140"/>
              <a:gd name="connsiteX12844" fmla="*/ 5995444 w 6606361"/>
              <a:gd name="connsiteY12844" fmla="*/ 594749 h 3994140"/>
              <a:gd name="connsiteX12845" fmla="*/ 5989611 w 6606361"/>
              <a:gd name="connsiteY12845" fmla="*/ 591833 h 3994140"/>
              <a:gd name="connsiteX12846" fmla="*/ 5986695 w 6606361"/>
              <a:gd name="connsiteY12846" fmla="*/ 591833 h 3994140"/>
              <a:gd name="connsiteX12847" fmla="*/ 5983779 w 6606361"/>
              <a:gd name="connsiteY12847" fmla="*/ 586002 h 3994140"/>
              <a:gd name="connsiteX12848" fmla="*/ 5980863 w 6606361"/>
              <a:gd name="connsiteY12848" fmla="*/ 580172 h 3994140"/>
              <a:gd name="connsiteX12849" fmla="*/ 5977947 w 6606361"/>
              <a:gd name="connsiteY12849" fmla="*/ 577256 h 3994140"/>
              <a:gd name="connsiteX12850" fmla="*/ 5975031 w 6606361"/>
              <a:gd name="connsiteY12850" fmla="*/ 574341 h 3994140"/>
              <a:gd name="connsiteX12851" fmla="*/ 5972115 w 6606361"/>
              <a:gd name="connsiteY12851" fmla="*/ 574341 h 3994140"/>
              <a:gd name="connsiteX12852" fmla="*/ 5966283 w 6606361"/>
              <a:gd name="connsiteY12852" fmla="*/ 574341 h 3994140"/>
              <a:gd name="connsiteX12853" fmla="*/ 5957535 w 6606361"/>
              <a:gd name="connsiteY12853" fmla="*/ 574341 h 3994140"/>
              <a:gd name="connsiteX12854" fmla="*/ 5951702 w 6606361"/>
              <a:gd name="connsiteY12854" fmla="*/ 577256 h 3994140"/>
              <a:gd name="connsiteX12855" fmla="*/ 5942954 w 6606361"/>
              <a:gd name="connsiteY12855" fmla="*/ 577256 h 3994140"/>
              <a:gd name="connsiteX12856" fmla="*/ 5934206 w 6606361"/>
              <a:gd name="connsiteY12856" fmla="*/ 577256 h 3994140"/>
              <a:gd name="connsiteX12857" fmla="*/ 5928374 w 6606361"/>
              <a:gd name="connsiteY12857" fmla="*/ 577256 h 3994140"/>
              <a:gd name="connsiteX12858" fmla="*/ 5922542 w 6606361"/>
              <a:gd name="connsiteY12858" fmla="*/ 580172 h 3994140"/>
              <a:gd name="connsiteX12859" fmla="*/ 5916710 w 6606361"/>
              <a:gd name="connsiteY12859" fmla="*/ 583087 h 3994140"/>
              <a:gd name="connsiteX12860" fmla="*/ 5910877 w 6606361"/>
              <a:gd name="connsiteY12860" fmla="*/ 588918 h 3994140"/>
              <a:gd name="connsiteX12861" fmla="*/ 5899213 w 6606361"/>
              <a:gd name="connsiteY12861" fmla="*/ 594749 h 3994140"/>
              <a:gd name="connsiteX12862" fmla="*/ 5893381 w 6606361"/>
              <a:gd name="connsiteY12862" fmla="*/ 597664 h 3994140"/>
              <a:gd name="connsiteX12863" fmla="*/ 5887549 w 6606361"/>
              <a:gd name="connsiteY12863" fmla="*/ 597664 h 3994140"/>
              <a:gd name="connsiteX12864" fmla="*/ 5884633 w 6606361"/>
              <a:gd name="connsiteY12864" fmla="*/ 597664 h 3994140"/>
              <a:gd name="connsiteX12865" fmla="*/ 5881717 w 6606361"/>
              <a:gd name="connsiteY12865" fmla="*/ 597664 h 3994140"/>
              <a:gd name="connsiteX12866" fmla="*/ 5878801 w 6606361"/>
              <a:gd name="connsiteY12866" fmla="*/ 594749 h 3994140"/>
              <a:gd name="connsiteX12867" fmla="*/ 5878801 w 6606361"/>
              <a:gd name="connsiteY12867" fmla="*/ 591833 h 3994140"/>
              <a:gd name="connsiteX12868" fmla="*/ 5875885 w 6606361"/>
              <a:gd name="connsiteY12868" fmla="*/ 588918 h 3994140"/>
              <a:gd name="connsiteX12869" fmla="*/ 5872968 w 6606361"/>
              <a:gd name="connsiteY12869" fmla="*/ 586002 h 3994140"/>
              <a:gd name="connsiteX12870" fmla="*/ 5870052 w 6606361"/>
              <a:gd name="connsiteY12870" fmla="*/ 583087 h 3994140"/>
              <a:gd name="connsiteX12871" fmla="*/ 5864220 w 6606361"/>
              <a:gd name="connsiteY12871" fmla="*/ 580172 h 3994140"/>
              <a:gd name="connsiteX12872" fmla="*/ 5858388 w 6606361"/>
              <a:gd name="connsiteY12872" fmla="*/ 577256 h 3994140"/>
              <a:gd name="connsiteX12873" fmla="*/ 5855472 w 6606361"/>
              <a:gd name="connsiteY12873" fmla="*/ 577256 h 3994140"/>
              <a:gd name="connsiteX12874" fmla="*/ 5852556 w 6606361"/>
              <a:gd name="connsiteY12874" fmla="*/ 577256 h 3994140"/>
              <a:gd name="connsiteX12875" fmla="*/ 5852556 w 6606361"/>
              <a:gd name="connsiteY12875" fmla="*/ 565595 h 3994140"/>
              <a:gd name="connsiteX12876" fmla="*/ 5849640 w 6606361"/>
              <a:gd name="connsiteY12876" fmla="*/ 565595 h 3994140"/>
              <a:gd name="connsiteX12877" fmla="*/ 5846724 w 6606361"/>
              <a:gd name="connsiteY12877" fmla="*/ 562679 h 3994140"/>
              <a:gd name="connsiteX12878" fmla="*/ 5840892 w 6606361"/>
              <a:gd name="connsiteY12878" fmla="*/ 559764 h 3994140"/>
              <a:gd name="connsiteX12879" fmla="*/ 5835060 w 6606361"/>
              <a:gd name="connsiteY12879" fmla="*/ 556848 h 3994140"/>
              <a:gd name="connsiteX12880" fmla="*/ 5832143 w 6606361"/>
              <a:gd name="connsiteY12880" fmla="*/ 551017 h 3994140"/>
              <a:gd name="connsiteX12881" fmla="*/ 5829227 w 6606361"/>
              <a:gd name="connsiteY12881" fmla="*/ 545186 h 3994140"/>
              <a:gd name="connsiteX12882" fmla="*/ 5826311 w 6606361"/>
              <a:gd name="connsiteY12882" fmla="*/ 542271 h 3994140"/>
              <a:gd name="connsiteX12883" fmla="*/ 5829227 w 6606361"/>
              <a:gd name="connsiteY12883" fmla="*/ 539356 h 3994140"/>
              <a:gd name="connsiteX12884" fmla="*/ 5832143 w 6606361"/>
              <a:gd name="connsiteY12884" fmla="*/ 536440 h 3994140"/>
              <a:gd name="connsiteX12885" fmla="*/ 5837976 w 6606361"/>
              <a:gd name="connsiteY12885" fmla="*/ 533525 h 3994140"/>
              <a:gd name="connsiteX12886" fmla="*/ 5840892 w 6606361"/>
              <a:gd name="connsiteY12886" fmla="*/ 530609 h 3994140"/>
              <a:gd name="connsiteX12887" fmla="*/ 5843808 w 6606361"/>
              <a:gd name="connsiteY12887" fmla="*/ 533525 h 3994140"/>
              <a:gd name="connsiteX12888" fmla="*/ 5849640 w 6606361"/>
              <a:gd name="connsiteY12888" fmla="*/ 536440 h 3994140"/>
              <a:gd name="connsiteX12889" fmla="*/ 5852556 w 6606361"/>
              <a:gd name="connsiteY12889" fmla="*/ 539356 h 3994140"/>
              <a:gd name="connsiteX12890" fmla="*/ 5855472 w 6606361"/>
              <a:gd name="connsiteY12890" fmla="*/ 539356 h 3994140"/>
              <a:gd name="connsiteX12891" fmla="*/ 5858388 w 6606361"/>
              <a:gd name="connsiteY12891" fmla="*/ 539356 h 3994140"/>
              <a:gd name="connsiteX12892" fmla="*/ 5858388 w 6606361"/>
              <a:gd name="connsiteY12892" fmla="*/ 536440 h 3994140"/>
              <a:gd name="connsiteX12893" fmla="*/ 5858388 w 6606361"/>
              <a:gd name="connsiteY12893" fmla="*/ 530609 h 3994140"/>
              <a:gd name="connsiteX12894" fmla="*/ 5861304 w 6606361"/>
              <a:gd name="connsiteY12894" fmla="*/ 527693 h 3994140"/>
              <a:gd name="connsiteX12895" fmla="*/ 5861304 w 6606361"/>
              <a:gd name="connsiteY12895" fmla="*/ 524778 h 3994140"/>
              <a:gd name="connsiteX12896" fmla="*/ 5867136 w 6606361"/>
              <a:gd name="connsiteY12896" fmla="*/ 527693 h 3994140"/>
              <a:gd name="connsiteX12897" fmla="*/ 5870052 w 6606361"/>
              <a:gd name="connsiteY12897" fmla="*/ 530609 h 3994140"/>
              <a:gd name="connsiteX12898" fmla="*/ 5875885 w 6606361"/>
              <a:gd name="connsiteY12898" fmla="*/ 533525 h 3994140"/>
              <a:gd name="connsiteX12899" fmla="*/ 5878801 w 6606361"/>
              <a:gd name="connsiteY12899" fmla="*/ 533525 h 3994140"/>
              <a:gd name="connsiteX12900" fmla="*/ 5878801 w 6606361"/>
              <a:gd name="connsiteY12900" fmla="*/ 530609 h 3994140"/>
              <a:gd name="connsiteX12901" fmla="*/ 5878801 w 6606361"/>
              <a:gd name="connsiteY12901" fmla="*/ 527693 h 3994140"/>
              <a:gd name="connsiteX12902" fmla="*/ 5875885 w 6606361"/>
              <a:gd name="connsiteY12902" fmla="*/ 524778 h 3994140"/>
              <a:gd name="connsiteX12903" fmla="*/ 5875885 w 6606361"/>
              <a:gd name="connsiteY12903" fmla="*/ 521863 h 3994140"/>
              <a:gd name="connsiteX12904" fmla="*/ 5878801 w 6606361"/>
              <a:gd name="connsiteY12904" fmla="*/ 518947 h 3994140"/>
              <a:gd name="connsiteX12905" fmla="*/ 5884633 w 6606361"/>
              <a:gd name="connsiteY12905" fmla="*/ 516032 h 3994140"/>
              <a:gd name="connsiteX12906" fmla="*/ 5890465 w 6606361"/>
              <a:gd name="connsiteY12906" fmla="*/ 513117 h 3994140"/>
              <a:gd name="connsiteX12907" fmla="*/ 5890465 w 6606361"/>
              <a:gd name="connsiteY12907" fmla="*/ 510201 h 3994140"/>
              <a:gd name="connsiteX12908" fmla="*/ 5887549 w 6606361"/>
              <a:gd name="connsiteY12908" fmla="*/ 507286 h 3994140"/>
              <a:gd name="connsiteX12909" fmla="*/ 5884633 w 6606361"/>
              <a:gd name="connsiteY12909" fmla="*/ 504371 h 3994140"/>
              <a:gd name="connsiteX12910" fmla="*/ 5881717 w 6606361"/>
              <a:gd name="connsiteY12910" fmla="*/ 501455 h 3994140"/>
              <a:gd name="connsiteX12911" fmla="*/ 5878801 w 6606361"/>
              <a:gd name="connsiteY12911" fmla="*/ 498539 h 3994140"/>
              <a:gd name="connsiteX12912" fmla="*/ 5875885 w 6606361"/>
              <a:gd name="connsiteY12912" fmla="*/ 501455 h 3994140"/>
              <a:gd name="connsiteX12913" fmla="*/ 5872968 w 6606361"/>
              <a:gd name="connsiteY12913" fmla="*/ 501455 h 3994140"/>
              <a:gd name="connsiteX12914" fmla="*/ 5872968 w 6606361"/>
              <a:gd name="connsiteY12914" fmla="*/ 504371 h 3994140"/>
              <a:gd name="connsiteX12915" fmla="*/ 5872968 w 6606361"/>
              <a:gd name="connsiteY12915" fmla="*/ 507286 h 3994140"/>
              <a:gd name="connsiteX12916" fmla="*/ 5864220 w 6606361"/>
              <a:gd name="connsiteY12916" fmla="*/ 507286 h 3994140"/>
              <a:gd name="connsiteX12917" fmla="*/ 5858388 w 6606361"/>
              <a:gd name="connsiteY12917" fmla="*/ 507286 h 3994140"/>
              <a:gd name="connsiteX12918" fmla="*/ 5852556 w 6606361"/>
              <a:gd name="connsiteY12918" fmla="*/ 507286 h 3994140"/>
              <a:gd name="connsiteX12919" fmla="*/ 5849640 w 6606361"/>
              <a:gd name="connsiteY12919" fmla="*/ 504371 h 3994140"/>
              <a:gd name="connsiteX12920" fmla="*/ 5849640 w 6606361"/>
              <a:gd name="connsiteY12920" fmla="*/ 501455 h 3994140"/>
              <a:gd name="connsiteX12921" fmla="*/ 5846724 w 6606361"/>
              <a:gd name="connsiteY12921" fmla="*/ 498539 h 3994140"/>
              <a:gd name="connsiteX12922" fmla="*/ 5843808 w 6606361"/>
              <a:gd name="connsiteY12922" fmla="*/ 495624 h 3994140"/>
              <a:gd name="connsiteX12923" fmla="*/ 5840892 w 6606361"/>
              <a:gd name="connsiteY12923" fmla="*/ 492708 h 3994140"/>
              <a:gd name="connsiteX12924" fmla="*/ 5829227 w 6606361"/>
              <a:gd name="connsiteY12924" fmla="*/ 483962 h 3994140"/>
              <a:gd name="connsiteX12925" fmla="*/ 5823395 w 6606361"/>
              <a:gd name="connsiteY12925" fmla="*/ 483962 h 3994140"/>
              <a:gd name="connsiteX12926" fmla="*/ 5820479 w 6606361"/>
              <a:gd name="connsiteY12926" fmla="*/ 481047 h 3994140"/>
              <a:gd name="connsiteX12927" fmla="*/ 5817563 w 6606361"/>
              <a:gd name="connsiteY12927" fmla="*/ 475216 h 3994140"/>
              <a:gd name="connsiteX12928" fmla="*/ 5814647 w 6606361"/>
              <a:gd name="connsiteY12928" fmla="*/ 469385 h 3994140"/>
              <a:gd name="connsiteX12929" fmla="*/ 5817563 w 6606361"/>
              <a:gd name="connsiteY12929" fmla="*/ 463554 h 3994140"/>
              <a:gd name="connsiteX12930" fmla="*/ 5820479 w 6606361"/>
              <a:gd name="connsiteY12930" fmla="*/ 460639 h 3994140"/>
              <a:gd name="connsiteX12931" fmla="*/ 5823395 w 6606361"/>
              <a:gd name="connsiteY12931" fmla="*/ 460639 h 3994140"/>
              <a:gd name="connsiteX12932" fmla="*/ 5823395 w 6606361"/>
              <a:gd name="connsiteY12932" fmla="*/ 457723 h 3994140"/>
              <a:gd name="connsiteX12933" fmla="*/ 5826311 w 6606361"/>
              <a:gd name="connsiteY12933" fmla="*/ 457723 h 3994140"/>
              <a:gd name="connsiteX12934" fmla="*/ 5829227 w 6606361"/>
              <a:gd name="connsiteY12934" fmla="*/ 454808 h 3994140"/>
              <a:gd name="connsiteX12935" fmla="*/ 5829227 w 6606361"/>
              <a:gd name="connsiteY12935" fmla="*/ 451893 h 3994140"/>
              <a:gd name="connsiteX12936" fmla="*/ 5835060 w 6606361"/>
              <a:gd name="connsiteY12936" fmla="*/ 448977 h 3994140"/>
              <a:gd name="connsiteX12937" fmla="*/ 5837976 w 6606361"/>
              <a:gd name="connsiteY12937" fmla="*/ 446062 h 3994140"/>
              <a:gd name="connsiteX12938" fmla="*/ 5843808 w 6606361"/>
              <a:gd name="connsiteY12938" fmla="*/ 446062 h 3994140"/>
              <a:gd name="connsiteX12939" fmla="*/ 5846724 w 6606361"/>
              <a:gd name="connsiteY12939" fmla="*/ 446062 h 3994140"/>
              <a:gd name="connsiteX12940" fmla="*/ 5855472 w 6606361"/>
              <a:gd name="connsiteY12940" fmla="*/ 446062 h 3994140"/>
              <a:gd name="connsiteX12941" fmla="*/ 5861304 w 6606361"/>
              <a:gd name="connsiteY12941" fmla="*/ 443147 h 3994140"/>
              <a:gd name="connsiteX12942" fmla="*/ 5870052 w 6606361"/>
              <a:gd name="connsiteY12942" fmla="*/ 437315 h 3994140"/>
              <a:gd name="connsiteX12943" fmla="*/ 5875885 w 6606361"/>
              <a:gd name="connsiteY12943" fmla="*/ 434400 h 3994140"/>
              <a:gd name="connsiteX12944" fmla="*/ 5875885 w 6606361"/>
              <a:gd name="connsiteY12944" fmla="*/ 431485 h 3994140"/>
              <a:gd name="connsiteX12945" fmla="*/ 5878801 w 6606361"/>
              <a:gd name="connsiteY12945" fmla="*/ 428569 h 3994140"/>
              <a:gd name="connsiteX12946" fmla="*/ 5881717 w 6606361"/>
              <a:gd name="connsiteY12946" fmla="*/ 428569 h 3994140"/>
              <a:gd name="connsiteX12947" fmla="*/ 5884633 w 6606361"/>
              <a:gd name="connsiteY12947" fmla="*/ 428569 h 3994140"/>
              <a:gd name="connsiteX12948" fmla="*/ 5890465 w 6606361"/>
              <a:gd name="connsiteY12948" fmla="*/ 428569 h 3994140"/>
              <a:gd name="connsiteX12949" fmla="*/ 5893381 w 6606361"/>
              <a:gd name="connsiteY12949" fmla="*/ 428569 h 3994140"/>
              <a:gd name="connsiteX12950" fmla="*/ 5896297 w 6606361"/>
              <a:gd name="connsiteY12950" fmla="*/ 425653 h 3994140"/>
              <a:gd name="connsiteX12951" fmla="*/ 5896297 w 6606361"/>
              <a:gd name="connsiteY12951" fmla="*/ 419823 h 3994140"/>
              <a:gd name="connsiteX12952" fmla="*/ 5899213 w 6606361"/>
              <a:gd name="connsiteY12952" fmla="*/ 416908 h 3994140"/>
              <a:gd name="connsiteX12953" fmla="*/ 5905045 w 6606361"/>
              <a:gd name="connsiteY12953" fmla="*/ 416908 h 3994140"/>
              <a:gd name="connsiteX12954" fmla="*/ 5907961 w 6606361"/>
              <a:gd name="connsiteY12954" fmla="*/ 416908 h 3994140"/>
              <a:gd name="connsiteX12955" fmla="*/ 5910877 w 6606361"/>
              <a:gd name="connsiteY12955" fmla="*/ 413992 h 3994140"/>
              <a:gd name="connsiteX12956" fmla="*/ 5913793 w 6606361"/>
              <a:gd name="connsiteY12956" fmla="*/ 411077 h 3994140"/>
              <a:gd name="connsiteX12957" fmla="*/ 5913793 w 6606361"/>
              <a:gd name="connsiteY12957" fmla="*/ 405246 h 3994140"/>
              <a:gd name="connsiteX12958" fmla="*/ 5913793 w 6606361"/>
              <a:gd name="connsiteY12958" fmla="*/ 399414 h 3994140"/>
              <a:gd name="connsiteX12959" fmla="*/ 5913793 w 6606361"/>
              <a:gd name="connsiteY12959" fmla="*/ 396499 h 3994140"/>
              <a:gd name="connsiteX12960" fmla="*/ 5910877 w 6606361"/>
              <a:gd name="connsiteY12960" fmla="*/ 390668 h 3994140"/>
              <a:gd name="connsiteX12961" fmla="*/ 5910877 w 6606361"/>
              <a:gd name="connsiteY12961" fmla="*/ 384838 h 3994140"/>
              <a:gd name="connsiteX12962" fmla="*/ 5913793 w 6606361"/>
              <a:gd name="connsiteY12962" fmla="*/ 379006 h 3994140"/>
              <a:gd name="connsiteX12963" fmla="*/ 5913793 w 6606361"/>
              <a:gd name="connsiteY12963" fmla="*/ 376091 h 3994140"/>
              <a:gd name="connsiteX12964" fmla="*/ 5913793 w 6606361"/>
              <a:gd name="connsiteY12964" fmla="*/ 370260 h 3994140"/>
              <a:gd name="connsiteX12965" fmla="*/ 5913793 w 6606361"/>
              <a:gd name="connsiteY12965" fmla="*/ 367345 h 3994140"/>
              <a:gd name="connsiteX12966" fmla="*/ 5913793 w 6606361"/>
              <a:gd name="connsiteY12966" fmla="*/ 364429 h 3994140"/>
              <a:gd name="connsiteX12967" fmla="*/ 5905045 w 6606361"/>
              <a:gd name="connsiteY12967" fmla="*/ 364429 h 3994140"/>
              <a:gd name="connsiteX12968" fmla="*/ 5899213 w 6606361"/>
              <a:gd name="connsiteY12968" fmla="*/ 361514 h 3994140"/>
              <a:gd name="connsiteX12969" fmla="*/ 5893381 w 6606361"/>
              <a:gd name="connsiteY12969" fmla="*/ 361514 h 3994140"/>
              <a:gd name="connsiteX12970" fmla="*/ 5887549 w 6606361"/>
              <a:gd name="connsiteY12970" fmla="*/ 358599 h 3994140"/>
              <a:gd name="connsiteX12971" fmla="*/ 5884633 w 6606361"/>
              <a:gd name="connsiteY12971" fmla="*/ 352768 h 3994140"/>
              <a:gd name="connsiteX12972" fmla="*/ 5884633 w 6606361"/>
              <a:gd name="connsiteY12972" fmla="*/ 346937 h 3994140"/>
              <a:gd name="connsiteX12973" fmla="*/ 5887549 w 6606361"/>
              <a:gd name="connsiteY12973" fmla="*/ 344021 h 3994140"/>
              <a:gd name="connsiteX12974" fmla="*/ 5890465 w 6606361"/>
              <a:gd name="connsiteY12974" fmla="*/ 341106 h 3994140"/>
              <a:gd name="connsiteX12975" fmla="*/ 5896297 w 6606361"/>
              <a:gd name="connsiteY12975" fmla="*/ 335275 h 3994140"/>
              <a:gd name="connsiteX12976" fmla="*/ 5896297 w 6606361"/>
              <a:gd name="connsiteY12976" fmla="*/ 329444 h 3994140"/>
              <a:gd name="connsiteX12977" fmla="*/ 5896297 w 6606361"/>
              <a:gd name="connsiteY12977" fmla="*/ 326529 h 3994140"/>
              <a:gd name="connsiteX12978" fmla="*/ 5896297 w 6606361"/>
              <a:gd name="connsiteY12978" fmla="*/ 323613 h 3994140"/>
              <a:gd name="connsiteX12979" fmla="*/ 5913793 w 6606361"/>
              <a:gd name="connsiteY12979" fmla="*/ 320698 h 3994140"/>
              <a:gd name="connsiteX12980" fmla="*/ 5916710 w 6606361"/>
              <a:gd name="connsiteY12980" fmla="*/ 320698 h 3994140"/>
              <a:gd name="connsiteX12981" fmla="*/ 5919626 w 6606361"/>
              <a:gd name="connsiteY12981" fmla="*/ 317782 h 3994140"/>
              <a:gd name="connsiteX12982" fmla="*/ 5922542 w 6606361"/>
              <a:gd name="connsiteY12982" fmla="*/ 314867 h 3994140"/>
              <a:gd name="connsiteX12983" fmla="*/ 5922542 w 6606361"/>
              <a:gd name="connsiteY12983" fmla="*/ 311952 h 3994140"/>
              <a:gd name="connsiteX12984" fmla="*/ 5925458 w 6606361"/>
              <a:gd name="connsiteY12984" fmla="*/ 311952 h 3994140"/>
              <a:gd name="connsiteX12985" fmla="*/ 5945870 w 6606361"/>
              <a:gd name="connsiteY12985" fmla="*/ 311952 h 3994140"/>
              <a:gd name="connsiteX12986" fmla="*/ 5951702 w 6606361"/>
              <a:gd name="connsiteY12986" fmla="*/ 311952 h 3994140"/>
              <a:gd name="connsiteX12987" fmla="*/ 5954618 w 6606361"/>
              <a:gd name="connsiteY12987" fmla="*/ 306121 h 3994140"/>
              <a:gd name="connsiteX12988" fmla="*/ 5954618 w 6606361"/>
              <a:gd name="connsiteY12988" fmla="*/ 303206 h 3994140"/>
              <a:gd name="connsiteX12989" fmla="*/ 5954618 w 6606361"/>
              <a:gd name="connsiteY12989" fmla="*/ 297375 h 3994140"/>
              <a:gd name="connsiteX12990" fmla="*/ 5954618 w 6606361"/>
              <a:gd name="connsiteY12990" fmla="*/ 294459 h 3994140"/>
              <a:gd name="connsiteX12991" fmla="*/ 5954618 w 6606361"/>
              <a:gd name="connsiteY12991" fmla="*/ 282797 h 3994140"/>
              <a:gd name="connsiteX12992" fmla="*/ 5954618 w 6606361"/>
              <a:gd name="connsiteY12992" fmla="*/ 274051 h 3994140"/>
              <a:gd name="connsiteX12993" fmla="*/ 5954618 w 6606361"/>
              <a:gd name="connsiteY12993" fmla="*/ 271135 h 3994140"/>
              <a:gd name="connsiteX12994" fmla="*/ 5951702 w 6606361"/>
              <a:gd name="connsiteY12994" fmla="*/ 268221 h 3994140"/>
              <a:gd name="connsiteX12995" fmla="*/ 5954618 w 6606361"/>
              <a:gd name="connsiteY12995" fmla="*/ 262389 h 3994140"/>
              <a:gd name="connsiteX12996" fmla="*/ 5954618 w 6606361"/>
              <a:gd name="connsiteY12996" fmla="*/ 259474 h 3994140"/>
              <a:gd name="connsiteX12997" fmla="*/ 5957535 w 6606361"/>
              <a:gd name="connsiteY12997" fmla="*/ 253643 h 3994140"/>
              <a:gd name="connsiteX12998" fmla="*/ 5963367 w 6606361"/>
              <a:gd name="connsiteY12998" fmla="*/ 250727 h 3994140"/>
              <a:gd name="connsiteX12999" fmla="*/ 5963367 w 6606361"/>
              <a:gd name="connsiteY12999" fmla="*/ 247812 h 3994140"/>
              <a:gd name="connsiteX13000" fmla="*/ 5966283 w 6606361"/>
              <a:gd name="connsiteY13000" fmla="*/ 247812 h 3994140"/>
              <a:gd name="connsiteX13001" fmla="*/ 6001276 w 6606361"/>
              <a:gd name="connsiteY13001" fmla="*/ 236150 h 3994140"/>
              <a:gd name="connsiteX13002" fmla="*/ 6036269 w 6606361"/>
              <a:gd name="connsiteY13002" fmla="*/ 227404 h 3994140"/>
              <a:gd name="connsiteX13003" fmla="*/ 6062513 w 6606361"/>
              <a:gd name="connsiteY13003" fmla="*/ 244897 h 3994140"/>
              <a:gd name="connsiteX13004" fmla="*/ 6056681 w 6606361"/>
              <a:gd name="connsiteY13004" fmla="*/ 236150 h 3994140"/>
              <a:gd name="connsiteX13005" fmla="*/ 6053765 w 6606361"/>
              <a:gd name="connsiteY13005" fmla="*/ 230320 h 3994140"/>
              <a:gd name="connsiteX13006" fmla="*/ 6050849 w 6606361"/>
              <a:gd name="connsiteY13006" fmla="*/ 221574 h 3994140"/>
              <a:gd name="connsiteX13007" fmla="*/ 6053765 w 6606361"/>
              <a:gd name="connsiteY13007" fmla="*/ 215742 h 3994140"/>
              <a:gd name="connsiteX13008" fmla="*/ 6053765 w 6606361"/>
              <a:gd name="connsiteY13008" fmla="*/ 212827 h 3994140"/>
              <a:gd name="connsiteX13009" fmla="*/ 6056681 w 6606361"/>
              <a:gd name="connsiteY13009" fmla="*/ 212827 h 3994140"/>
              <a:gd name="connsiteX13010" fmla="*/ 6085842 w 6606361"/>
              <a:gd name="connsiteY13010" fmla="*/ 204081 h 3994140"/>
              <a:gd name="connsiteX13011" fmla="*/ 6109170 w 6606361"/>
              <a:gd name="connsiteY13011" fmla="*/ 224488 h 3994140"/>
              <a:gd name="connsiteX13012" fmla="*/ 6100422 w 6606361"/>
              <a:gd name="connsiteY13012" fmla="*/ 192419 h 3994140"/>
              <a:gd name="connsiteX13013" fmla="*/ 6115002 w 6606361"/>
              <a:gd name="connsiteY13013" fmla="*/ 189503 h 3994140"/>
              <a:gd name="connsiteX13014" fmla="*/ 6147079 w 6606361"/>
              <a:gd name="connsiteY13014" fmla="*/ 215742 h 3994140"/>
              <a:gd name="connsiteX13015" fmla="*/ 6144163 w 6606361"/>
              <a:gd name="connsiteY13015" fmla="*/ 204081 h 3994140"/>
              <a:gd name="connsiteX13016" fmla="*/ 6141247 w 6606361"/>
              <a:gd name="connsiteY13016" fmla="*/ 195335 h 3994140"/>
              <a:gd name="connsiteX13017" fmla="*/ 6135415 w 6606361"/>
              <a:gd name="connsiteY13017" fmla="*/ 189503 h 3994140"/>
              <a:gd name="connsiteX13018" fmla="*/ 6132499 w 6606361"/>
              <a:gd name="connsiteY13018" fmla="*/ 183673 h 3994140"/>
              <a:gd name="connsiteX13019" fmla="*/ 6126667 w 6606361"/>
              <a:gd name="connsiteY13019" fmla="*/ 180757 h 3994140"/>
              <a:gd name="connsiteX13020" fmla="*/ 6123751 w 6606361"/>
              <a:gd name="connsiteY13020" fmla="*/ 177842 h 3994140"/>
              <a:gd name="connsiteX13021" fmla="*/ 6164576 w 6606361"/>
              <a:gd name="connsiteY13021" fmla="*/ 151603 h 3994140"/>
              <a:gd name="connsiteX13022" fmla="*/ 6190820 w 6606361"/>
              <a:gd name="connsiteY13022" fmla="*/ 139942 h 3994140"/>
              <a:gd name="connsiteX13023" fmla="*/ 793171 w 6606361"/>
              <a:gd name="connsiteY13023" fmla="*/ 122449 h 3994140"/>
              <a:gd name="connsiteX13024" fmla="*/ 819415 w 6606361"/>
              <a:gd name="connsiteY13024" fmla="*/ 137026 h 3994140"/>
              <a:gd name="connsiteX13025" fmla="*/ 839828 w 6606361"/>
              <a:gd name="connsiteY13025" fmla="*/ 139941 h 3994140"/>
              <a:gd name="connsiteX13026" fmla="*/ 842744 w 6606361"/>
              <a:gd name="connsiteY13026" fmla="*/ 122449 h 3994140"/>
              <a:gd name="connsiteX13027" fmla="*/ 895233 w 6606361"/>
              <a:gd name="connsiteY13027" fmla="*/ 151604 h 3994140"/>
              <a:gd name="connsiteX13028" fmla="*/ 927310 w 6606361"/>
              <a:gd name="connsiteY13028" fmla="*/ 157434 h 3994140"/>
              <a:gd name="connsiteX13029" fmla="*/ 938974 w 6606361"/>
              <a:gd name="connsiteY13029" fmla="*/ 183673 h 3994140"/>
              <a:gd name="connsiteX13030" fmla="*/ 877736 w 6606361"/>
              <a:gd name="connsiteY13030" fmla="*/ 259473 h 3994140"/>
              <a:gd name="connsiteX13031" fmla="*/ 854409 w 6606361"/>
              <a:gd name="connsiteY13031" fmla="*/ 250727 h 3994140"/>
              <a:gd name="connsiteX13032" fmla="*/ 833997 w 6606361"/>
              <a:gd name="connsiteY13032" fmla="*/ 250727 h 3994140"/>
              <a:gd name="connsiteX13033" fmla="*/ 819415 w 6606361"/>
              <a:gd name="connsiteY13033" fmla="*/ 250727 h 3994140"/>
              <a:gd name="connsiteX13034" fmla="*/ 813584 w 6606361"/>
              <a:gd name="connsiteY13034" fmla="*/ 250727 h 3994140"/>
              <a:gd name="connsiteX13035" fmla="*/ 807751 w 6606361"/>
              <a:gd name="connsiteY13035" fmla="*/ 247812 h 3994140"/>
              <a:gd name="connsiteX13036" fmla="*/ 801919 w 6606361"/>
              <a:gd name="connsiteY13036" fmla="*/ 241981 h 3994140"/>
              <a:gd name="connsiteX13037" fmla="*/ 799004 w 6606361"/>
              <a:gd name="connsiteY13037" fmla="*/ 239066 h 3994140"/>
              <a:gd name="connsiteX13038" fmla="*/ 796087 w 6606361"/>
              <a:gd name="connsiteY13038" fmla="*/ 230319 h 3994140"/>
              <a:gd name="connsiteX13039" fmla="*/ 796087 w 6606361"/>
              <a:gd name="connsiteY13039" fmla="*/ 224488 h 3994140"/>
              <a:gd name="connsiteX13040" fmla="*/ 801919 w 6606361"/>
              <a:gd name="connsiteY13040" fmla="*/ 218658 h 3994140"/>
              <a:gd name="connsiteX13041" fmla="*/ 804835 w 6606361"/>
              <a:gd name="connsiteY13041" fmla="*/ 212827 h 3994140"/>
              <a:gd name="connsiteX13042" fmla="*/ 807751 w 6606361"/>
              <a:gd name="connsiteY13042" fmla="*/ 209912 h 3994140"/>
              <a:gd name="connsiteX13043" fmla="*/ 804835 w 6606361"/>
              <a:gd name="connsiteY13043" fmla="*/ 206996 h 3994140"/>
              <a:gd name="connsiteX13044" fmla="*/ 801919 w 6606361"/>
              <a:gd name="connsiteY13044" fmla="*/ 204080 h 3994140"/>
              <a:gd name="connsiteX13045" fmla="*/ 799004 w 6606361"/>
              <a:gd name="connsiteY13045" fmla="*/ 204080 h 3994140"/>
              <a:gd name="connsiteX13046" fmla="*/ 793171 w 6606361"/>
              <a:gd name="connsiteY13046" fmla="*/ 204080 h 3994140"/>
              <a:gd name="connsiteX13047" fmla="*/ 787339 w 6606361"/>
              <a:gd name="connsiteY13047" fmla="*/ 201165 h 3994140"/>
              <a:gd name="connsiteX13048" fmla="*/ 781507 w 6606361"/>
              <a:gd name="connsiteY13048" fmla="*/ 201165 h 3994140"/>
              <a:gd name="connsiteX13049" fmla="*/ 778591 w 6606361"/>
              <a:gd name="connsiteY13049" fmla="*/ 198250 h 3994140"/>
              <a:gd name="connsiteX13050" fmla="*/ 775675 w 6606361"/>
              <a:gd name="connsiteY13050" fmla="*/ 195334 h 3994140"/>
              <a:gd name="connsiteX13051" fmla="*/ 769842 w 6606361"/>
              <a:gd name="connsiteY13051" fmla="*/ 189503 h 3994140"/>
              <a:gd name="connsiteX13052" fmla="*/ 766926 w 6606361"/>
              <a:gd name="connsiteY13052" fmla="*/ 180758 h 3994140"/>
              <a:gd name="connsiteX13053" fmla="*/ 764011 w 6606361"/>
              <a:gd name="connsiteY13053" fmla="*/ 174926 h 3994140"/>
              <a:gd name="connsiteX13054" fmla="*/ 761095 w 6606361"/>
              <a:gd name="connsiteY13054" fmla="*/ 169095 h 3994140"/>
              <a:gd name="connsiteX13055" fmla="*/ 781507 w 6606361"/>
              <a:gd name="connsiteY13055" fmla="*/ 151604 h 3994140"/>
              <a:gd name="connsiteX13056" fmla="*/ 5041889 w 6606361"/>
              <a:gd name="connsiteY13056" fmla="*/ 122448 h 3994140"/>
              <a:gd name="connsiteX13057" fmla="*/ 5047721 w 6606361"/>
              <a:gd name="connsiteY13057" fmla="*/ 122448 h 3994140"/>
              <a:gd name="connsiteX13058" fmla="*/ 5050637 w 6606361"/>
              <a:gd name="connsiteY13058" fmla="*/ 122448 h 3994140"/>
              <a:gd name="connsiteX13059" fmla="*/ 5053553 w 6606361"/>
              <a:gd name="connsiteY13059" fmla="*/ 125364 h 3994140"/>
              <a:gd name="connsiteX13060" fmla="*/ 5056469 w 6606361"/>
              <a:gd name="connsiteY13060" fmla="*/ 125364 h 3994140"/>
              <a:gd name="connsiteX13061" fmla="*/ 5059385 w 6606361"/>
              <a:gd name="connsiteY13061" fmla="*/ 128280 h 3994140"/>
              <a:gd name="connsiteX13062" fmla="*/ 5062301 w 6606361"/>
              <a:gd name="connsiteY13062" fmla="*/ 131194 h 3994140"/>
              <a:gd name="connsiteX13063" fmla="*/ 5065217 w 6606361"/>
              <a:gd name="connsiteY13063" fmla="*/ 137025 h 3994140"/>
              <a:gd name="connsiteX13064" fmla="*/ 5065217 w 6606361"/>
              <a:gd name="connsiteY13064" fmla="*/ 142856 h 3994140"/>
              <a:gd name="connsiteX13065" fmla="*/ 5065217 w 6606361"/>
              <a:gd name="connsiteY13065" fmla="*/ 151603 h 3994140"/>
              <a:gd name="connsiteX13066" fmla="*/ 5065217 w 6606361"/>
              <a:gd name="connsiteY13066" fmla="*/ 157433 h 3994140"/>
              <a:gd name="connsiteX13067" fmla="*/ 5062301 w 6606361"/>
              <a:gd name="connsiteY13067" fmla="*/ 160349 h 3994140"/>
              <a:gd name="connsiteX13068" fmla="*/ 5056469 w 6606361"/>
              <a:gd name="connsiteY13068" fmla="*/ 163265 h 3994140"/>
              <a:gd name="connsiteX13069" fmla="*/ 5053553 w 6606361"/>
              <a:gd name="connsiteY13069" fmla="*/ 160349 h 3994140"/>
              <a:gd name="connsiteX13070" fmla="*/ 5047721 w 6606361"/>
              <a:gd name="connsiteY13070" fmla="*/ 160349 h 3994140"/>
              <a:gd name="connsiteX13071" fmla="*/ 5041889 w 6606361"/>
              <a:gd name="connsiteY13071" fmla="*/ 157433 h 3994140"/>
              <a:gd name="connsiteX13072" fmla="*/ 5038972 w 6606361"/>
              <a:gd name="connsiteY13072" fmla="*/ 154518 h 3994140"/>
              <a:gd name="connsiteX13073" fmla="*/ 5036056 w 6606361"/>
              <a:gd name="connsiteY13073" fmla="*/ 151603 h 3994140"/>
              <a:gd name="connsiteX13074" fmla="*/ 5033140 w 6606361"/>
              <a:gd name="connsiteY13074" fmla="*/ 139941 h 3994140"/>
              <a:gd name="connsiteX13075" fmla="*/ 5036056 w 6606361"/>
              <a:gd name="connsiteY13075" fmla="*/ 134110 h 3994140"/>
              <a:gd name="connsiteX13076" fmla="*/ 5036056 w 6606361"/>
              <a:gd name="connsiteY13076" fmla="*/ 128280 h 3994140"/>
              <a:gd name="connsiteX13077" fmla="*/ 5038972 w 6606361"/>
              <a:gd name="connsiteY13077" fmla="*/ 125364 h 3994140"/>
              <a:gd name="connsiteX13078" fmla="*/ 5558034 w 6606361"/>
              <a:gd name="connsiteY13078" fmla="*/ 78717 h 3994140"/>
              <a:gd name="connsiteX13079" fmla="*/ 5560950 w 6606361"/>
              <a:gd name="connsiteY13079" fmla="*/ 78717 h 3994140"/>
              <a:gd name="connsiteX13080" fmla="*/ 5563866 w 6606361"/>
              <a:gd name="connsiteY13080" fmla="*/ 78717 h 3994140"/>
              <a:gd name="connsiteX13081" fmla="*/ 5566782 w 6606361"/>
              <a:gd name="connsiteY13081" fmla="*/ 78717 h 3994140"/>
              <a:gd name="connsiteX13082" fmla="*/ 5566782 w 6606361"/>
              <a:gd name="connsiteY13082" fmla="*/ 81633 h 3994140"/>
              <a:gd name="connsiteX13083" fmla="*/ 5569698 w 6606361"/>
              <a:gd name="connsiteY13083" fmla="*/ 81633 h 3994140"/>
              <a:gd name="connsiteX13084" fmla="*/ 5566782 w 6606361"/>
              <a:gd name="connsiteY13084" fmla="*/ 84548 h 3994140"/>
              <a:gd name="connsiteX13085" fmla="*/ 5569698 w 6606361"/>
              <a:gd name="connsiteY13085" fmla="*/ 87463 h 3994140"/>
              <a:gd name="connsiteX13086" fmla="*/ 5572614 w 6606361"/>
              <a:gd name="connsiteY13086" fmla="*/ 90379 h 3994140"/>
              <a:gd name="connsiteX13087" fmla="*/ 5575530 w 6606361"/>
              <a:gd name="connsiteY13087" fmla="*/ 93295 h 3994140"/>
              <a:gd name="connsiteX13088" fmla="*/ 5578446 w 6606361"/>
              <a:gd name="connsiteY13088" fmla="*/ 96209 h 3994140"/>
              <a:gd name="connsiteX13089" fmla="*/ 5584278 w 6606361"/>
              <a:gd name="connsiteY13089" fmla="*/ 99125 h 3994140"/>
              <a:gd name="connsiteX13090" fmla="*/ 5587194 w 6606361"/>
              <a:gd name="connsiteY13090" fmla="*/ 102041 h 3994140"/>
              <a:gd name="connsiteX13091" fmla="*/ 5593026 w 6606361"/>
              <a:gd name="connsiteY13091" fmla="*/ 104956 h 3994140"/>
              <a:gd name="connsiteX13092" fmla="*/ 5595942 w 6606361"/>
              <a:gd name="connsiteY13092" fmla="*/ 110787 h 3994140"/>
              <a:gd name="connsiteX13093" fmla="*/ 5598858 w 6606361"/>
              <a:gd name="connsiteY13093" fmla="*/ 116618 h 3994140"/>
              <a:gd name="connsiteX13094" fmla="*/ 5601774 w 6606361"/>
              <a:gd name="connsiteY13094" fmla="*/ 119533 h 3994140"/>
              <a:gd name="connsiteX13095" fmla="*/ 5604690 w 6606361"/>
              <a:gd name="connsiteY13095" fmla="*/ 122448 h 3994140"/>
              <a:gd name="connsiteX13096" fmla="*/ 5610522 w 6606361"/>
              <a:gd name="connsiteY13096" fmla="*/ 131195 h 3994140"/>
              <a:gd name="connsiteX13097" fmla="*/ 5616355 w 6606361"/>
              <a:gd name="connsiteY13097" fmla="*/ 139941 h 3994140"/>
              <a:gd name="connsiteX13098" fmla="*/ 5619271 w 6606361"/>
              <a:gd name="connsiteY13098" fmla="*/ 148687 h 3994140"/>
              <a:gd name="connsiteX13099" fmla="*/ 5622187 w 6606361"/>
              <a:gd name="connsiteY13099" fmla="*/ 154518 h 3994140"/>
              <a:gd name="connsiteX13100" fmla="*/ 5622187 w 6606361"/>
              <a:gd name="connsiteY13100" fmla="*/ 160349 h 3994140"/>
              <a:gd name="connsiteX13101" fmla="*/ 5622187 w 6606361"/>
              <a:gd name="connsiteY13101" fmla="*/ 163265 h 3994140"/>
              <a:gd name="connsiteX13102" fmla="*/ 5622187 w 6606361"/>
              <a:gd name="connsiteY13102" fmla="*/ 172011 h 3994140"/>
              <a:gd name="connsiteX13103" fmla="*/ 5622187 w 6606361"/>
              <a:gd name="connsiteY13103" fmla="*/ 177841 h 3994140"/>
              <a:gd name="connsiteX13104" fmla="*/ 5622187 w 6606361"/>
              <a:gd name="connsiteY13104" fmla="*/ 183672 h 3994140"/>
              <a:gd name="connsiteX13105" fmla="*/ 5619271 w 6606361"/>
              <a:gd name="connsiteY13105" fmla="*/ 186588 h 3994140"/>
              <a:gd name="connsiteX13106" fmla="*/ 5616355 w 6606361"/>
              <a:gd name="connsiteY13106" fmla="*/ 192418 h 3994140"/>
              <a:gd name="connsiteX13107" fmla="*/ 5613438 w 6606361"/>
              <a:gd name="connsiteY13107" fmla="*/ 195334 h 3994140"/>
              <a:gd name="connsiteX13108" fmla="*/ 5616355 w 6606361"/>
              <a:gd name="connsiteY13108" fmla="*/ 195334 h 3994140"/>
              <a:gd name="connsiteX13109" fmla="*/ 5619271 w 6606361"/>
              <a:gd name="connsiteY13109" fmla="*/ 195334 h 3994140"/>
              <a:gd name="connsiteX13110" fmla="*/ 5622187 w 6606361"/>
              <a:gd name="connsiteY13110" fmla="*/ 195334 h 3994140"/>
              <a:gd name="connsiteX13111" fmla="*/ 5628019 w 6606361"/>
              <a:gd name="connsiteY13111" fmla="*/ 192418 h 3994140"/>
              <a:gd name="connsiteX13112" fmla="*/ 5630935 w 6606361"/>
              <a:gd name="connsiteY13112" fmla="*/ 192418 h 3994140"/>
              <a:gd name="connsiteX13113" fmla="*/ 5636767 w 6606361"/>
              <a:gd name="connsiteY13113" fmla="*/ 195334 h 3994140"/>
              <a:gd name="connsiteX13114" fmla="*/ 5639683 w 6606361"/>
              <a:gd name="connsiteY13114" fmla="*/ 201165 h 3994140"/>
              <a:gd name="connsiteX13115" fmla="*/ 5639683 w 6606361"/>
              <a:gd name="connsiteY13115" fmla="*/ 212826 h 3994140"/>
              <a:gd name="connsiteX13116" fmla="*/ 5639683 w 6606361"/>
              <a:gd name="connsiteY13116" fmla="*/ 224488 h 3994140"/>
              <a:gd name="connsiteX13117" fmla="*/ 5636767 w 6606361"/>
              <a:gd name="connsiteY13117" fmla="*/ 230319 h 3994140"/>
              <a:gd name="connsiteX13118" fmla="*/ 5633851 w 6606361"/>
              <a:gd name="connsiteY13118" fmla="*/ 236150 h 3994140"/>
              <a:gd name="connsiteX13119" fmla="*/ 5633851 w 6606361"/>
              <a:gd name="connsiteY13119" fmla="*/ 239065 h 3994140"/>
              <a:gd name="connsiteX13120" fmla="*/ 5630935 w 6606361"/>
              <a:gd name="connsiteY13120" fmla="*/ 241981 h 3994140"/>
              <a:gd name="connsiteX13121" fmla="*/ 5625103 w 6606361"/>
              <a:gd name="connsiteY13121" fmla="*/ 247812 h 3994140"/>
              <a:gd name="connsiteX13122" fmla="*/ 5622187 w 6606361"/>
              <a:gd name="connsiteY13122" fmla="*/ 253643 h 3994140"/>
              <a:gd name="connsiteX13123" fmla="*/ 5616355 w 6606361"/>
              <a:gd name="connsiteY13123" fmla="*/ 262389 h 3994140"/>
              <a:gd name="connsiteX13124" fmla="*/ 5616355 w 6606361"/>
              <a:gd name="connsiteY13124" fmla="*/ 268220 h 3994140"/>
              <a:gd name="connsiteX13125" fmla="*/ 5613438 w 6606361"/>
              <a:gd name="connsiteY13125" fmla="*/ 274051 h 3994140"/>
              <a:gd name="connsiteX13126" fmla="*/ 5610522 w 6606361"/>
              <a:gd name="connsiteY13126" fmla="*/ 282797 h 3994140"/>
              <a:gd name="connsiteX13127" fmla="*/ 5607606 w 6606361"/>
              <a:gd name="connsiteY13127" fmla="*/ 285712 h 3994140"/>
              <a:gd name="connsiteX13128" fmla="*/ 5604690 w 6606361"/>
              <a:gd name="connsiteY13128" fmla="*/ 288628 h 3994140"/>
              <a:gd name="connsiteX13129" fmla="*/ 5598858 w 6606361"/>
              <a:gd name="connsiteY13129" fmla="*/ 291544 h 3994140"/>
              <a:gd name="connsiteX13130" fmla="*/ 5595942 w 6606361"/>
              <a:gd name="connsiteY13130" fmla="*/ 291544 h 3994140"/>
              <a:gd name="connsiteX13131" fmla="*/ 5593026 w 6606361"/>
              <a:gd name="connsiteY13131" fmla="*/ 291544 h 3994140"/>
              <a:gd name="connsiteX13132" fmla="*/ 5590110 w 6606361"/>
              <a:gd name="connsiteY13132" fmla="*/ 291544 h 3994140"/>
              <a:gd name="connsiteX13133" fmla="*/ 5584278 w 6606361"/>
              <a:gd name="connsiteY13133" fmla="*/ 291544 h 3994140"/>
              <a:gd name="connsiteX13134" fmla="*/ 5578446 w 6606361"/>
              <a:gd name="connsiteY13134" fmla="*/ 291544 h 3994140"/>
              <a:gd name="connsiteX13135" fmla="*/ 5572614 w 6606361"/>
              <a:gd name="connsiteY13135" fmla="*/ 288628 h 3994140"/>
              <a:gd name="connsiteX13136" fmla="*/ 5563866 w 6606361"/>
              <a:gd name="connsiteY13136" fmla="*/ 285712 h 3994140"/>
              <a:gd name="connsiteX13137" fmla="*/ 5558034 w 6606361"/>
              <a:gd name="connsiteY13137" fmla="*/ 282797 h 3994140"/>
              <a:gd name="connsiteX13138" fmla="*/ 5558034 w 6606361"/>
              <a:gd name="connsiteY13138" fmla="*/ 276966 h 3994140"/>
              <a:gd name="connsiteX13139" fmla="*/ 5555118 w 6606361"/>
              <a:gd name="connsiteY13139" fmla="*/ 271135 h 3994140"/>
              <a:gd name="connsiteX13140" fmla="*/ 5555118 w 6606361"/>
              <a:gd name="connsiteY13140" fmla="*/ 268220 h 3994140"/>
              <a:gd name="connsiteX13141" fmla="*/ 5558034 w 6606361"/>
              <a:gd name="connsiteY13141" fmla="*/ 265304 h 3994140"/>
              <a:gd name="connsiteX13142" fmla="*/ 5558034 w 6606361"/>
              <a:gd name="connsiteY13142" fmla="*/ 262389 h 3994140"/>
              <a:gd name="connsiteX13143" fmla="*/ 5555118 w 6606361"/>
              <a:gd name="connsiteY13143" fmla="*/ 253643 h 3994140"/>
              <a:gd name="connsiteX13144" fmla="*/ 5555118 w 6606361"/>
              <a:gd name="connsiteY13144" fmla="*/ 247812 h 3994140"/>
              <a:gd name="connsiteX13145" fmla="*/ 5555118 w 6606361"/>
              <a:gd name="connsiteY13145" fmla="*/ 241981 h 3994140"/>
              <a:gd name="connsiteX13146" fmla="*/ 5558034 w 6606361"/>
              <a:gd name="connsiteY13146" fmla="*/ 239065 h 3994140"/>
              <a:gd name="connsiteX13147" fmla="*/ 5558034 w 6606361"/>
              <a:gd name="connsiteY13147" fmla="*/ 236150 h 3994140"/>
              <a:gd name="connsiteX13148" fmla="*/ 5560950 w 6606361"/>
              <a:gd name="connsiteY13148" fmla="*/ 236150 h 3994140"/>
              <a:gd name="connsiteX13149" fmla="*/ 5560950 w 6606361"/>
              <a:gd name="connsiteY13149" fmla="*/ 233234 h 3994140"/>
              <a:gd name="connsiteX13150" fmla="*/ 5563866 w 6606361"/>
              <a:gd name="connsiteY13150" fmla="*/ 227404 h 3994140"/>
              <a:gd name="connsiteX13151" fmla="*/ 5560950 w 6606361"/>
              <a:gd name="connsiteY13151" fmla="*/ 224488 h 3994140"/>
              <a:gd name="connsiteX13152" fmla="*/ 5560950 w 6606361"/>
              <a:gd name="connsiteY13152" fmla="*/ 221573 h 3994140"/>
              <a:gd name="connsiteX13153" fmla="*/ 5560950 w 6606361"/>
              <a:gd name="connsiteY13153" fmla="*/ 218658 h 3994140"/>
              <a:gd name="connsiteX13154" fmla="*/ 5560950 w 6606361"/>
              <a:gd name="connsiteY13154" fmla="*/ 212826 h 3994140"/>
              <a:gd name="connsiteX13155" fmla="*/ 5558034 w 6606361"/>
              <a:gd name="connsiteY13155" fmla="*/ 206996 h 3994140"/>
              <a:gd name="connsiteX13156" fmla="*/ 5555118 w 6606361"/>
              <a:gd name="connsiteY13156" fmla="*/ 204080 h 3994140"/>
              <a:gd name="connsiteX13157" fmla="*/ 5552201 w 6606361"/>
              <a:gd name="connsiteY13157" fmla="*/ 201165 h 3994140"/>
              <a:gd name="connsiteX13158" fmla="*/ 5549285 w 6606361"/>
              <a:gd name="connsiteY13158" fmla="*/ 201165 h 3994140"/>
              <a:gd name="connsiteX13159" fmla="*/ 5546369 w 6606361"/>
              <a:gd name="connsiteY13159" fmla="*/ 201165 h 3994140"/>
              <a:gd name="connsiteX13160" fmla="*/ 5543453 w 6606361"/>
              <a:gd name="connsiteY13160" fmla="*/ 201165 h 3994140"/>
              <a:gd name="connsiteX13161" fmla="*/ 5549285 w 6606361"/>
              <a:gd name="connsiteY13161" fmla="*/ 192418 h 3994140"/>
              <a:gd name="connsiteX13162" fmla="*/ 5543453 w 6606361"/>
              <a:gd name="connsiteY13162" fmla="*/ 183672 h 3994140"/>
              <a:gd name="connsiteX13163" fmla="*/ 5540537 w 6606361"/>
              <a:gd name="connsiteY13163" fmla="*/ 174926 h 3994140"/>
              <a:gd name="connsiteX13164" fmla="*/ 5540537 w 6606361"/>
              <a:gd name="connsiteY13164" fmla="*/ 169095 h 3994140"/>
              <a:gd name="connsiteX13165" fmla="*/ 5540537 w 6606361"/>
              <a:gd name="connsiteY13165" fmla="*/ 166180 h 3994140"/>
              <a:gd name="connsiteX13166" fmla="*/ 5540537 w 6606361"/>
              <a:gd name="connsiteY13166" fmla="*/ 163265 h 3994140"/>
              <a:gd name="connsiteX13167" fmla="*/ 5543453 w 6606361"/>
              <a:gd name="connsiteY13167" fmla="*/ 160349 h 3994140"/>
              <a:gd name="connsiteX13168" fmla="*/ 5543453 w 6606361"/>
              <a:gd name="connsiteY13168" fmla="*/ 157433 h 3994140"/>
              <a:gd name="connsiteX13169" fmla="*/ 5543453 w 6606361"/>
              <a:gd name="connsiteY13169" fmla="*/ 154518 h 3994140"/>
              <a:gd name="connsiteX13170" fmla="*/ 5543453 w 6606361"/>
              <a:gd name="connsiteY13170" fmla="*/ 145772 h 3994140"/>
              <a:gd name="connsiteX13171" fmla="*/ 5543453 w 6606361"/>
              <a:gd name="connsiteY13171" fmla="*/ 137026 h 3994140"/>
              <a:gd name="connsiteX13172" fmla="*/ 5546369 w 6606361"/>
              <a:gd name="connsiteY13172" fmla="*/ 125364 h 3994140"/>
              <a:gd name="connsiteX13173" fmla="*/ 5546369 w 6606361"/>
              <a:gd name="connsiteY13173" fmla="*/ 116618 h 3994140"/>
              <a:gd name="connsiteX13174" fmla="*/ 5549285 w 6606361"/>
              <a:gd name="connsiteY13174" fmla="*/ 110787 h 3994140"/>
              <a:gd name="connsiteX13175" fmla="*/ 5552201 w 6606361"/>
              <a:gd name="connsiteY13175" fmla="*/ 107871 h 3994140"/>
              <a:gd name="connsiteX13176" fmla="*/ 5555118 w 6606361"/>
              <a:gd name="connsiteY13176" fmla="*/ 107871 h 3994140"/>
              <a:gd name="connsiteX13177" fmla="*/ 5558034 w 6606361"/>
              <a:gd name="connsiteY13177" fmla="*/ 102041 h 3994140"/>
              <a:gd name="connsiteX13178" fmla="*/ 5558034 w 6606361"/>
              <a:gd name="connsiteY13178" fmla="*/ 96209 h 3994140"/>
              <a:gd name="connsiteX13179" fmla="*/ 5558034 w 6606361"/>
              <a:gd name="connsiteY13179" fmla="*/ 93295 h 3994140"/>
              <a:gd name="connsiteX13180" fmla="*/ 5555118 w 6606361"/>
              <a:gd name="connsiteY13180" fmla="*/ 90379 h 3994140"/>
              <a:gd name="connsiteX13181" fmla="*/ 5555118 w 6606361"/>
              <a:gd name="connsiteY13181" fmla="*/ 87463 h 3994140"/>
              <a:gd name="connsiteX13182" fmla="*/ 5555118 w 6606361"/>
              <a:gd name="connsiteY13182" fmla="*/ 81633 h 3994140"/>
              <a:gd name="connsiteX13183" fmla="*/ 5111874 w 6606361"/>
              <a:gd name="connsiteY13183" fmla="*/ 67055 h 3994140"/>
              <a:gd name="connsiteX13184" fmla="*/ 5117706 w 6606361"/>
              <a:gd name="connsiteY13184" fmla="*/ 67055 h 3994140"/>
              <a:gd name="connsiteX13185" fmla="*/ 5123538 w 6606361"/>
              <a:gd name="connsiteY13185" fmla="*/ 69971 h 3994140"/>
              <a:gd name="connsiteX13186" fmla="*/ 5126454 w 6606361"/>
              <a:gd name="connsiteY13186" fmla="*/ 69971 h 3994140"/>
              <a:gd name="connsiteX13187" fmla="*/ 5129370 w 6606361"/>
              <a:gd name="connsiteY13187" fmla="*/ 69971 h 3994140"/>
              <a:gd name="connsiteX13188" fmla="*/ 5155615 w 6606361"/>
              <a:gd name="connsiteY13188" fmla="*/ 87463 h 3994140"/>
              <a:gd name="connsiteX13189" fmla="*/ 5161447 w 6606361"/>
              <a:gd name="connsiteY13189" fmla="*/ 90379 h 3994140"/>
              <a:gd name="connsiteX13190" fmla="*/ 5167279 w 6606361"/>
              <a:gd name="connsiteY13190" fmla="*/ 96209 h 3994140"/>
              <a:gd name="connsiteX13191" fmla="*/ 5170195 w 6606361"/>
              <a:gd name="connsiteY13191" fmla="*/ 99125 h 3994140"/>
              <a:gd name="connsiteX13192" fmla="*/ 5170195 w 6606361"/>
              <a:gd name="connsiteY13192" fmla="*/ 104956 h 3994140"/>
              <a:gd name="connsiteX13193" fmla="*/ 5167279 w 6606361"/>
              <a:gd name="connsiteY13193" fmla="*/ 107871 h 3994140"/>
              <a:gd name="connsiteX13194" fmla="*/ 5164363 w 6606361"/>
              <a:gd name="connsiteY13194" fmla="*/ 110786 h 3994140"/>
              <a:gd name="connsiteX13195" fmla="*/ 5161447 w 6606361"/>
              <a:gd name="connsiteY13195" fmla="*/ 113702 h 3994140"/>
              <a:gd name="connsiteX13196" fmla="*/ 5146867 w 6606361"/>
              <a:gd name="connsiteY13196" fmla="*/ 125364 h 3994140"/>
              <a:gd name="connsiteX13197" fmla="*/ 5132286 w 6606361"/>
              <a:gd name="connsiteY13197" fmla="*/ 128280 h 3994140"/>
              <a:gd name="connsiteX13198" fmla="*/ 5123538 w 6606361"/>
              <a:gd name="connsiteY13198" fmla="*/ 122448 h 3994140"/>
              <a:gd name="connsiteX13199" fmla="*/ 5117706 w 6606361"/>
              <a:gd name="connsiteY13199" fmla="*/ 116618 h 3994140"/>
              <a:gd name="connsiteX13200" fmla="*/ 5114790 w 6606361"/>
              <a:gd name="connsiteY13200" fmla="*/ 113702 h 3994140"/>
              <a:gd name="connsiteX13201" fmla="*/ 5108958 w 6606361"/>
              <a:gd name="connsiteY13201" fmla="*/ 107871 h 3994140"/>
              <a:gd name="connsiteX13202" fmla="*/ 5103126 w 6606361"/>
              <a:gd name="connsiteY13202" fmla="*/ 104956 h 3994140"/>
              <a:gd name="connsiteX13203" fmla="*/ 5097294 w 6606361"/>
              <a:gd name="connsiteY13203" fmla="*/ 107871 h 3994140"/>
              <a:gd name="connsiteX13204" fmla="*/ 5094378 w 6606361"/>
              <a:gd name="connsiteY13204" fmla="*/ 110786 h 3994140"/>
              <a:gd name="connsiteX13205" fmla="*/ 5088546 w 6606361"/>
              <a:gd name="connsiteY13205" fmla="*/ 116618 h 3994140"/>
              <a:gd name="connsiteX13206" fmla="*/ 5088546 w 6606361"/>
              <a:gd name="connsiteY13206" fmla="*/ 119533 h 3994140"/>
              <a:gd name="connsiteX13207" fmla="*/ 5085630 w 6606361"/>
              <a:gd name="connsiteY13207" fmla="*/ 119533 h 3994140"/>
              <a:gd name="connsiteX13208" fmla="*/ 5076881 w 6606361"/>
              <a:gd name="connsiteY13208" fmla="*/ 116618 h 3994140"/>
              <a:gd name="connsiteX13209" fmla="*/ 5073965 w 6606361"/>
              <a:gd name="connsiteY13209" fmla="*/ 110786 h 3994140"/>
              <a:gd name="connsiteX13210" fmla="*/ 5071049 w 6606361"/>
              <a:gd name="connsiteY13210" fmla="*/ 104956 h 3994140"/>
              <a:gd name="connsiteX13211" fmla="*/ 5071049 w 6606361"/>
              <a:gd name="connsiteY13211" fmla="*/ 102040 h 3994140"/>
              <a:gd name="connsiteX13212" fmla="*/ 5073965 w 6606361"/>
              <a:gd name="connsiteY13212" fmla="*/ 96209 h 3994140"/>
              <a:gd name="connsiteX13213" fmla="*/ 5076881 w 6606361"/>
              <a:gd name="connsiteY13213" fmla="*/ 93294 h 3994140"/>
              <a:gd name="connsiteX13214" fmla="*/ 5082713 w 6606361"/>
              <a:gd name="connsiteY13214" fmla="*/ 87463 h 3994140"/>
              <a:gd name="connsiteX13215" fmla="*/ 5085630 w 6606361"/>
              <a:gd name="connsiteY13215" fmla="*/ 87463 h 3994140"/>
              <a:gd name="connsiteX13216" fmla="*/ 5088546 w 6606361"/>
              <a:gd name="connsiteY13216" fmla="*/ 84548 h 3994140"/>
              <a:gd name="connsiteX13217" fmla="*/ 5097294 w 6606361"/>
              <a:gd name="connsiteY13217" fmla="*/ 75801 h 3994140"/>
              <a:gd name="connsiteX13218" fmla="*/ 5106042 w 6606361"/>
              <a:gd name="connsiteY13218" fmla="*/ 69971 h 3994140"/>
              <a:gd name="connsiteX13219" fmla="*/ 5374321 w 6606361"/>
              <a:gd name="connsiteY13219" fmla="*/ 64139 h 3994140"/>
              <a:gd name="connsiteX13220" fmla="*/ 5377237 w 6606361"/>
              <a:gd name="connsiteY13220" fmla="*/ 64139 h 3994140"/>
              <a:gd name="connsiteX13221" fmla="*/ 5380153 w 6606361"/>
              <a:gd name="connsiteY13221" fmla="*/ 64139 h 3994140"/>
              <a:gd name="connsiteX13222" fmla="*/ 5412229 w 6606361"/>
              <a:gd name="connsiteY13222" fmla="*/ 122448 h 3994140"/>
              <a:gd name="connsiteX13223" fmla="*/ 5409313 w 6606361"/>
              <a:gd name="connsiteY13223" fmla="*/ 137025 h 3994140"/>
              <a:gd name="connsiteX13224" fmla="*/ 5397649 w 6606361"/>
              <a:gd name="connsiteY13224" fmla="*/ 142856 h 3994140"/>
              <a:gd name="connsiteX13225" fmla="*/ 5383069 w 6606361"/>
              <a:gd name="connsiteY13225" fmla="*/ 142856 h 3994140"/>
              <a:gd name="connsiteX13226" fmla="*/ 5371405 w 6606361"/>
              <a:gd name="connsiteY13226" fmla="*/ 139940 h 3994140"/>
              <a:gd name="connsiteX13227" fmla="*/ 5359740 w 6606361"/>
              <a:gd name="connsiteY13227" fmla="*/ 134110 h 3994140"/>
              <a:gd name="connsiteX13228" fmla="*/ 5356824 w 6606361"/>
              <a:gd name="connsiteY13228" fmla="*/ 134110 h 3994140"/>
              <a:gd name="connsiteX13229" fmla="*/ 5359740 w 6606361"/>
              <a:gd name="connsiteY13229" fmla="*/ 99124 h 3994140"/>
              <a:gd name="connsiteX13230" fmla="*/ 5359740 w 6606361"/>
              <a:gd name="connsiteY13230" fmla="*/ 87463 h 3994140"/>
              <a:gd name="connsiteX13231" fmla="*/ 5362656 w 6606361"/>
              <a:gd name="connsiteY13231" fmla="*/ 78717 h 3994140"/>
              <a:gd name="connsiteX13232" fmla="*/ 5365572 w 6606361"/>
              <a:gd name="connsiteY13232" fmla="*/ 72885 h 3994140"/>
              <a:gd name="connsiteX13233" fmla="*/ 5368488 w 6606361"/>
              <a:gd name="connsiteY13233" fmla="*/ 67055 h 3994140"/>
              <a:gd name="connsiteX13234" fmla="*/ 5797151 w 6606361"/>
              <a:gd name="connsiteY13234" fmla="*/ 43731 h 3994140"/>
              <a:gd name="connsiteX13235" fmla="*/ 5802983 w 6606361"/>
              <a:gd name="connsiteY13235" fmla="*/ 43731 h 3994140"/>
              <a:gd name="connsiteX13236" fmla="*/ 5808815 w 6606361"/>
              <a:gd name="connsiteY13236" fmla="*/ 43731 h 3994140"/>
              <a:gd name="connsiteX13237" fmla="*/ 5823395 w 6606361"/>
              <a:gd name="connsiteY13237" fmla="*/ 46646 h 3994140"/>
              <a:gd name="connsiteX13238" fmla="*/ 5840892 w 6606361"/>
              <a:gd name="connsiteY13238" fmla="*/ 46646 h 3994140"/>
              <a:gd name="connsiteX13239" fmla="*/ 5855472 w 6606361"/>
              <a:gd name="connsiteY13239" fmla="*/ 49562 h 3994140"/>
              <a:gd name="connsiteX13240" fmla="*/ 5861304 w 6606361"/>
              <a:gd name="connsiteY13240" fmla="*/ 49562 h 3994140"/>
              <a:gd name="connsiteX13241" fmla="*/ 5861304 w 6606361"/>
              <a:gd name="connsiteY13241" fmla="*/ 64139 h 3994140"/>
              <a:gd name="connsiteX13242" fmla="*/ 5870052 w 6606361"/>
              <a:gd name="connsiteY13242" fmla="*/ 55393 h 3994140"/>
              <a:gd name="connsiteX13243" fmla="*/ 5875884 w 6606361"/>
              <a:gd name="connsiteY13243" fmla="*/ 52477 h 3994140"/>
              <a:gd name="connsiteX13244" fmla="*/ 5881717 w 6606361"/>
              <a:gd name="connsiteY13244" fmla="*/ 52477 h 3994140"/>
              <a:gd name="connsiteX13245" fmla="*/ 5887549 w 6606361"/>
              <a:gd name="connsiteY13245" fmla="*/ 55393 h 3994140"/>
              <a:gd name="connsiteX13246" fmla="*/ 5893381 w 6606361"/>
              <a:gd name="connsiteY13246" fmla="*/ 55393 h 3994140"/>
              <a:gd name="connsiteX13247" fmla="*/ 5899213 w 6606361"/>
              <a:gd name="connsiteY13247" fmla="*/ 61224 h 3994140"/>
              <a:gd name="connsiteX13248" fmla="*/ 5902129 w 6606361"/>
              <a:gd name="connsiteY13248" fmla="*/ 67055 h 3994140"/>
              <a:gd name="connsiteX13249" fmla="*/ 5907961 w 6606361"/>
              <a:gd name="connsiteY13249" fmla="*/ 72885 h 3994140"/>
              <a:gd name="connsiteX13250" fmla="*/ 5913793 w 6606361"/>
              <a:gd name="connsiteY13250" fmla="*/ 75801 h 3994140"/>
              <a:gd name="connsiteX13251" fmla="*/ 5916709 w 6606361"/>
              <a:gd name="connsiteY13251" fmla="*/ 81632 h 3994140"/>
              <a:gd name="connsiteX13252" fmla="*/ 5913793 w 6606361"/>
              <a:gd name="connsiteY13252" fmla="*/ 84547 h 3994140"/>
              <a:gd name="connsiteX13253" fmla="*/ 5910877 w 6606361"/>
              <a:gd name="connsiteY13253" fmla="*/ 87463 h 3994140"/>
              <a:gd name="connsiteX13254" fmla="*/ 5913793 w 6606361"/>
              <a:gd name="connsiteY13254" fmla="*/ 87463 h 3994140"/>
              <a:gd name="connsiteX13255" fmla="*/ 5913793 w 6606361"/>
              <a:gd name="connsiteY13255" fmla="*/ 84547 h 3994140"/>
              <a:gd name="connsiteX13256" fmla="*/ 5919626 w 6606361"/>
              <a:gd name="connsiteY13256" fmla="*/ 84547 h 3994140"/>
              <a:gd name="connsiteX13257" fmla="*/ 5922542 w 6606361"/>
              <a:gd name="connsiteY13257" fmla="*/ 87463 h 3994140"/>
              <a:gd name="connsiteX13258" fmla="*/ 5928374 w 6606361"/>
              <a:gd name="connsiteY13258" fmla="*/ 96209 h 3994140"/>
              <a:gd name="connsiteX13259" fmla="*/ 5931290 w 6606361"/>
              <a:gd name="connsiteY13259" fmla="*/ 102040 h 3994140"/>
              <a:gd name="connsiteX13260" fmla="*/ 5928374 w 6606361"/>
              <a:gd name="connsiteY13260" fmla="*/ 110786 h 3994140"/>
              <a:gd name="connsiteX13261" fmla="*/ 5925458 w 6606361"/>
              <a:gd name="connsiteY13261" fmla="*/ 119532 h 3994140"/>
              <a:gd name="connsiteX13262" fmla="*/ 5922542 w 6606361"/>
              <a:gd name="connsiteY13262" fmla="*/ 125363 h 3994140"/>
              <a:gd name="connsiteX13263" fmla="*/ 5925458 w 6606361"/>
              <a:gd name="connsiteY13263" fmla="*/ 131194 h 3994140"/>
              <a:gd name="connsiteX13264" fmla="*/ 5925458 w 6606361"/>
              <a:gd name="connsiteY13264" fmla="*/ 137025 h 3994140"/>
              <a:gd name="connsiteX13265" fmla="*/ 5928374 w 6606361"/>
              <a:gd name="connsiteY13265" fmla="*/ 139940 h 3994140"/>
              <a:gd name="connsiteX13266" fmla="*/ 5931290 w 6606361"/>
              <a:gd name="connsiteY13266" fmla="*/ 142856 h 3994140"/>
              <a:gd name="connsiteX13267" fmla="*/ 5940038 w 6606361"/>
              <a:gd name="connsiteY13267" fmla="*/ 160349 h 3994140"/>
              <a:gd name="connsiteX13268" fmla="*/ 5931290 w 6606361"/>
              <a:gd name="connsiteY13268" fmla="*/ 163264 h 3994140"/>
              <a:gd name="connsiteX13269" fmla="*/ 5922542 w 6606361"/>
              <a:gd name="connsiteY13269" fmla="*/ 166179 h 3994140"/>
              <a:gd name="connsiteX13270" fmla="*/ 5916709 w 6606361"/>
              <a:gd name="connsiteY13270" fmla="*/ 166179 h 3994140"/>
              <a:gd name="connsiteX13271" fmla="*/ 5910877 w 6606361"/>
              <a:gd name="connsiteY13271" fmla="*/ 163264 h 3994140"/>
              <a:gd name="connsiteX13272" fmla="*/ 5907961 w 6606361"/>
              <a:gd name="connsiteY13272" fmla="*/ 163264 h 3994140"/>
              <a:gd name="connsiteX13273" fmla="*/ 5905045 w 6606361"/>
              <a:gd name="connsiteY13273" fmla="*/ 160349 h 3994140"/>
              <a:gd name="connsiteX13274" fmla="*/ 5899213 w 6606361"/>
              <a:gd name="connsiteY13274" fmla="*/ 160349 h 3994140"/>
              <a:gd name="connsiteX13275" fmla="*/ 5896297 w 6606361"/>
              <a:gd name="connsiteY13275" fmla="*/ 160349 h 3994140"/>
              <a:gd name="connsiteX13276" fmla="*/ 5893381 w 6606361"/>
              <a:gd name="connsiteY13276" fmla="*/ 160349 h 3994140"/>
              <a:gd name="connsiteX13277" fmla="*/ 5893381 w 6606361"/>
              <a:gd name="connsiteY13277" fmla="*/ 163264 h 3994140"/>
              <a:gd name="connsiteX13278" fmla="*/ 5893381 w 6606361"/>
              <a:gd name="connsiteY13278" fmla="*/ 166179 h 3994140"/>
              <a:gd name="connsiteX13279" fmla="*/ 5896297 w 6606361"/>
              <a:gd name="connsiteY13279" fmla="*/ 166179 h 3994140"/>
              <a:gd name="connsiteX13280" fmla="*/ 5899213 w 6606361"/>
              <a:gd name="connsiteY13280" fmla="*/ 169095 h 3994140"/>
              <a:gd name="connsiteX13281" fmla="*/ 5899213 w 6606361"/>
              <a:gd name="connsiteY13281" fmla="*/ 172010 h 3994140"/>
              <a:gd name="connsiteX13282" fmla="*/ 5902129 w 6606361"/>
              <a:gd name="connsiteY13282" fmla="*/ 174925 h 3994140"/>
              <a:gd name="connsiteX13283" fmla="*/ 5899213 w 6606361"/>
              <a:gd name="connsiteY13283" fmla="*/ 177841 h 3994140"/>
              <a:gd name="connsiteX13284" fmla="*/ 5896297 w 6606361"/>
              <a:gd name="connsiteY13284" fmla="*/ 177841 h 3994140"/>
              <a:gd name="connsiteX13285" fmla="*/ 5893381 w 6606361"/>
              <a:gd name="connsiteY13285" fmla="*/ 177841 h 3994140"/>
              <a:gd name="connsiteX13286" fmla="*/ 5890465 w 6606361"/>
              <a:gd name="connsiteY13286" fmla="*/ 177841 h 3994140"/>
              <a:gd name="connsiteX13287" fmla="*/ 5887549 w 6606361"/>
              <a:gd name="connsiteY13287" fmla="*/ 180756 h 3994140"/>
              <a:gd name="connsiteX13288" fmla="*/ 5887549 w 6606361"/>
              <a:gd name="connsiteY13288" fmla="*/ 183672 h 3994140"/>
              <a:gd name="connsiteX13289" fmla="*/ 5905045 w 6606361"/>
              <a:gd name="connsiteY13289" fmla="*/ 183672 h 3994140"/>
              <a:gd name="connsiteX13290" fmla="*/ 5910877 w 6606361"/>
              <a:gd name="connsiteY13290" fmla="*/ 186587 h 3994140"/>
              <a:gd name="connsiteX13291" fmla="*/ 5907961 w 6606361"/>
              <a:gd name="connsiteY13291" fmla="*/ 189503 h 3994140"/>
              <a:gd name="connsiteX13292" fmla="*/ 5905045 w 6606361"/>
              <a:gd name="connsiteY13292" fmla="*/ 192418 h 3994140"/>
              <a:gd name="connsiteX13293" fmla="*/ 5902129 w 6606361"/>
              <a:gd name="connsiteY13293" fmla="*/ 192418 h 3994140"/>
              <a:gd name="connsiteX13294" fmla="*/ 5899213 w 6606361"/>
              <a:gd name="connsiteY13294" fmla="*/ 195334 h 3994140"/>
              <a:gd name="connsiteX13295" fmla="*/ 5899213 w 6606361"/>
              <a:gd name="connsiteY13295" fmla="*/ 198250 h 3994140"/>
              <a:gd name="connsiteX13296" fmla="*/ 5902129 w 6606361"/>
              <a:gd name="connsiteY13296" fmla="*/ 198250 h 3994140"/>
              <a:gd name="connsiteX13297" fmla="*/ 5902129 w 6606361"/>
              <a:gd name="connsiteY13297" fmla="*/ 201164 h 3994140"/>
              <a:gd name="connsiteX13298" fmla="*/ 5919626 w 6606361"/>
              <a:gd name="connsiteY13298" fmla="*/ 198250 h 3994140"/>
              <a:gd name="connsiteX13299" fmla="*/ 5922542 w 6606361"/>
              <a:gd name="connsiteY13299" fmla="*/ 201164 h 3994140"/>
              <a:gd name="connsiteX13300" fmla="*/ 5922542 w 6606361"/>
              <a:gd name="connsiteY13300" fmla="*/ 204080 h 3994140"/>
              <a:gd name="connsiteX13301" fmla="*/ 5919626 w 6606361"/>
              <a:gd name="connsiteY13301" fmla="*/ 206996 h 3994140"/>
              <a:gd name="connsiteX13302" fmla="*/ 5916709 w 6606361"/>
              <a:gd name="connsiteY13302" fmla="*/ 209911 h 3994140"/>
              <a:gd name="connsiteX13303" fmla="*/ 5913793 w 6606361"/>
              <a:gd name="connsiteY13303" fmla="*/ 209911 h 3994140"/>
              <a:gd name="connsiteX13304" fmla="*/ 5910877 w 6606361"/>
              <a:gd name="connsiteY13304" fmla="*/ 209911 h 3994140"/>
              <a:gd name="connsiteX13305" fmla="*/ 5899213 w 6606361"/>
              <a:gd name="connsiteY13305" fmla="*/ 212826 h 3994140"/>
              <a:gd name="connsiteX13306" fmla="*/ 5890465 w 6606361"/>
              <a:gd name="connsiteY13306" fmla="*/ 215742 h 3994140"/>
              <a:gd name="connsiteX13307" fmla="*/ 5881717 w 6606361"/>
              <a:gd name="connsiteY13307" fmla="*/ 221572 h 3994140"/>
              <a:gd name="connsiteX13308" fmla="*/ 5878801 w 6606361"/>
              <a:gd name="connsiteY13308" fmla="*/ 224488 h 3994140"/>
              <a:gd name="connsiteX13309" fmla="*/ 5875884 w 6606361"/>
              <a:gd name="connsiteY13309" fmla="*/ 227403 h 3994140"/>
              <a:gd name="connsiteX13310" fmla="*/ 5872968 w 6606361"/>
              <a:gd name="connsiteY13310" fmla="*/ 230319 h 3994140"/>
              <a:gd name="connsiteX13311" fmla="*/ 5864220 w 6606361"/>
              <a:gd name="connsiteY13311" fmla="*/ 239065 h 3994140"/>
              <a:gd name="connsiteX13312" fmla="*/ 5858388 w 6606361"/>
              <a:gd name="connsiteY13312" fmla="*/ 241981 h 3994140"/>
              <a:gd name="connsiteX13313" fmla="*/ 5849640 w 6606361"/>
              <a:gd name="connsiteY13313" fmla="*/ 244896 h 3994140"/>
              <a:gd name="connsiteX13314" fmla="*/ 5846724 w 6606361"/>
              <a:gd name="connsiteY13314" fmla="*/ 244896 h 3994140"/>
              <a:gd name="connsiteX13315" fmla="*/ 5843808 w 6606361"/>
              <a:gd name="connsiteY13315" fmla="*/ 244896 h 3994140"/>
              <a:gd name="connsiteX13316" fmla="*/ 5849640 w 6606361"/>
              <a:gd name="connsiteY13316" fmla="*/ 250727 h 3994140"/>
              <a:gd name="connsiteX13317" fmla="*/ 5840892 w 6606361"/>
              <a:gd name="connsiteY13317" fmla="*/ 259473 h 3994140"/>
              <a:gd name="connsiteX13318" fmla="*/ 5837976 w 6606361"/>
              <a:gd name="connsiteY13318" fmla="*/ 262389 h 3994140"/>
              <a:gd name="connsiteX13319" fmla="*/ 5832143 w 6606361"/>
              <a:gd name="connsiteY13319" fmla="*/ 265304 h 3994140"/>
              <a:gd name="connsiteX13320" fmla="*/ 5829227 w 6606361"/>
              <a:gd name="connsiteY13320" fmla="*/ 265304 h 3994140"/>
              <a:gd name="connsiteX13321" fmla="*/ 5829227 w 6606361"/>
              <a:gd name="connsiteY13321" fmla="*/ 268219 h 3994140"/>
              <a:gd name="connsiteX13322" fmla="*/ 5832143 w 6606361"/>
              <a:gd name="connsiteY13322" fmla="*/ 271135 h 3994140"/>
              <a:gd name="connsiteX13323" fmla="*/ 5832143 w 6606361"/>
              <a:gd name="connsiteY13323" fmla="*/ 274050 h 3994140"/>
              <a:gd name="connsiteX13324" fmla="*/ 5829227 w 6606361"/>
              <a:gd name="connsiteY13324" fmla="*/ 276966 h 3994140"/>
              <a:gd name="connsiteX13325" fmla="*/ 5826311 w 6606361"/>
              <a:gd name="connsiteY13325" fmla="*/ 279881 h 3994140"/>
              <a:gd name="connsiteX13326" fmla="*/ 5823395 w 6606361"/>
              <a:gd name="connsiteY13326" fmla="*/ 282796 h 3994140"/>
              <a:gd name="connsiteX13327" fmla="*/ 5820479 w 6606361"/>
              <a:gd name="connsiteY13327" fmla="*/ 282796 h 3994140"/>
              <a:gd name="connsiteX13328" fmla="*/ 5811731 w 6606361"/>
              <a:gd name="connsiteY13328" fmla="*/ 276966 h 3994140"/>
              <a:gd name="connsiteX13329" fmla="*/ 5800067 w 6606361"/>
              <a:gd name="connsiteY13329" fmla="*/ 285712 h 3994140"/>
              <a:gd name="connsiteX13330" fmla="*/ 5797151 w 6606361"/>
              <a:gd name="connsiteY13330" fmla="*/ 282796 h 3994140"/>
              <a:gd name="connsiteX13331" fmla="*/ 5794234 w 6606361"/>
              <a:gd name="connsiteY13331" fmla="*/ 282796 h 3994140"/>
              <a:gd name="connsiteX13332" fmla="*/ 5788402 w 6606361"/>
              <a:gd name="connsiteY13332" fmla="*/ 288628 h 3994140"/>
              <a:gd name="connsiteX13333" fmla="*/ 5785486 w 6606361"/>
              <a:gd name="connsiteY13333" fmla="*/ 291543 h 3994140"/>
              <a:gd name="connsiteX13334" fmla="*/ 5782570 w 6606361"/>
              <a:gd name="connsiteY13334" fmla="*/ 294458 h 3994140"/>
              <a:gd name="connsiteX13335" fmla="*/ 5782570 w 6606361"/>
              <a:gd name="connsiteY13335" fmla="*/ 297374 h 3994140"/>
              <a:gd name="connsiteX13336" fmla="*/ 5779654 w 6606361"/>
              <a:gd name="connsiteY13336" fmla="*/ 300289 h 3994140"/>
              <a:gd name="connsiteX13337" fmla="*/ 5776738 w 6606361"/>
              <a:gd name="connsiteY13337" fmla="*/ 303204 h 3994140"/>
              <a:gd name="connsiteX13338" fmla="*/ 5773822 w 6606361"/>
              <a:gd name="connsiteY13338" fmla="*/ 306120 h 3994140"/>
              <a:gd name="connsiteX13339" fmla="*/ 5770906 w 6606361"/>
              <a:gd name="connsiteY13339" fmla="*/ 306120 h 3994140"/>
              <a:gd name="connsiteX13340" fmla="*/ 5765074 w 6606361"/>
              <a:gd name="connsiteY13340" fmla="*/ 306120 h 3994140"/>
              <a:gd name="connsiteX13341" fmla="*/ 5762158 w 6606361"/>
              <a:gd name="connsiteY13341" fmla="*/ 309035 h 3994140"/>
              <a:gd name="connsiteX13342" fmla="*/ 5762158 w 6606361"/>
              <a:gd name="connsiteY13342" fmla="*/ 311951 h 3994140"/>
              <a:gd name="connsiteX13343" fmla="*/ 5762158 w 6606361"/>
              <a:gd name="connsiteY13343" fmla="*/ 314866 h 3994140"/>
              <a:gd name="connsiteX13344" fmla="*/ 5762158 w 6606361"/>
              <a:gd name="connsiteY13344" fmla="*/ 317782 h 3994140"/>
              <a:gd name="connsiteX13345" fmla="*/ 5765074 w 6606361"/>
              <a:gd name="connsiteY13345" fmla="*/ 314866 h 3994140"/>
              <a:gd name="connsiteX13346" fmla="*/ 5770906 w 6606361"/>
              <a:gd name="connsiteY13346" fmla="*/ 317782 h 3994140"/>
              <a:gd name="connsiteX13347" fmla="*/ 5776738 w 6606361"/>
              <a:gd name="connsiteY13347" fmla="*/ 317782 h 3994140"/>
              <a:gd name="connsiteX13348" fmla="*/ 5779654 w 6606361"/>
              <a:gd name="connsiteY13348" fmla="*/ 320697 h 3994140"/>
              <a:gd name="connsiteX13349" fmla="*/ 5782570 w 6606361"/>
              <a:gd name="connsiteY13349" fmla="*/ 323613 h 3994140"/>
              <a:gd name="connsiteX13350" fmla="*/ 5779654 w 6606361"/>
              <a:gd name="connsiteY13350" fmla="*/ 326528 h 3994140"/>
              <a:gd name="connsiteX13351" fmla="*/ 5776738 w 6606361"/>
              <a:gd name="connsiteY13351" fmla="*/ 329443 h 3994140"/>
              <a:gd name="connsiteX13352" fmla="*/ 5773822 w 6606361"/>
              <a:gd name="connsiteY13352" fmla="*/ 332359 h 3994140"/>
              <a:gd name="connsiteX13353" fmla="*/ 5770906 w 6606361"/>
              <a:gd name="connsiteY13353" fmla="*/ 332359 h 3994140"/>
              <a:gd name="connsiteX13354" fmla="*/ 5767990 w 6606361"/>
              <a:gd name="connsiteY13354" fmla="*/ 335275 h 3994140"/>
              <a:gd name="connsiteX13355" fmla="*/ 5767990 w 6606361"/>
              <a:gd name="connsiteY13355" fmla="*/ 338190 h 3994140"/>
              <a:gd name="connsiteX13356" fmla="*/ 5765074 w 6606361"/>
              <a:gd name="connsiteY13356" fmla="*/ 341105 h 3994140"/>
              <a:gd name="connsiteX13357" fmla="*/ 5759242 w 6606361"/>
              <a:gd name="connsiteY13357" fmla="*/ 344021 h 3994140"/>
              <a:gd name="connsiteX13358" fmla="*/ 5756326 w 6606361"/>
              <a:gd name="connsiteY13358" fmla="*/ 346936 h 3994140"/>
              <a:gd name="connsiteX13359" fmla="*/ 5753410 w 6606361"/>
              <a:gd name="connsiteY13359" fmla="*/ 355682 h 3994140"/>
              <a:gd name="connsiteX13360" fmla="*/ 5750493 w 6606361"/>
              <a:gd name="connsiteY13360" fmla="*/ 361513 h 3994140"/>
              <a:gd name="connsiteX13361" fmla="*/ 5747577 w 6606361"/>
              <a:gd name="connsiteY13361" fmla="*/ 367344 h 3994140"/>
              <a:gd name="connsiteX13362" fmla="*/ 5741745 w 6606361"/>
              <a:gd name="connsiteY13362" fmla="*/ 370260 h 3994140"/>
              <a:gd name="connsiteX13363" fmla="*/ 5735913 w 6606361"/>
              <a:gd name="connsiteY13363" fmla="*/ 370260 h 3994140"/>
              <a:gd name="connsiteX13364" fmla="*/ 5732997 w 6606361"/>
              <a:gd name="connsiteY13364" fmla="*/ 373175 h 3994140"/>
              <a:gd name="connsiteX13365" fmla="*/ 5727165 w 6606361"/>
              <a:gd name="connsiteY13365" fmla="*/ 370260 h 3994140"/>
              <a:gd name="connsiteX13366" fmla="*/ 5724249 w 6606361"/>
              <a:gd name="connsiteY13366" fmla="*/ 370260 h 3994140"/>
              <a:gd name="connsiteX13367" fmla="*/ 5721333 w 6606361"/>
              <a:gd name="connsiteY13367" fmla="*/ 376090 h 3994140"/>
              <a:gd name="connsiteX13368" fmla="*/ 5721333 w 6606361"/>
              <a:gd name="connsiteY13368" fmla="*/ 379006 h 3994140"/>
              <a:gd name="connsiteX13369" fmla="*/ 5718417 w 6606361"/>
              <a:gd name="connsiteY13369" fmla="*/ 384837 h 3994140"/>
              <a:gd name="connsiteX13370" fmla="*/ 5718417 w 6606361"/>
              <a:gd name="connsiteY13370" fmla="*/ 387752 h 3994140"/>
              <a:gd name="connsiteX13371" fmla="*/ 5718417 w 6606361"/>
              <a:gd name="connsiteY13371" fmla="*/ 390668 h 3994140"/>
              <a:gd name="connsiteX13372" fmla="*/ 5721333 w 6606361"/>
              <a:gd name="connsiteY13372" fmla="*/ 396498 h 3994140"/>
              <a:gd name="connsiteX13373" fmla="*/ 5721333 w 6606361"/>
              <a:gd name="connsiteY13373" fmla="*/ 402329 h 3994140"/>
              <a:gd name="connsiteX13374" fmla="*/ 5721333 w 6606361"/>
              <a:gd name="connsiteY13374" fmla="*/ 408161 h 3994140"/>
              <a:gd name="connsiteX13375" fmla="*/ 5721333 w 6606361"/>
              <a:gd name="connsiteY13375" fmla="*/ 416907 h 3994140"/>
              <a:gd name="connsiteX13376" fmla="*/ 5718417 w 6606361"/>
              <a:gd name="connsiteY13376" fmla="*/ 419822 h 3994140"/>
              <a:gd name="connsiteX13377" fmla="*/ 5715501 w 6606361"/>
              <a:gd name="connsiteY13377" fmla="*/ 422737 h 3994140"/>
              <a:gd name="connsiteX13378" fmla="*/ 5712585 w 6606361"/>
              <a:gd name="connsiteY13378" fmla="*/ 425653 h 3994140"/>
              <a:gd name="connsiteX13379" fmla="*/ 5709668 w 6606361"/>
              <a:gd name="connsiteY13379" fmla="*/ 425653 h 3994140"/>
              <a:gd name="connsiteX13380" fmla="*/ 5706752 w 6606361"/>
              <a:gd name="connsiteY13380" fmla="*/ 425653 h 3994140"/>
              <a:gd name="connsiteX13381" fmla="*/ 5698004 w 6606361"/>
              <a:gd name="connsiteY13381" fmla="*/ 431484 h 3994140"/>
              <a:gd name="connsiteX13382" fmla="*/ 5692172 w 6606361"/>
              <a:gd name="connsiteY13382" fmla="*/ 431484 h 3994140"/>
              <a:gd name="connsiteX13383" fmla="*/ 5686340 w 6606361"/>
              <a:gd name="connsiteY13383" fmla="*/ 434399 h 3994140"/>
              <a:gd name="connsiteX13384" fmla="*/ 5683424 w 6606361"/>
              <a:gd name="connsiteY13384" fmla="*/ 431484 h 3994140"/>
              <a:gd name="connsiteX13385" fmla="*/ 5680508 w 6606361"/>
              <a:gd name="connsiteY13385" fmla="*/ 431484 h 3994140"/>
              <a:gd name="connsiteX13386" fmla="*/ 5677592 w 6606361"/>
              <a:gd name="connsiteY13386" fmla="*/ 428568 h 3994140"/>
              <a:gd name="connsiteX13387" fmla="*/ 5677592 w 6606361"/>
              <a:gd name="connsiteY13387" fmla="*/ 425653 h 3994140"/>
              <a:gd name="connsiteX13388" fmla="*/ 5674676 w 6606361"/>
              <a:gd name="connsiteY13388" fmla="*/ 419822 h 3994140"/>
              <a:gd name="connsiteX13389" fmla="*/ 5668843 w 6606361"/>
              <a:gd name="connsiteY13389" fmla="*/ 416907 h 3994140"/>
              <a:gd name="connsiteX13390" fmla="*/ 5663011 w 6606361"/>
              <a:gd name="connsiteY13390" fmla="*/ 413991 h 3994140"/>
              <a:gd name="connsiteX13391" fmla="*/ 5660095 w 6606361"/>
              <a:gd name="connsiteY13391" fmla="*/ 413991 h 3994140"/>
              <a:gd name="connsiteX13392" fmla="*/ 5657179 w 6606361"/>
              <a:gd name="connsiteY13392" fmla="*/ 413991 h 3994140"/>
              <a:gd name="connsiteX13393" fmla="*/ 5654263 w 6606361"/>
              <a:gd name="connsiteY13393" fmla="*/ 413991 h 3994140"/>
              <a:gd name="connsiteX13394" fmla="*/ 5648431 w 6606361"/>
              <a:gd name="connsiteY13394" fmla="*/ 416907 h 3994140"/>
              <a:gd name="connsiteX13395" fmla="*/ 5642599 w 6606361"/>
              <a:gd name="connsiteY13395" fmla="*/ 416907 h 3994140"/>
              <a:gd name="connsiteX13396" fmla="*/ 5639683 w 6606361"/>
              <a:gd name="connsiteY13396" fmla="*/ 413991 h 3994140"/>
              <a:gd name="connsiteX13397" fmla="*/ 5636767 w 6606361"/>
              <a:gd name="connsiteY13397" fmla="*/ 411076 h 3994140"/>
              <a:gd name="connsiteX13398" fmla="*/ 5633851 w 6606361"/>
              <a:gd name="connsiteY13398" fmla="*/ 408161 h 3994140"/>
              <a:gd name="connsiteX13399" fmla="*/ 5630935 w 6606361"/>
              <a:gd name="connsiteY13399" fmla="*/ 408161 h 3994140"/>
              <a:gd name="connsiteX13400" fmla="*/ 5622186 w 6606361"/>
              <a:gd name="connsiteY13400" fmla="*/ 402329 h 3994140"/>
              <a:gd name="connsiteX13401" fmla="*/ 5616354 w 6606361"/>
              <a:gd name="connsiteY13401" fmla="*/ 399414 h 3994140"/>
              <a:gd name="connsiteX13402" fmla="*/ 5610522 w 6606361"/>
              <a:gd name="connsiteY13402" fmla="*/ 393583 h 3994140"/>
              <a:gd name="connsiteX13403" fmla="*/ 5610522 w 6606361"/>
              <a:gd name="connsiteY13403" fmla="*/ 390668 h 3994140"/>
              <a:gd name="connsiteX13404" fmla="*/ 5607606 w 6606361"/>
              <a:gd name="connsiteY13404" fmla="*/ 390668 h 3994140"/>
              <a:gd name="connsiteX13405" fmla="*/ 5607606 w 6606361"/>
              <a:gd name="connsiteY13405" fmla="*/ 387752 h 3994140"/>
              <a:gd name="connsiteX13406" fmla="*/ 5613438 w 6606361"/>
              <a:gd name="connsiteY13406" fmla="*/ 379006 h 3994140"/>
              <a:gd name="connsiteX13407" fmla="*/ 5616354 w 6606361"/>
              <a:gd name="connsiteY13407" fmla="*/ 373175 h 3994140"/>
              <a:gd name="connsiteX13408" fmla="*/ 5622186 w 6606361"/>
              <a:gd name="connsiteY13408" fmla="*/ 370260 h 3994140"/>
              <a:gd name="connsiteX13409" fmla="*/ 5625102 w 6606361"/>
              <a:gd name="connsiteY13409" fmla="*/ 367344 h 3994140"/>
              <a:gd name="connsiteX13410" fmla="*/ 5628018 w 6606361"/>
              <a:gd name="connsiteY13410" fmla="*/ 367344 h 3994140"/>
              <a:gd name="connsiteX13411" fmla="*/ 5630935 w 6606361"/>
              <a:gd name="connsiteY13411" fmla="*/ 367344 h 3994140"/>
              <a:gd name="connsiteX13412" fmla="*/ 5636767 w 6606361"/>
              <a:gd name="connsiteY13412" fmla="*/ 364429 h 3994140"/>
              <a:gd name="connsiteX13413" fmla="*/ 5642599 w 6606361"/>
              <a:gd name="connsiteY13413" fmla="*/ 361513 h 3994140"/>
              <a:gd name="connsiteX13414" fmla="*/ 5642599 w 6606361"/>
              <a:gd name="connsiteY13414" fmla="*/ 358598 h 3994140"/>
              <a:gd name="connsiteX13415" fmla="*/ 5639683 w 6606361"/>
              <a:gd name="connsiteY13415" fmla="*/ 355682 h 3994140"/>
              <a:gd name="connsiteX13416" fmla="*/ 5636767 w 6606361"/>
              <a:gd name="connsiteY13416" fmla="*/ 355682 h 3994140"/>
              <a:gd name="connsiteX13417" fmla="*/ 5633851 w 6606361"/>
              <a:gd name="connsiteY13417" fmla="*/ 355682 h 3994140"/>
              <a:gd name="connsiteX13418" fmla="*/ 5633851 w 6606361"/>
              <a:gd name="connsiteY13418" fmla="*/ 352767 h 3994140"/>
              <a:gd name="connsiteX13419" fmla="*/ 5633851 w 6606361"/>
              <a:gd name="connsiteY13419" fmla="*/ 349851 h 3994140"/>
              <a:gd name="connsiteX13420" fmla="*/ 5636767 w 6606361"/>
              <a:gd name="connsiteY13420" fmla="*/ 346936 h 3994140"/>
              <a:gd name="connsiteX13421" fmla="*/ 5639683 w 6606361"/>
              <a:gd name="connsiteY13421" fmla="*/ 344021 h 3994140"/>
              <a:gd name="connsiteX13422" fmla="*/ 5642599 w 6606361"/>
              <a:gd name="connsiteY13422" fmla="*/ 344021 h 3994140"/>
              <a:gd name="connsiteX13423" fmla="*/ 5645515 w 6606361"/>
              <a:gd name="connsiteY13423" fmla="*/ 344021 h 3994140"/>
              <a:gd name="connsiteX13424" fmla="*/ 5648431 w 6606361"/>
              <a:gd name="connsiteY13424" fmla="*/ 346936 h 3994140"/>
              <a:gd name="connsiteX13425" fmla="*/ 5651347 w 6606361"/>
              <a:gd name="connsiteY13425" fmla="*/ 352767 h 3994140"/>
              <a:gd name="connsiteX13426" fmla="*/ 5657179 w 6606361"/>
              <a:gd name="connsiteY13426" fmla="*/ 358598 h 3994140"/>
              <a:gd name="connsiteX13427" fmla="*/ 5660095 w 6606361"/>
              <a:gd name="connsiteY13427" fmla="*/ 361513 h 3994140"/>
              <a:gd name="connsiteX13428" fmla="*/ 5663011 w 6606361"/>
              <a:gd name="connsiteY13428" fmla="*/ 361513 h 3994140"/>
              <a:gd name="connsiteX13429" fmla="*/ 5665927 w 6606361"/>
              <a:gd name="connsiteY13429" fmla="*/ 361513 h 3994140"/>
              <a:gd name="connsiteX13430" fmla="*/ 5668843 w 6606361"/>
              <a:gd name="connsiteY13430" fmla="*/ 361513 h 3994140"/>
              <a:gd name="connsiteX13431" fmla="*/ 5671760 w 6606361"/>
              <a:gd name="connsiteY13431" fmla="*/ 361513 h 3994140"/>
              <a:gd name="connsiteX13432" fmla="*/ 5671760 w 6606361"/>
              <a:gd name="connsiteY13432" fmla="*/ 358598 h 3994140"/>
              <a:gd name="connsiteX13433" fmla="*/ 5671760 w 6606361"/>
              <a:gd name="connsiteY13433" fmla="*/ 355682 h 3994140"/>
              <a:gd name="connsiteX13434" fmla="*/ 5668843 w 6606361"/>
              <a:gd name="connsiteY13434" fmla="*/ 352767 h 3994140"/>
              <a:gd name="connsiteX13435" fmla="*/ 5668843 w 6606361"/>
              <a:gd name="connsiteY13435" fmla="*/ 349851 h 3994140"/>
              <a:gd name="connsiteX13436" fmla="*/ 5665927 w 6606361"/>
              <a:gd name="connsiteY13436" fmla="*/ 346936 h 3994140"/>
              <a:gd name="connsiteX13437" fmla="*/ 5665927 w 6606361"/>
              <a:gd name="connsiteY13437" fmla="*/ 344021 h 3994140"/>
              <a:gd name="connsiteX13438" fmla="*/ 5660095 w 6606361"/>
              <a:gd name="connsiteY13438" fmla="*/ 341105 h 3994140"/>
              <a:gd name="connsiteX13439" fmla="*/ 5660095 w 6606361"/>
              <a:gd name="connsiteY13439" fmla="*/ 338190 h 3994140"/>
              <a:gd name="connsiteX13440" fmla="*/ 5660095 w 6606361"/>
              <a:gd name="connsiteY13440" fmla="*/ 335275 h 3994140"/>
              <a:gd name="connsiteX13441" fmla="*/ 5663011 w 6606361"/>
              <a:gd name="connsiteY13441" fmla="*/ 332359 h 3994140"/>
              <a:gd name="connsiteX13442" fmla="*/ 5665927 w 6606361"/>
              <a:gd name="connsiteY13442" fmla="*/ 326528 h 3994140"/>
              <a:gd name="connsiteX13443" fmla="*/ 5665927 w 6606361"/>
              <a:gd name="connsiteY13443" fmla="*/ 323613 h 3994140"/>
              <a:gd name="connsiteX13444" fmla="*/ 5663011 w 6606361"/>
              <a:gd name="connsiteY13444" fmla="*/ 323613 h 3994140"/>
              <a:gd name="connsiteX13445" fmla="*/ 5660095 w 6606361"/>
              <a:gd name="connsiteY13445" fmla="*/ 323613 h 3994140"/>
              <a:gd name="connsiteX13446" fmla="*/ 5648431 w 6606361"/>
              <a:gd name="connsiteY13446" fmla="*/ 332359 h 3994140"/>
              <a:gd name="connsiteX13447" fmla="*/ 5645515 w 6606361"/>
              <a:gd name="connsiteY13447" fmla="*/ 332359 h 3994140"/>
              <a:gd name="connsiteX13448" fmla="*/ 5642599 w 6606361"/>
              <a:gd name="connsiteY13448" fmla="*/ 329443 h 3994140"/>
              <a:gd name="connsiteX13449" fmla="*/ 5645515 w 6606361"/>
              <a:gd name="connsiteY13449" fmla="*/ 326528 h 3994140"/>
              <a:gd name="connsiteX13450" fmla="*/ 5645515 w 6606361"/>
              <a:gd name="connsiteY13450" fmla="*/ 320697 h 3994140"/>
              <a:gd name="connsiteX13451" fmla="*/ 5648431 w 6606361"/>
              <a:gd name="connsiteY13451" fmla="*/ 317782 h 3994140"/>
              <a:gd name="connsiteX13452" fmla="*/ 5651347 w 6606361"/>
              <a:gd name="connsiteY13452" fmla="*/ 314866 h 3994140"/>
              <a:gd name="connsiteX13453" fmla="*/ 5657179 w 6606361"/>
              <a:gd name="connsiteY13453" fmla="*/ 306120 h 3994140"/>
              <a:gd name="connsiteX13454" fmla="*/ 5660095 w 6606361"/>
              <a:gd name="connsiteY13454" fmla="*/ 300289 h 3994140"/>
              <a:gd name="connsiteX13455" fmla="*/ 5663011 w 6606361"/>
              <a:gd name="connsiteY13455" fmla="*/ 297374 h 3994140"/>
              <a:gd name="connsiteX13456" fmla="*/ 5665927 w 6606361"/>
              <a:gd name="connsiteY13456" fmla="*/ 297374 h 3994140"/>
              <a:gd name="connsiteX13457" fmla="*/ 5668843 w 6606361"/>
              <a:gd name="connsiteY13457" fmla="*/ 300289 h 3994140"/>
              <a:gd name="connsiteX13458" fmla="*/ 5671760 w 6606361"/>
              <a:gd name="connsiteY13458" fmla="*/ 303204 h 3994140"/>
              <a:gd name="connsiteX13459" fmla="*/ 5674676 w 6606361"/>
              <a:gd name="connsiteY13459" fmla="*/ 303204 h 3994140"/>
              <a:gd name="connsiteX13460" fmla="*/ 5680508 w 6606361"/>
              <a:gd name="connsiteY13460" fmla="*/ 300289 h 3994140"/>
              <a:gd name="connsiteX13461" fmla="*/ 5686340 w 6606361"/>
              <a:gd name="connsiteY13461" fmla="*/ 297374 h 3994140"/>
              <a:gd name="connsiteX13462" fmla="*/ 5692172 w 6606361"/>
              <a:gd name="connsiteY13462" fmla="*/ 294458 h 3994140"/>
              <a:gd name="connsiteX13463" fmla="*/ 5695088 w 6606361"/>
              <a:gd name="connsiteY13463" fmla="*/ 291543 h 3994140"/>
              <a:gd name="connsiteX13464" fmla="*/ 5698004 w 6606361"/>
              <a:gd name="connsiteY13464" fmla="*/ 288628 h 3994140"/>
              <a:gd name="connsiteX13465" fmla="*/ 5700920 w 6606361"/>
              <a:gd name="connsiteY13465" fmla="*/ 288628 h 3994140"/>
              <a:gd name="connsiteX13466" fmla="*/ 5706752 w 6606361"/>
              <a:gd name="connsiteY13466" fmla="*/ 285712 h 3994140"/>
              <a:gd name="connsiteX13467" fmla="*/ 5706752 w 6606361"/>
              <a:gd name="connsiteY13467" fmla="*/ 282796 h 3994140"/>
              <a:gd name="connsiteX13468" fmla="*/ 5703836 w 6606361"/>
              <a:gd name="connsiteY13468" fmla="*/ 279881 h 3994140"/>
              <a:gd name="connsiteX13469" fmla="*/ 5700920 w 6606361"/>
              <a:gd name="connsiteY13469" fmla="*/ 279881 h 3994140"/>
              <a:gd name="connsiteX13470" fmla="*/ 5698004 w 6606361"/>
              <a:gd name="connsiteY13470" fmla="*/ 279881 h 3994140"/>
              <a:gd name="connsiteX13471" fmla="*/ 5695088 w 6606361"/>
              <a:gd name="connsiteY13471" fmla="*/ 285712 h 3994140"/>
              <a:gd name="connsiteX13472" fmla="*/ 5689256 w 6606361"/>
              <a:gd name="connsiteY13472" fmla="*/ 285712 h 3994140"/>
              <a:gd name="connsiteX13473" fmla="*/ 5686340 w 6606361"/>
              <a:gd name="connsiteY13473" fmla="*/ 282796 h 3994140"/>
              <a:gd name="connsiteX13474" fmla="*/ 5683424 w 6606361"/>
              <a:gd name="connsiteY13474" fmla="*/ 282796 h 3994140"/>
              <a:gd name="connsiteX13475" fmla="*/ 5680508 w 6606361"/>
              <a:gd name="connsiteY13475" fmla="*/ 279881 h 3994140"/>
              <a:gd name="connsiteX13476" fmla="*/ 5686340 w 6606361"/>
              <a:gd name="connsiteY13476" fmla="*/ 253642 h 3994140"/>
              <a:gd name="connsiteX13477" fmla="*/ 5692172 w 6606361"/>
              <a:gd name="connsiteY13477" fmla="*/ 247811 h 3994140"/>
              <a:gd name="connsiteX13478" fmla="*/ 5695088 w 6606361"/>
              <a:gd name="connsiteY13478" fmla="*/ 241981 h 3994140"/>
              <a:gd name="connsiteX13479" fmla="*/ 5695088 w 6606361"/>
              <a:gd name="connsiteY13479" fmla="*/ 239065 h 3994140"/>
              <a:gd name="connsiteX13480" fmla="*/ 5692172 w 6606361"/>
              <a:gd name="connsiteY13480" fmla="*/ 236149 h 3994140"/>
              <a:gd name="connsiteX13481" fmla="*/ 5686340 w 6606361"/>
              <a:gd name="connsiteY13481" fmla="*/ 227403 h 3994140"/>
              <a:gd name="connsiteX13482" fmla="*/ 5683424 w 6606361"/>
              <a:gd name="connsiteY13482" fmla="*/ 221572 h 3994140"/>
              <a:gd name="connsiteX13483" fmla="*/ 5683424 w 6606361"/>
              <a:gd name="connsiteY13483" fmla="*/ 215742 h 3994140"/>
              <a:gd name="connsiteX13484" fmla="*/ 5683424 w 6606361"/>
              <a:gd name="connsiteY13484" fmla="*/ 212826 h 3994140"/>
              <a:gd name="connsiteX13485" fmla="*/ 5683424 w 6606361"/>
              <a:gd name="connsiteY13485" fmla="*/ 206996 h 3994140"/>
              <a:gd name="connsiteX13486" fmla="*/ 5689256 w 6606361"/>
              <a:gd name="connsiteY13486" fmla="*/ 204080 h 3994140"/>
              <a:gd name="connsiteX13487" fmla="*/ 5692172 w 6606361"/>
              <a:gd name="connsiteY13487" fmla="*/ 201164 h 3994140"/>
              <a:gd name="connsiteX13488" fmla="*/ 5695088 w 6606361"/>
              <a:gd name="connsiteY13488" fmla="*/ 201164 h 3994140"/>
              <a:gd name="connsiteX13489" fmla="*/ 5700920 w 6606361"/>
              <a:gd name="connsiteY13489" fmla="*/ 204080 h 3994140"/>
              <a:gd name="connsiteX13490" fmla="*/ 5703836 w 6606361"/>
              <a:gd name="connsiteY13490" fmla="*/ 206996 h 3994140"/>
              <a:gd name="connsiteX13491" fmla="*/ 5706752 w 6606361"/>
              <a:gd name="connsiteY13491" fmla="*/ 209911 h 3994140"/>
              <a:gd name="connsiteX13492" fmla="*/ 5709668 w 6606361"/>
              <a:gd name="connsiteY13492" fmla="*/ 215742 h 3994140"/>
              <a:gd name="connsiteX13493" fmla="*/ 5712585 w 6606361"/>
              <a:gd name="connsiteY13493" fmla="*/ 218657 h 3994140"/>
              <a:gd name="connsiteX13494" fmla="*/ 5715501 w 6606361"/>
              <a:gd name="connsiteY13494" fmla="*/ 247811 h 3994140"/>
              <a:gd name="connsiteX13495" fmla="*/ 5715501 w 6606361"/>
              <a:gd name="connsiteY13495" fmla="*/ 250727 h 3994140"/>
              <a:gd name="connsiteX13496" fmla="*/ 5715501 w 6606361"/>
              <a:gd name="connsiteY13496" fmla="*/ 253642 h 3994140"/>
              <a:gd name="connsiteX13497" fmla="*/ 5718417 w 6606361"/>
              <a:gd name="connsiteY13497" fmla="*/ 253642 h 3994140"/>
              <a:gd name="connsiteX13498" fmla="*/ 5721333 w 6606361"/>
              <a:gd name="connsiteY13498" fmla="*/ 250727 h 3994140"/>
              <a:gd name="connsiteX13499" fmla="*/ 5721333 w 6606361"/>
              <a:gd name="connsiteY13499" fmla="*/ 247811 h 3994140"/>
              <a:gd name="connsiteX13500" fmla="*/ 5724249 w 6606361"/>
              <a:gd name="connsiteY13500" fmla="*/ 244896 h 3994140"/>
              <a:gd name="connsiteX13501" fmla="*/ 5727165 w 6606361"/>
              <a:gd name="connsiteY13501" fmla="*/ 241981 h 3994140"/>
              <a:gd name="connsiteX13502" fmla="*/ 5727165 w 6606361"/>
              <a:gd name="connsiteY13502" fmla="*/ 239065 h 3994140"/>
              <a:gd name="connsiteX13503" fmla="*/ 5724249 w 6606361"/>
              <a:gd name="connsiteY13503" fmla="*/ 230319 h 3994140"/>
              <a:gd name="connsiteX13504" fmla="*/ 5724249 w 6606361"/>
              <a:gd name="connsiteY13504" fmla="*/ 221572 h 3994140"/>
              <a:gd name="connsiteX13505" fmla="*/ 5724249 w 6606361"/>
              <a:gd name="connsiteY13505" fmla="*/ 215742 h 3994140"/>
              <a:gd name="connsiteX13506" fmla="*/ 5724249 w 6606361"/>
              <a:gd name="connsiteY13506" fmla="*/ 212826 h 3994140"/>
              <a:gd name="connsiteX13507" fmla="*/ 5727165 w 6606361"/>
              <a:gd name="connsiteY13507" fmla="*/ 209911 h 3994140"/>
              <a:gd name="connsiteX13508" fmla="*/ 5730081 w 6606361"/>
              <a:gd name="connsiteY13508" fmla="*/ 204080 h 3994140"/>
              <a:gd name="connsiteX13509" fmla="*/ 5730081 w 6606361"/>
              <a:gd name="connsiteY13509" fmla="*/ 201164 h 3994140"/>
              <a:gd name="connsiteX13510" fmla="*/ 5730081 w 6606361"/>
              <a:gd name="connsiteY13510" fmla="*/ 198250 h 3994140"/>
              <a:gd name="connsiteX13511" fmla="*/ 5732997 w 6606361"/>
              <a:gd name="connsiteY13511" fmla="*/ 192418 h 3994140"/>
              <a:gd name="connsiteX13512" fmla="*/ 5732997 w 6606361"/>
              <a:gd name="connsiteY13512" fmla="*/ 186587 h 3994140"/>
              <a:gd name="connsiteX13513" fmla="*/ 5732997 w 6606361"/>
              <a:gd name="connsiteY13513" fmla="*/ 183672 h 3994140"/>
              <a:gd name="connsiteX13514" fmla="*/ 5759242 w 6606361"/>
              <a:gd name="connsiteY13514" fmla="*/ 180756 h 3994140"/>
              <a:gd name="connsiteX13515" fmla="*/ 5765074 w 6606361"/>
              <a:gd name="connsiteY13515" fmla="*/ 183672 h 3994140"/>
              <a:gd name="connsiteX13516" fmla="*/ 5770906 w 6606361"/>
              <a:gd name="connsiteY13516" fmla="*/ 183672 h 3994140"/>
              <a:gd name="connsiteX13517" fmla="*/ 5776738 w 6606361"/>
              <a:gd name="connsiteY13517" fmla="*/ 183672 h 3994140"/>
              <a:gd name="connsiteX13518" fmla="*/ 5779654 w 6606361"/>
              <a:gd name="connsiteY13518" fmla="*/ 180756 h 3994140"/>
              <a:gd name="connsiteX13519" fmla="*/ 5782570 w 6606361"/>
              <a:gd name="connsiteY13519" fmla="*/ 174925 h 3994140"/>
              <a:gd name="connsiteX13520" fmla="*/ 5785486 w 6606361"/>
              <a:gd name="connsiteY13520" fmla="*/ 172010 h 3994140"/>
              <a:gd name="connsiteX13521" fmla="*/ 5791318 w 6606361"/>
              <a:gd name="connsiteY13521" fmla="*/ 169095 h 3994140"/>
              <a:gd name="connsiteX13522" fmla="*/ 5794234 w 6606361"/>
              <a:gd name="connsiteY13522" fmla="*/ 169095 h 3994140"/>
              <a:gd name="connsiteX13523" fmla="*/ 5797151 w 6606361"/>
              <a:gd name="connsiteY13523" fmla="*/ 169095 h 3994140"/>
              <a:gd name="connsiteX13524" fmla="*/ 5794234 w 6606361"/>
              <a:gd name="connsiteY13524" fmla="*/ 166179 h 3994140"/>
              <a:gd name="connsiteX13525" fmla="*/ 5797151 w 6606361"/>
              <a:gd name="connsiteY13525" fmla="*/ 163264 h 3994140"/>
              <a:gd name="connsiteX13526" fmla="*/ 5800067 w 6606361"/>
              <a:gd name="connsiteY13526" fmla="*/ 160349 h 3994140"/>
              <a:gd name="connsiteX13527" fmla="*/ 5802983 w 6606361"/>
              <a:gd name="connsiteY13527" fmla="*/ 160349 h 3994140"/>
              <a:gd name="connsiteX13528" fmla="*/ 5802983 w 6606361"/>
              <a:gd name="connsiteY13528" fmla="*/ 157433 h 3994140"/>
              <a:gd name="connsiteX13529" fmla="*/ 5797151 w 6606361"/>
              <a:gd name="connsiteY13529" fmla="*/ 154517 h 3994140"/>
              <a:gd name="connsiteX13530" fmla="*/ 5747577 w 6606361"/>
              <a:gd name="connsiteY13530" fmla="*/ 160349 h 3994140"/>
              <a:gd name="connsiteX13531" fmla="*/ 5741745 w 6606361"/>
              <a:gd name="connsiteY13531" fmla="*/ 154517 h 3994140"/>
              <a:gd name="connsiteX13532" fmla="*/ 5738829 w 6606361"/>
              <a:gd name="connsiteY13532" fmla="*/ 154517 h 3994140"/>
              <a:gd name="connsiteX13533" fmla="*/ 5732997 w 6606361"/>
              <a:gd name="connsiteY13533" fmla="*/ 151603 h 3994140"/>
              <a:gd name="connsiteX13534" fmla="*/ 5727165 w 6606361"/>
              <a:gd name="connsiteY13534" fmla="*/ 151603 h 3994140"/>
              <a:gd name="connsiteX13535" fmla="*/ 5721333 w 6606361"/>
              <a:gd name="connsiteY13535" fmla="*/ 151603 h 3994140"/>
              <a:gd name="connsiteX13536" fmla="*/ 5715501 w 6606361"/>
              <a:gd name="connsiteY13536" fmla="*/ 151603 h 3994140"/>
              <a:gd name="connsiteX13537" fmla="*/ 5709668 w 6606361"/>
              <a:gd name="connsiteY13537" fmla="*/ 151603 h 3994140"/>
              <a:gd name="connsiteX13538" fmla="*/ 5706752 w 6606361"/>
              <a:gd name="connsiteY13538" fmla="*/ 148687 h 3994140"/>
              <a:gd name="connsiteX13539" fmla="*/ 5703836 w 6606361"/>
              <a:gd name="connsiteY13539" fmla="*/ 145771 h 3994140"/>
              <a:gd name="connsiteX13540" fmla="*/ 5700920 w 6606361"/>
              <a:gd name="connsiteY13540" fmla="*/ 145771 h 3994140"/>
              <a:gd name="connsiteX13541" fmla="*/ 5698004 w 6606361"/>
              <a:gd name="connsiteY13541" fmla="*/ 145771 h 3994140"/>
              <a:gd name="connsiteX13542" fmla="*/ 5698004 w 6606361"/>
              <a:gd name="connsiteY13542" fmla="*/ 148687 h 3994140"/>
              <a:gd name="connsiteX13543" fmla="*/ 5692172 w 6606361"/>
              <a:gd name="connsiteY13543" fmla="*/ 151603 h 3994140"/>
              <a:gd name="connsiteX13544" fmla="*/ 5689256 w 6606361"/>
              <a:gd name="connsiteY13544" fmla="*/ 151603 h 3994140"/>
              <a:gd name="connsiteX13545" fmla="*/ 5686340 w 6606361"/>
              <a:gd name="connsiteY13545" fmla="*/ 151603 h 3994140"/>
              <a:gd name="connsiteX13546" fmla="*/ 5686340 w 6606361"/>
              <a:gd name="connsiteY13546" fmla="*/ 148687 h 3994140"/>
              <a:gd name="connsiteX13547" fmla="*/ 5671760 w 6606361"/>
              <a:gd name="connsiteY13547" fmla="*/ 137025 h 3994140"/>
              <a:gd name="connsiteX13548" fmla="*/ 5668843 w 6606361"/>
              <a:gd name="connsiteY13548" fmla="*/ 131194 h 3994140"/>
              <a:gd name="connsiteX13549" fmla="*/ 5668843 w 6606361"/>
              <a:gd name="connsiteY13549" fmla="*/ 125363 h 3994140"/>
              <a:gd name="connsiteX13550" fmla="*/ 5671760 w 6606361"/>
              <a:gd name="connsiteY13550" fmla="*/ 122448 h 3994140"/>
              <a:gd name="connsiteX13551" fmla="*/ 5674676 w 6606361"/>
              <a:gd name="connsiteY13551" fmla="*/ 116617 h 3994140"/>
              <a:gd name="connsiteX13552" fmla="*/ 5671760 w 6606361"/>
              <a:gd name="connsiteY13552" fmla="*/ 110786 h 3994140"/>
              <a:gd name="connsiteX13553" fmla="*/ 5671760 w 6606361"/>
              <a:gd name="connsiteY13553" fmla="*/ 107870 h 3994140"/>
              <a:gd name="connsiteX13554" fmla="*/ 5668843 w 6606361"/>
              <a:gd name="connsiteY13554" fmla="*/ 107870 h 3994140"/>
              <a:gd name="connsiteX13555" fmla="*/ 5671760 w 6606361"/>
              <a:gd name="connsiteY13555" fmla="*/ 104956 h 3994140"/>
              <a:gd name="connsiteX13556" fmla="*/ 5671760 w 6606361"/>
              <a:gd name="connsiteY13556" fmla="*/ 102040 h 3994140"/>
              <a:gd name="connsiteX13557" fmla="*/ 5677592 w 6606361"/>
              <a:gd name="connsiteY13557" fmla="*/ 99124 h 3994140"/>
              <a:gd name="connsiteX13558" fmla="*/ 5680508 w 6606361"/>
              <a:gd name="connsiteY13558" fmla="*/ 96209 h 3994140"/>
              <a:gd name="connsiteX13559" fmla="*/ 5683424 w 6606361"/>
              <a:gd name="connsiteY13559" fmla="*/ 96209 h 3994140"/>
              <a:gd name="connsiteX13560" fmla="*/ 5689256 w 6606361"/>
              <a:gd name="connsiteY13560" fmla="*/ 96209 h 3994140"/>
              <a:gd name="connsiteX13561" fmla="*/ 5695088 w 6606361"/>
              <a:gd name="connsiteY13561" fmla="*/ 99124 h 3994140"/>
              <a:gd name="connsiteX13562" fmla="*/ 5700920 w 6606361"/>
              <a:gd name="connsiteY13562" fmla="*/ 104956 h 3994140"/>
              <a:gd name="connsiteX13563" fmla="*/ 5703836 w 6606361"/>
              <a:gd name="connsiteY13563" fmla="*/ 104956 h 3994140"/>
              <a:gd name="connsiteX13564" fmla="*/ 5706752 w 6606361"/>
              <a:gd name="connsiteY13564" fmla="*/ 107870 h 3994140"/>
              <a:gd name="connsiteX13565" fmla="*/ 5709668 w 6606361"/>
              <a:gd name="connsiteY13565" fmla="*/ 93293 h 3994140"/>
              <a:gd name="connsiteX13566" fmla="*/ 5709668 w 6606361"/>
              <a:gd name="connsiteY13566" fmla="*/ 90378 h 3994140"/>
              <a:gd name="connsiteX13567" fmla="*/ 5712585 w 6606361"/>
              <a:gd name="connsiteY13567" fmla="*/ 87463 h 3994140"/>
              <a:gd name="connsiteX13568" fmla="*/ 5715501 w 6606361"/>
              <a:gd name="connsiteY13568" fmla="*/ 84547 h 3994140"/>
              <a:gd name="connsiteX13569" fmla="*/ 5721333 w 6606361"/>
              <a:gd name="connsiteY13569" fmla="*/ 81632 h 3994140"/>
              <a:gd name="connsiteX13570" fmla="*/ 5727165 w 6606361"/>
              <a:gd name="connsiteY13570" fmla="*/ 81632 h 3994140"/>
              <a:gd name="connsiteX13571" fmla="*/ 5732997 w 6606361"/>
              <a:gd name="connsiteY13571" fmla="*/ 81632 h 3994140"/>
              <a:gd name="connsiteX13572" fmla="*/ 5738829 w 6606361"/>
              <a:gd name="connsiteY13572" fmla="*/ 78717 h 3994140"/>
              <a:gd name="connsiteX13573" fmla="*/ 5741745 w 6606361"/>
              <a:gd name="connsiteY13573" fmla="*/ 75801 h 3994140"/>
              <a:gd name="connsiteX13574" fmla="*/ 5747577 w 6606361"/>
              <a:gd name="connsiteY13574" fmla="*/ 81632 h 3994140"/>
              <a:gd name="connsiteX13575" fmla="*/ 5753410 w 6606361"/>
              <a:gd name="connsiteY13575" fmla="*/ 69970 h 3994140"/>
              <a:gd name="connsiteX13576" fmla="*/ 5753410 w 6606361"/>
              <a:gd name="connsiteY13576" fmla="*/ 67055 h 3994140"/>
              <a:gd name="connsiteX13577" fmla="*/ 5756326 w 6606361"/>
              <a:gd name="connsiteY13577" fmla="*/ 64139 h 3994140"/>
              <a:gd name="connsiteX13578" fmla="*/ 5762158 w 6606361"/>
              <a:gd name="connsiteY13578" fmla="*/ 61224 h 3994140"/>
              <a:gd name="connsiteX13579" fmla="*/ 5767990 w 6606361"/>
              <a:gd name="connsiteY13579" fmla="*/ 55393 h 3994140"/>
              <a:gd name="connsiteX13580" fmla="*/ 5779654 w 6606361"/>
              <a:gd name="connsiteY13580" fmla="*/ 52477 h 3994140"/>
              <a:gd name="connsiteX13581" fmla="*/ 5782570 w 6606361"/>
              <a:gd name="connsiteY13581" fmla="*/ 64139 h 3994140"/>
              <a:gd name="connsiteX13582" fmla="*/ 5785486 w 6606361"/>
              <a:gd name="connsiteY13582" fmla="*/ 49562 h 3994140"/>
              <a:gd name="connsiteX13583" fmla="*/ 5785486 w 6606361"/>
              <a:gd name="connsiteY13583" fmla="*/ 46646 h 3994140"/>
              <a:gd name="connsiteX13584" fmla="*/ 5791318 w 6606361"/>
              <a:gd name="connsiteY13584" fmla="*/ 46646 h 3994140"/>
              <a:gd name="connsiteX13585" fmla="*/ 5213937 w 6606361"/>
              <a:gd name="connsiteY13585" fmla="*/ 0 h 3994140"/>
              <a:gd name="connsiteX13586" fmla="*/ 5219769 w 6606361"/>
              <a:gd name="connsiteY13586" fmla="*/ 0 h 3994140"/>
              <a:gd name="connsiteX13587" fmla="*/ 5225601 w 6606361"/>
              <a:gd name="connsiteY13587" fmla="*/ 0 h 3994140"/>
              <a:gd name="connsiteX13588" fmla="*/ 5231433 w 6606361"/>
              <a:gd name="connsiteY13588" fmla="*/ 2915 h 3994140"/>
              <a:gd name="connsiteX13589" fmla="*/ 5237265 w 6606361"/>
              <a:gd name="connsiteY13589" fmla="*/ 5831 h 3994140"/>
              <a:gd name="connsiteX13590" fmla="*/ 5243097 w 6606361"/>
              <a:gd name="connsiteY13590" fmla="*/ 8746 h 3994140"/>
              <a:gd name="connsiteX13591" fmla="*/ 5246013 w 6606361"/>
              <a:gd name="connsiteY13591" fmla="*/ 14577 h 3994140"/>
              <a:gd name="connsiteX13592" fmla="*/ 5248929 w 6606361"/>
              <a:gd name="connsiteY13592" fmla="*/ 23324 h 3994140"/>
              <a:gd name="connsiteX13593" fmla="*/ 5248929 w 6606361"/>
              <a:gd name="connsiteY13593" fmla="*/ 26239 h 3994140"/>
              <a:gd name="connsiteX13594" fmla="*/ 5248929 w 6606361"/>
              <a:gd name="connsiteY13594" fmla="*/ 29154 h 3994140"/>
              <a:gd name="connsiteX13595" fmla="*/ 5251845 w 6606361"/>
              <a:gd name="connsiteY13595" fmla="*/ 32070 h 3994140"/>
              <a:gd name="connsiteX13596" fmla="*/ 5254761 w 6606361"/>
              <a:gd name="connsiteY13596" fmla="*/ 34986 h 3994140"/>
              <a:gd name="connsiteX13597" fmla="*/ 5260594 w 6606361"/>
              <a:gd name="connsiteY13597" fmla="*/ 37901 h 3994140"/>
              <a:gd name="connsiteX13598" fmla="*/ 5266426 w 6606361"/>
              <a:gd name="connsiteY13598" fmla="*/ 37901 h 3994140"/>
              <a:gd name="connsiteX13599" fmla="*/ 5266426 w 6606361"/>
              <a:gd name="connsiteY13599" fmla="*/ 34986 h 3994140"/>
              <a:gd name="connsiteX13600" fmla="*/ 5266426 w 6606361"/>
              <a:gd name="connsiteY13600" fmla="*/ 29154 h 3994140"/>
              <a:gd name="connsiteX13601" fmla="*/ 5266426 w 6606361"/>
              <a:gd name="connsiteY13601" fmla="*/ 26239 h 3994140"/>
              <a:gd name="connsiteX13602" fmla="*/ 5266426 w 6606361"/>
              <a:gd name="connsiteY13602" fmla="*/ 20408 h 3994140"/>
              <a:gd name="connsiteX13603" fmla="*/ 5269342 w 6606361"/>
              <a:gd name="connsiteY13603" fmla="*/ 17493 h 3994140"/>
              <a:gd name="connsiteX13604" fmla="*/ 5272258 w 6606361"/>
              <a:gd name="connsiteY13604" fmla="*/ 14577 h 3994140"/>
              <a:gd name="connsiteX13605" fmla="*/ 5275174 w 6606361"/>
              <a:gd name="connsiteY13605" fmla="*/ 14577 h 3994140"/>
              <a:gd name="connsiteX13606" fmla="*/ 5281006 w 6606361"/>
              <a:gd name="connsiteY13606" fmla="*/ 17493 h 3994140"/>
              <a:gd name="connsiteX13607" fmla="*/ 5289754 w 6606361"/>
              <a:gd name="connsiteY13607" fmla="*/ 20408 h 3994140"/>
              <a:gd name="connsiteX13608" fmla="*/ 5289754 w 6606361"/>
              <a:gd name="connsiteY13608" fmla="*/ 23324 h 3994140"/>
              <a:gd name="connsiteX13609" fmla="*/ 5286838 w 6606361"/>
              <a:gd name="connsiteY13609" fmla="*/ 29154 h 3994140"/>
              <a:gd name="connsiteX13610" fmla="*/ 5286838 w 6606361"/>
              <a:gd name="connsiteY13610" fmla="*/ 34986 h 3994140"/>
              <a:gd name="connsiteX13611" fmla="*/ 5286838 w 6606361"/>
              <a:gd name="connsiteY13611" fmla="*/ 43732 h 3994140"/>
              <a:gd name="connsiteX13612" fmla="*/ 5289754 w 6606361"/>
              <a:gd name="connsiteY13612" fmla="*/ 49562 h 3994140"/>
              <a:gd name="connsiteX13613" fmla="*/ 5289754 w 6606361"/>
              <a:gd name="connsiteY13613" fmla="*/ 58309 h 3994140"/>
              <a:gd name="connsiteX13614" fmla="*/ 5295586 w 6606361"/>
              <a:gd name="connsiteY13614" fmla="*/ 64139 h 3994140"/>
              <a:gd name="connsiteX13615" fmla="*/ 5298502 w 6606361"/>
              <a:gd name="connsiteY13615" fmla="*/ 67055 h 3994140"/>
              <a:gd name="connsiteX13616" fmla="*/ 5301419 w 6606361"/>
              <a:gd name="connsiteY13616" fmla="*/ 67055 h 3994140"/>
              <a:gd name="connsiteX13617" fmla="*/ 5304335 w 6606361"/>
              <a:gd name="connsiteY13617" fmla="*/ 64139 h 3994140"/>
              <a:gd name="connsiteX13618" fmla="*/ 5307251 w 6606361"/>
              <a:gd name="connsiteY13618" fmla="*/ 61224 h 3994140"/>
              <a:gd name="connsiteX13619" fmla="*/ 5313083 w 6606361"/>
              <a:gd name="connsiteY13619" fmla="*/ 49562 h 3994140"/>
              <a:gd name="connsiteX13620" fmla="*/ 5313083 w 6606361"/>
              <a:gd name="connsiteY13620" fmla="*/ 46647 h 3994140"/>
              <a:gd name="connsiteX13621" fmla="*/ 5315999 w 6606361"/>
              <a:gd name="connsiteY13621" fmla="*/ 43732 h 3994140"/>
              <a:gd name="connsiteX13622" fmla="*/ 5318915 w 6606361"/>
              <a:gd name="connsiteY13622" fmla="*/ 40816 h 3994140"/>
              <a:gd name="connsiteX13623" fmla="*/ 5321831 w 6606361"/>
              <a:gd name="connsiteY13623" fmla="*/ 37901 h 3994140"/>
              <a:gd name="connsiteX13624" fmla="*/ 5324747 w 6606361"/>
              <a:gd name="connsiteY13624" fmla="*/ 37901 h 3994140"/>
              <a:gd name="connsiteX13625" fmla="*/ 5327663 w 6606361"/>
              <a:gd name="connsiteY13625" fmla="*/ 40816 h 3994140"/>
              <a:gd name="connsiteX13626" fmla="*/ 5327663 w 6606361"/>
              <a:gd name="connsiteY13626" fmla="*/ 46647 h 3994140"/>
              <a:gd name="connsiteX13627" fmla="*/ 5330579 w 6606361"/>
              <a:gd name="connsiteY13627" fmla="*/ 55393 h 3994140"/>
              <a:gd name="connsiteX13628" fmla="*/ 5330579 w 6606361"/>
              <a:gd name="connsiteY13628" fmla="*/ 67055 h 3994140"/>
              <a:gd name="connsiteX13629" fmla="*/ 5327663 w 6606361"/>
              <a:gd name="connsiteY13629" fmla="*/ 69971 h 3994140"/>
              <a:gd name="connsiteX13630" fmla="*/ 5324747 w 6606361"/>
              <a:gd name="connsiteY13630" fmla="*/ 84547 h 3994140"/>
              <a:gd name="connsiteX13631" fmla="*/ 5321831 w 6606361"/>
              <a:gd name="connsiteY13631" fmla="*/ 99125 h 3994140"/>
              <a:gd name="connsiteX13632" fmla="*/ 5324747 w 6606361"/>
              <a:gd name="connsiteY13632" fmla="*/ 116618 h 3994140"/>
              <a:gd name="connsiteX13633" fmla="*/ 5330579 w 6606361"/>
              <a:gd name="connsiteY13633" fmla="*/ 131194 h 3994140"/>
              <a:gd name="connsiteX13634" fmla="*/ 5330579 w 6606361"/>
              <a:gd name="connsiteY13634" fmla="*/ 134110 h 3994140"/>
              <a:gd name="connsiteX13635" fmla="*/ 5327663 w 6606361"/>
              <a:gd name="connsiteY13635" fmla="*/ 139941 h 3994140"/>
              <a:gd name="connsiteX13636" fmla="*/ 5324747 w 6606361"/>
              <a:gd name="connsiteY13636" fmla="*/ 142856 h 3994140"/>
              <a:gd name="connsiteX13637" fmla="*/ 5324747 w 6606361"/>
              <a:gd name="connsiteY13637" fmla="*/ 145771 h 3994140"/>
              <a:gd name="connsiteX13638" fmla="*/ 5321831 w 6606361"/>
              <a:gd name="connsiteY13638" fmla="*/ 148687 h 3994140"/>
              <a:gd name="connsiteX13639" fmla="*/ 5318915 w 6606361"/>
              <a:gd name="connsiteY13639" fmla="*/ 148687 h 3994140"/>
              <a:gd name="connsiteX13640" fmla="*/ 5315999 w 6606361"/>
              <a:gd name="connsiteY13640" fmla="*/ 145771 h 3994140"/>
              <a:gd name="connsiteX13641" fmla="*/ 5315999 w 6606361"/>
              <a:gd name="connsiteY13641" fmla="*/ 139941 h 3994140"/>
              <a:gd name="connsiteX13642" fmla="*/ 5313083 w 6606361"/>
              <a:gd name="connsiteY13642" fmla="*/ 134110 h 3994140"/>
              <a:gd name="connsiteX13643" fmla="*/ 5313083 w 6606361"/>
              <a:gd name="connsiteY13643" fmla="*/ 131194 h 3994140"/>
              <a:gd name="connsiteX13644" fmla="*/ 5313083 w 6606361"/>
              <a:gd name="connsiteY13644" fmla="*/ 125364 h 3994140"/>
              <a:gd name="connsiteX13645" fmla="*/ 5313083 w 6606361"/>
              <a:gd name="connsiteY13645" fmla="*/ 116618 h 3994140"/>
              <a:gd name="connsiteX13646" fmla="*/ 5310167 w 6606361"/>
              <a:gd name="connsiteY13646" fmla="*/ 113702 h 3994140"/>
              <a:gd name="connsiteX13647" fmla="*/ 5307251 w 6606361"/>
              <a:gd name="connsiteY13647" fmla="*/ 110786 h 3994140"/>
              <a:gd name="connsiteX13648" fmla="*/ 5301419 w 6606361"/>
              <a:gd name="connsiteY13648" fmla="*/ 107871 h 3994140"/>
              <a:gd name="connsiteX13649" fmla="*/ 5298502 w 6606361"/>
              <a:gd name="connsiteY13649" fmla="*/ 113702 h 3994140"/>
              <a:gd name="connsiteX13650" fmla="*/ 5295586 w 6606361"/>
              <a:gd name="connsiteY13650" fmla="*/ 110786 h 3994140"/>
              <a:gd name="connsiteX13651" fmla="*/ 5289754 w 6606361"/>
              <a:gd name="connsiteY13651" fmla="*/ 107871 h 3994140"/>
              <a:gd name="connsiteX13652" fmla="*/ 5283922 w 6606361"/>
              <a:gd name="connsiteY13652" fmla="*/ 104956 h 3994140"/>
              <a:gd name="connsiteX13653" fmla="*/ 5278090 w 6606361"/>
              <a:gd name="connsiteY13653" fmla="*/ 102040 h 3994140"/>
              <a:gd name="connsiteX13654" fmla="*/ 5269342 w 6606361"/>
              <a:gd name="connsiteY13654" fmla="*/ 96209 h 3994140"/>
              <a:gd name="connsiteX13655" fmla="*/ 5266426 w 6606361"/>
              <a:gd name="connsiteY13655" fmla="*/ 87463 h 3994140"/>
              <a:gd name="connsiteX13656" fmla="*/ 5246013 w 6606361"/>
              <a:gd name="connsiteY13656" fmla="*/ 67055 h 3994140"/>
              <a:gd name="connsiteX13657" fmla="*/ 5246013 w 6606361"/>
              <a:gd name="connsiteY13657" fmla="*/ 64139 h 3994140"/>
              <a:gd name="connsiteX13658" fmla="*/ 5243097 w 6606361"/>
              <a:gd name="connsiteY13658" fmla="*/ 61224 h 3994140"/>
              <a:gd name="connsiteX13659" fmla="*/ 5240181 w 6606361"/>
              <a:gd name="connsiteY13659" fmla="*/ 55393 h 3994140"/>
              <a:gd name="connsiteX13660" fmla="*/ 5237265 w 6606361"/>
              <a:gd name="connsiteY13660" fmla="*/ 49562 h 3994140"/>
              <a:gd name="connsiteX13661" fmla="*/ 5231433 w 6606361"/>
              <a:gd name="connsiteY13661" fmla="*/ 46647 h 3994140"/>
              <a:gd name="connsiteX13662" fmla="*/ 5222685 w 6606361"/>
              <a:gd name="connsiteY13662" fmla="*/ 43732 h 3994140"/>
              <a:gd name="connsiteX13663" fmla="*/ 5222685 w 6606361"/>
              <a:gd name="connsiteY13663" fmla="*/ 40816 h 3994140"/>
              <a:gd name="connsiteX13664" fmla="*/ 5219769 w 6606361"/>
              <a:gd name="connsiteY13664" fmla="*/ 37901 h 3994140"/>
              <a:gd name="connsiteX13665" fmla="*/ 5213937 w 6606361"/>
              <a:gd name="connsiteY13665" fmla="*/ 34986 h 3994140"/>
              <a:gd name="connsiteX13666" fmla="*/ 5211020 w 6606361"/>
              <a:gd name="connsiteY13666" fmla="*/ 29154 h 3994140"/>
              <a:gd name="connsiteX13667" fmla="*/ 5205188 w 6606361"/>
              <a:gd name="connsiteY13667" fmla="*/ 23324 h 3994140"/>
              <a:gd name="connsiteX13668" fmla="*/ 5205188 w 6606361"/>
              <a:gd name="connsiteY13668" fmla="*/ 17493 h 3994140"/>
              <a:gd name="connsiteX13669" fmla="*/ 5202272 w 6606361"/>
              <a:gd name="connsiteY13669" fmla="*/ 11662 h 3994140"/>
              <a:gd name="connsiteX13670" fmla="*/ 5208104 w 6606361"/>
              <a:gd name="connsiteY13670" fmla="*/ 5831 h 399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</a:cxnLst>
            <a:rect l="l" t="t" r="r" b="b"/>
            <a:pathLst>
              <a:path w="6606361" h="3994140">
                <a:moveTo>
                  <a:pt x="5765074" y="3912508"/>
                </a:moveTo>
                <a:lnTo>
                  <a:pt x="5770906" y="3950409"/>
                </a:lnTo>
                <a:lnTo>
                  <a:pt x="5829228" y="3953324"/>
                </a:lnTo>
                <a:lnTo>
                  <a:pt x="5770906" y="3950408"/>
                </a:lnTo>
                <a:close/>
                <a:moveTo>
                  <a:pt x="5686340" y="3827960"/>
                </a:moveTo>
                <a:lnTo>
                  <a:pt x="5686340" y="3827961"/>
                </a:lnTo>
                <a:lnTo>
                  <a:pt x="5703837" y="3848369"/>
                </a:lnTo>
                <a:lnTo>
                  <a:pt x="5759242" y="3848369"/>
                </a:lnTo>
                <a:lnTo>
                  <a:pt x="5762158" y="3848369"/>
                </a:lnTo>
                <a:lnTo>
                  <a:pt x="5762158" y="3848368"/>
                </a:lnTo>
                <a:lnTo>
                  <a:pt x="5759242" y="3848368"/>
                </a:lnTo>
                <a:lnTo>
                  <a:pt x="5703837" y="3848368"/>
                </a:lnTo>
                <a:close/>
                <a:moveTo>
                  <a:pt x="3411804" y="3556825"/>
                </a:moveTo>
                <a:lnTo>
                  <a:pt x="3417636" y="3556825"/>
                </a:lnTo>
                <a:lnTo>
                  <a:pt x="3423468" y="3556825"/>
                </a:lnTo>
                <a:lnTo>
                  <a:pt x="3429300" y="3559741"/>
                </a:lnTo>
                <a:lnTo>
                  <a:pt x="3435132" y="3562656"/>
                </a:lnTo>
                <a:lnTo>
                  <a:pt x="3440964" y="3565572"/>
                </a:lnTo>
                <a:lnTo>
                  <a:pt x="3443880" y="3568487"/>
                </a:lnTo>
                <a:lnTo>
                  <a:pt x="3443880" y="3574318"/>
                </a:lnTo>
                <a:lnTo>
                  <a:pt x="3440964" y="3580149"/>
                </a:lnTo>
                <a:lnTo>
                  <a:pt x="3438048" y="3585979"/>
                </a:lnTo>
                <a:lnTo>
                  <a:pt x="3435132" y="3591810"/>
                </a:lnTo>
                <a:lnTo>
                  <a:pt x="3432216" y="3594726"/>
                </a:lnTo>
                <a:lnTo>
                  <a:pt x="3429300" y="3597641"/>
                </a:lnTo>
                <a:lnTo>
                  <a:pt x="3426384" y="3600557"/>
                </a:lnTo>
                <a:lnTo>
                  <a:pt x="3417636" y="3618049"/>
                </a:lnTo>
                <a:lnTo>
                  <a:pt x="3417636" y="3620965"/>
                </a:lnTo>
                <a:lnTo>
                  <a:pt x="3414720" y="3623880"/>
                </a:lnTo>
                <a:lnTo>
                  <a:pt x="3411804" y="3629711"/>
                </a:lnTo>
                <a:lnTo>
                  <a:pt x="3405971" y="3635542"/>
                </a:lnTo>
                <a:lnTo>
                  <a:pt x="3400139" y="3644288"/>
                </a:lnTo>
                <a:lnTo>
                  <a:pt x="3394307" y="3650119"/>
                </a:lnTo>
                <a:lnTo>
                  <a:pt x="3388475" y="3653034"/>
                </a:lnTo>
                <a:lnTo>
                  <a:pt x="3385559" y="3658865"/>
                </a:lnTo>
                <a:lnTo>
                  <a:pt x="3382643" y="3664696"/>
                </a:lnTo>
                <a:lnTo>
                  <a:pt x="3385559" y="3670527"/>
                </a:lnTo>
                <a:lnTo>
                  <a:pt x="3385559" y="3676358"/>
                </a:lnTo>
                <a:lnTo>
                  <a:pt x="3385559" y="3682188"/>
                </a:lnTo>
                <a:lnTo>
                  <a:pt x="3382643" y="3688019"/>
                </a:lnTo>
                <a:lnTo>
                  <a:pt x="3379727" y="3693850"/>
                </a:lnTo>
                <a:lnTo>
                  <a:pt x="3373895" y="3699681"/>
                </a:lnTo>
                <a:lnTo>
                  <a:pt x="3368063" y="3705512"/>
                </a:lnTo>
                <a:lnTo>
                  <a:pt x="3362230" y="3708427"/>
                </a:lnTo>
                <a:lnTo>
                  <a:pt x="3359314" y="3708427"/>
                </a:lnTo>
                <a:lnTo>
                  <a:pt x="3350566" y="3708427"/>
                </a:lnTo>
                <a:lnTo>
                  <a:pt x="3341818" y="3705512"/>
                </a:lnTo>
                <a:lnTo>
                  <a:pt x="3333070" y="3702596"/>
                </a:lnTo>
                <a:lnTo>
                  <a:pt x="3324322" y="3699681"/>
                </a:lnTo>
                <a:lnTo>
                  <a:pt x="3315573" y="3696766"/>
                </a:lnTo>
                <a:lnTo>
                  <a:pt x="3309741" y="3693850"/>
                </a:lnTo>
                <a:lnTo>
                  <a:pt x="3309741" y="3688019"/>
                </a:lnTo>
                <a:lnTo>
                  <a:pt x="3309741" y="3685104"/>
                </a:lnTo>
                <a:lnTo>
                  <a:pt x="3309741" y="3679273"/>
                </a:lnTo>
                <a:lnTo>
                  <a:pt x="3312657" y="3676358"/>
                </a:lnTo>
                <a:lnTo>
                  <a:pt x="3315573" y="3673442"/>
                </a:lnTo>
                <a:lnTo>
                  <a:pt x="3318489" y="3667611"/>
                </a:lnTo>
                <a:lnTo>
                  <a:pt x="3321406" y="3661780"/>
                </a:lnTo>
                <a:lnTo>
                  <a:pt x="3327238" y="3661780"/>
                </a:lnTo>
                <a:lnTo>
                  <a:pt x="3330154" y="3661780"/>
                </a:lnTo>
                <a:lnTo>
                  <a:pt x="3338902" y="3647203"/>
                </a:lnTo>
                <a:lnTo>
                  <a:pt x="3356398" y="3620965"/>
                </a:lnTo>
                <a:lnTo>
                  <a:pt x="3370979" y="3609303"/>
                </a:lnTo>
                <a:lnTo>
                  <a:pt x="3394307" y="3594726"/>
                </a:lnTo>
                <a:lnTo>
                  <a:pt x="3397223" y="3574318"/>
                </a:lnTo>
                <a:lnTo>
                  <a:pt x="3400139" y="3571402"/>
                </a:lnTo>
                <a:lnTo>
                  <a:pt x="3403055" y="3568487"/>
                </a:lnTo>
                <a:lnTo>
                  <a:pt x="3405971" y="3562656"/>
                </a:lnTo>
                <a:lnTo>
                  <a:pt x="3408887" y="3559741"/>
                </a:lnTo>
                <a:close/>
                <a:moveTo>
                  <a:pt x="3061876" y="3434377"/>
                </a:moveTo>
                <a:lnTo>
                  <a:pt x="3064792" y="3434377"/>
                </a:lnTo>
                <a:lnTo>
                  <a:pt x="3070624" y="3434377"/>
                </a:lnTo>
                <a:lnTo>
                  <a:pt x="3076456" y="3437293"/>
                </a:lnTo>
                <a:lnTo>
                  <a:pt x="3079372" y="3440208"/>
                </a:lnTo>
                <a:lnTo>
                  <a:pt x="3082288" y="3443124"/>
                </a:lnTo>
                <a:lnTo>
                  <a:pt x="3085204" y="3443124"/>
                </a:lnTo>
                <a:lnTo>
                  <a:pt x="3085204" y="3446039"/>
                </a:lnTo>
                <a:lnTo>
                  <a:pt x="3085204" y="3451870"/>
                </a:lnTo>
                <a:lnTo>
                  <a:pt x="3085204" y="3460616"/>
                </a:lnTo>
                <a:lnTo>
                  <a:pt x="3085204" y="3469362"/>
                </a:lnTo>
                <a:lnTo>
                  <a:pt x="3088120" y="3478109"/>
                </a:lnTo>
                <a:lnTo>
                  <a:pt x="3085204" y="3483940"/>
                </a:lnTo>
                <a:lnTo>
                  <a:pt x="3082288" y="3492686"/>
                </a:lnTo>
                <a:lnTo>
                  <a:pt x="3076456" y="3498517"/>
                </a:lnTo>
                <a:lnTo>
                  <a:pt x="3070624" y="3507263"/>
                </a:lnTo>
                <a:lnTo>
                  <a:pt x="3064792" y="3510178"/>
                </a:lnTo>
                <a:lnTo>
                  <a:pt x="3061876" y="3513094"/>
                </a:lnTo>
                <a:lnTo>
                  <a:pt x="3056043" y="3516009"/>
                </a:lnTo>
                <a:lnTo>
                  <a:pt x="3050211" y="3513094"/>
                </a:lnTo>
                <a:lnTo>
                  <a:pt x="3041463" y="3510178"/>
                </a:lnTo>
                <a:lnTo>
                  <a:pt x="3035631" y="3507263"/>
                </a:lnTo>
                <a:lnTo>
                  <a:pt x="3029799" y="3501432"/>
                </a:lnTo>
                <a:lnTo>
                  <a:pt x="3023967" y="3498517"/>
                </a:lnTo>
                <a:lnTo>
                  <a:pt x="3023967" y="3492686"/>
                </a:lnTo>
                <a:lnTo>
                  <a:pt x="3018135" y="3486855"/>
                </a:lnTo>
                <a:lnTo>
                  <a:pt x="3015219" y="3481024"/>
                </a:lnTo>
                <a:lnTo>
                  <a:pt x="3012302" y="3478109"/>
                </a:lnTo>
                <a:lnTo>
                  <a:pt x="3003554" y="3454785"/>
                </a:lnTo>
                <a:lnTo>
                  <a:pt x="3003554" y="3446039"/>
                </a:lnTo>
                <a:lnTo>
                  <a:pt x="3006470" y="3443124"/>
                </a:lnTo>
                <a:lnTo>
                  <a:pt x="3009386" y="3440208"/>
                </a:lnTo>
                <a:lnTo>
                  <a:pt x="3012302" y="3437293"/>
                </a:lnTo>
                <a:lnTo>
                  <a:pt x="3015219" y="3437293"/>
                </a:lnTo>
                <a:lnTo>
                  <a:pt x="3018135" y="3437293"/>
                </a:lnTo>
                <a:lnTo>
                  <a:pt x="3026883" y="3437293"/>
                </a:lnTo>
                <a:lnTo>
                  <a:pt x="3050211" y="3448954"/>
                </a:lnTo>
                <a:lnTo>
                  <a:pt x="3053127" y="3446039"/>
                </a:lnTo>
                <a:lnTo>
                  <a:pt x="3056043" y="3440208"/>
                </a:lnTo>
                <a:lnTo>
                  <a:pt x="3058960" y="3437293"/>
                </a:lnTo>
                <a:close/>
                <a:moveTo>
                  <a:pt x="3423469" y="3405223"/>
                </a:moveTo>
                <a:lnTo>
                  <a:pt x="3426385" y="3405223"/>
                </a:lnTo>
                <a:lnTo>
                  <a:pt x="3429301" y="3408139"/>
                </a:lnTo>
                <a:lnTo>
                  <a:pt x="3435133" y="3408139"/>
                </a:lnTo>
                <a:lnTo>
                  <a:pt x="3438049" y="3413970"/>
                </a:lnTo>
                <a:lnTo>
                  <a:pt x="3438049" y="3416885"/>
                </a:lnTo>
                <a:lnTo>
                  <a:pt x="3438049" y="3419800"/>
                </a:lnTo>
                <a:lnTo>
                  <a:pt x="3458462" y="3446039"/>
                </a:lnTo>
                <a:lnTo>
                  <a:pt x="3458462" y="3448955"/>
                </a:lnTo>
                <a:lnTo>
                  <a:pt x="3461378" y="3451870"/>
                </a:lnTo>
                <a:lnTo>
                  <a:pt x="3464294" y="3457701"/>
                </a:lnTo>
                <a:lnTo>
                  <a:pt x="3467210" y="3463532"/>
                </a:lnTo>
                <a:lnTo>
                  <a:pt x="3473042" y="3469363"/>
                </a:lnTo>
                <a:lnTo>
                  <a:pt x="3478874" y="3475194"/>
                </a:lnTo>
                <a:lnTo>
                  <a:pt x="3481790" y="3478109"/>
                </a:lnTo>
                <a:lnTo>
                  <a:pt x="3490538" y="3481025"/>
                </a:lnTo>
                <a:lnTo>
                  <a:pt x="3496371" y="3481025"/>
                </a:lnTo>
                <a:lnTo>
                  <a:pt x="3505119" y="3481025"/>
                </a:lnTo>
                <a:lnTo>
                  <a:pt x="3510951" y="3478109"/>
                </a:lnTo>
                <a:lnTo>
                  <a:pt x="3516783" y="3478109"/>
                </a:lnTo>
                <a:lnTo>
                  <a:pt x="3516783" y="3483940"/>
                </a:lnTo>
                <a:lnTo>
                  <a:pt x="3513867" y="3489771"/>
                </a:lnTo>
                <a:lnTo>
                  <a:pt x="3510951" y="3498517"/>
                </a:lnTo>
                <a:lnTo>
                  <a:pt x="3508035" y="3504348"/>
                </a:lnTo>
                <a:lnTo>
                  <a:pt x="3505119" y="3513094"/>
                </a:lnTo>
                <a:lnTo>
                  <a:pt x="3499287" y="3518925"/>
                </a:lnTo>
                <a:lnTo>
                  <a:pt x="3493455" y="3521841"/>
                </a:lnTo>
                <a:lnTo>
                  <a:pt x="3490538" y="3524756"/>
                </a:lnTo>
                <a:lnTo>
                  <a:pt x="3484706" y="3530587"/>
                </a:lnTo>
                <a:lnTo>
                  <a:pt x="3478874" y="3536418"/>
                </a:lnTo>
                <a:lnTo>
                  <a:pt x="3475958" y="3545164"/>
                </a:lnTo>
                <a:lnTo>
                  <a:pt x="3470126" y="3553910"/>
                </a:lnTo>
                <a:lnTo>
                  <a:pt x="3467210" y="3559741"/>
                </a:lnTo>
                <a:lnTo>
                  <a:pt x="3467210" y="3565572"/>
                </a:lnTo>
                <a:lnTo>
                  <a:pt x="3464294" y="3565572"/>
                </a:lnTo>
                <a:lnTo>
                  <a:pt x="3461378" y="3559741"/>
                </a:lnTo>
                <a:lnTo>
                  <a:pt x="3458462" y="3553910"/>
                </a:lnTo>
                <a:lnTo>
                  <a:pt x="3455545" y="3545164"/>
                </a:lnTo>
                <a:lnTo>
                  <a:pt x="3452629" y="3539333"/>
                </a:lnTo>
                <a:lnTo>
                  <a:pt x="3446797" y="3533502"/>
                </a:lnTo>
                <a:lnTo>
                  <a:pt x="3443881" y="3527672"/>
                </a:lnTo>
                <a:lnTo>
                  <a:pt x="3438049" y="3521841"/>
                </a:lnTo>
                <a:lnTo>
                  <a:pt x="3438049" y="3518925"/>
                </a:lnTo>
                <a:lnTo>
                  <a:pt x="3438049" y="3513094"/>
                </a:lnTo>
                <a:lnTo>
                  <a:pt x="3440965" y="3498517"/>
                </a:lnTo>
                <a:lnTo>
                  <a:pt x="3443881" y="3483940"/>
                </a:lnTo>
                <a:lnTo>
                  <a:pt x="3443881" y="3469363"/>
                </a:lnTo>
                <a:lnTo>
                  <a:pt x="3443881" y="3463532"/>
                </a:lnTo>
                <a:lnTo>
                  <a:pt x="3440965" y="3460617"/>
                </a:lnTo>
                <a:lnTo>
                  <a:pt x="3435133" y="3454786"/>
                </a:lnTo>
                <a:lnTo>
                  <a:pt x="3432217" y="3448955"/>
                </a:lnTo>
                <a:lnTo>
                  <a:pt x="3426385" y="3443124"/>
                </a:lnTo>
                <a:lnTo>
                  <a:pt x="3423469" y="3434378"/>
                </a:lnTo>
                <a:lnTo>
                  <a:pt x="3417636" y="3428547"/>
                </a:lnTo>
                <a:lnTo>
                  <a:pt x="3414720" y="3422716"/>
                </a:lnTo>
                <a:lnTo>
                  <a:pt x="3411804" y="3416885"/>
                </a:lnTo>
                <a:lnTo>
                  <a:pt x="3414720" y="3411054"/>
                </a:lnTo>
                <a:lnTo>
                  <a:pt x="3414720" y="3408139"/>
                </a:lnTo>
                <a:lnTo>
                  <a:pt x="3417636" y="3408139"/>
                </a:lnTo>
                <a:lnTo>
                  <a:pt x="3420552" y="3408139"/>
                </a:lnTo>
                <a:close/>
                <a:moveTo>
                  <a:pt x="5977947" y="3303184"/>
                </a:moveTo>
                <a:lnTo>
                  <a:pt x="5975031" y="3306098"/>
                </a:lnTo>
                <a:lnTo>
                  <a:pt x="5975031" y="3314845"/>
                </a:lnTo>
                <a:lnTo>
                  <a:pt x="5977948" y="3320676"/>
                </a:lnTo>
                <a:lnTo>
                  <a:pt x="5980860" y="3326499"/>
                </a:lnTo>
                <a:lnTo>
                  <a:pt x="5977947" y="3317760"/>
                </a:lnTo>
                <a:lnTo>
                  <a:pt x="5977947" y="3309014"/>
                </a:lnTo>
                <a:close/>
                <a:moveTo>
                  <a:pt x="5975031" y="3276945"/>
                </a:moveTo>
                <a:lnTo>
                  <a:pt x="5975031" y="3282775"/>
                </a:lnTo>
                <a:lnTo>
                  <a:pt x="5977947" y="3297347"/>
                </a:lnTo>
                <a:lnTo>
                  <a:pt x="5977947" y="3294437"/>
                </a:lnTo>
                <a:lnTo>
                  <a:pt x="5977947" y="3291522"/>
                </a:lnTo>
                <a:lnTo>
                  <a:pt x="5977947" y="3288606"/>
                </a:lnTo>
                <a:close/>
                <a:moveTo>
                  <a:pt x="5977946" y="3241964"/>
                </a:moveTo>
                <a:lnTo>
                  <a:pt x="5975031" y="3250705"/>
                </a:lnTo>
                <a:lnTo>
                  <a:pt x="5975031" y="3259452"/>
                </a:lnTo>
                <a:close/>
                <a:moveTo>
                  <a:pt x="5998360" y="3212804"/>
                </a:moveTo>
                <a:lnTo>
                  <a:pt x="5998358" y="3212806"/>
                </a:lnTo>
                <a:lnTo>
                  <a:pt x="5998360" y="3212805"/>
                </a:lnTo>
                <a:lnTo>
                  <a:pt x="6004192" y="3215721"/>
                </a:lnTo>
                <a:lnTo>
                  <a:pt x="6004194" y="3215722"/>
                </a:lnTo>
                <a:lnTo>
                  <a:pt x="6004192" y="3215720"/>
                </a:lnTo>
                <a:close/>
                <a:moveTo>
                  <a:pt x="699855" y="3110766"/>
                </a:moveTo>
                <a:lnTo>
                  <a:pt x="694027" y="3113680"/>
                </a:lnTo>
                <a:lnTo>
                  <a:pt x="696940" y="3113680"/>
                </a:lnTo>
                <a:close/>
                <a:moveTo>
                  <a:pt x="6065430" y="3110764"/>
                </a:moveTo>
                <a:lnTo>
                  <a:pt x="6065430" y="3110765"/>
                </a:lnTo>
                <a:lnTo>
                  <a:pt x="6068346" y="3110765"/>
                </a:lnTo>
                <a:lnTo>
                  <a:pt x="6068346" y="3110764"/>
                </a:lnTo>
                <a:close/>
                <a:moveTo>
                  <a:pt x="702772" y="3107850"/>
                </a:moveTo>
                <a:lnTo>
                  <a:pt x="699857" y="3110765"/>
                </a:lnTo>
                <a:lnTo>
                  <a:pt x="702772" y="3110765"/>
                </a:lnTo>
                <a:close/>
                <a:moveTo>
                  <a:pt x="5785487" y="3093272"/>
                </a:moveTo>
                <a:lnTo>
                  <a:pt x="5782570" y="3104934"/>
                </a:lnTo>
                <a:lnTo>
                  <a:pt x="5779654" y="3110765"/>
                </a:lnTo>
                <a:lnTo>
                  <a:pt x="5782571" y="3104934"/>
                </a:lnTo>
                <a:close/>
                <a:moveTo>
                  <a:pt x="720269" y="3078695"/>
                </a:moveTo>
                <a:lnTo>
                  <a:pt x="720268" y="3078697"/>
                </a:lnTo>
                <a:lnTo>
                  <a:pt x="720269" y="3078696"/>
                </a:lnTo>
                <a:close/>
                <a:moveTo>
                  <a:pt x="758178" y="3075780"/>
                </a:moveTo>
                <a:lnTo>
                  <a:pt x="749430" y="3084527"/>
                </a:lnTo>
                <a:lnTo>
                  <a:pt x="740687" y="3090353"/>
                </a:lnTo>
                <a:lnTo>
                  <a:pt x="752346" y="3084526"/>
                </a:lnTo>
                <a:lnTo>
                  <a:pt x="761092" y="3075780"/>
                </a:lnTo>
                <a:close/>
                <a:moveTo>
                  <a:pt x="6024604" y="3067033"/>
                </a:moveTo>
                <a:lnTo>
                  <a:pt x="6022417" y="3069220"/>
                </a:lnTo>
                <a:lnTo>
                  <a:pt x="6024604" y="3069949"/>
                </a:lnTo>
                <a:close/>
                <a:moveTo>
                  <a:pt x="5800066" y="3046626"/>
                </a:moveTo>
                <a:lnTo>
                  <a:pt x="5797151" y="3049540"/>
                </a:lnTo>
                <a:lnTo>
                  <a:pt x="5797151" y="3049541"/>
                </a:lnTo>
                <a:lnTo>
                  <a:pt x="5800067" y="3049541"/>
                </a:lnTo>
                <a:lnTo>
                  <a:pt x="5802982" y="3046626"/>
                </a:lnTo>
                <a:close/>
                <a:moveTo>
                  <a:pt x="819415" y="3043711"/>
                </a:moveTo>
                <a:lnTo>
                  <a:pt x="813584" y="3049541"/>
                </a:lnTo>
                <a:lnTo>
                  <a:pt x="810667" y="3058288"/>
                </a:lnTo>
                <a:lnTo>
                  <a:pt x="810667" y="3061202"/>
                </a:lnTo>
                <a:lnTo>
                  <a:pt x="813584" y="3055371"/>
                </a:lnTo>
                <a:lnTo>
                  <a:pt x="816499" y="3049540"/>
                </a:lnTo>
                <a:close/>
                <a:moveTo>
                  <a:pt x="5805899" y="3040795"/>
                </a:moveTo>
                <a:lnTo>
                  <a:pt x="5802983" y="3043710"/>
                </a:lnTo>
                <a:lnTo>
                  <a:pt x="5802983" y="3046625"/>
                </a:lnTo>
                <a:lnTo>
                  <a:pt x="5808815" y="3040795"/>
                </a:lnTo>
                <a:close/>
                <a:moveTo>
                  <a:pt x="930227" y="3040795"/>
                </a:moveTo>
                <a:lnTo>
                  <a:pt x="930227" y="3040796"/>
                </a:lnTo>
                <a:lnTo>
                  <a:pt x="933141" y="3046624"/>
                </a:lnTo>
                <a:lnTo>
                  <a:pt x="933143" y="3046625"/>
                </a:lnTo>
                <a:lnTo>
                  <a:pt x="933143" y="3043710"/>
                </a:lnTo>
                <a:close/>
                <a:moveTo>
                  <a:pt x="928284" y="3035932"/>
                </a:moveTo>
                <a:lnTo>
                  <a:pt x="927309" y="3037879"/>
                </a:lnTo>
                <a:lnTo>
                  <a:pt x="927311" y="3037880"/>
                </a:lnTo>
                <a:lnTo>
                  <a:pt x="927796" y="3038365"/>
                </a:lnTo>
                <a:close/>
                <a:moveTo>
                  <a:pt x="5872969" y="3026217"/>
                </a:moveTo>
                <a:lnTo>
                  <a:pt x="5872968" y="3026218"/>
                </a:lnTo>
                <a:lnTo>
                  <a:pt x="5864220" y="3032049"/>
                </a:lnTo>
                <a:lnTo>
                  <a:pt x="5858389" y="3043709"/>
                </a:lnTo>
                <a:close/>
                <a:moveTo>
                  <a:pt x="930226" y="3026215"/>
                </a:moveTo>
                <a:lnTo>
                  <a:pt x="930226" y="3026221"/>
                </a:lnTo>
                <a:lnTo>
                  <a:pt x="930227" y="3026218"/>
                </a:lnTo>
                <a:close/>
                <a:moveTo>
                  <a:pt x="5820491" y="3020389"/>
                </a:moveTo>
                <a:lnTo>
                  <a:pt x="5840892" y="3026217"/>
                </a:lnTo>
                <a:lnTo>
                  <a:pt x="5846722" y="3026217"/>
                </a:lnTo>
                <a:close/>
                <a:moveTo>
                  <a:pt x="5820479" y="3020387"/>
                </a:moveTo>
                <a:lnTo>
                  <a:pt x="5820479" y="3023302"/>
                </a:lnTo>
                <a:lnTo>
                  <a:pt x="5817563" y="3026218"/>
                </a:lnTo>
                <a:lnTo>
                  <a:pt x="5814647" y="3032049"/>
                </a:lnTo>
                <a:lnTo>
                  <a:pt x="5811731" y="3034964"/>
                </a:lnTo>
                <a:lnTo>
                  <a:pt x="5808815" y="3040794"/>
                </a:lnTo>
                <a:lnTo>
                  <a:pt x="5814647" y="3034963"/>
                </a:lnTo>
                <a:lnTo>
                  <a:pt x="5817563" y="3029133"/>
                </a:lnTo>
                <a:lnTo>
                  <a:pt x="5820480" y="3023302"/>
                </a:lnTo>
                <a:lnTo>
                  <a:pt x="5820480" y="3020387"/>
                </a:lnTo>
                <a:close/>
                <a:moveTo>
                  <a:pt x="927309" y="3014554"/>
                </a:moveTo>
                <a:lnTo>
                  <a:pt x="927309" y="3014555"/>
                </a:lnTo>
                <a:lnTo>
                  <a:pt x="927312" y="3014561"/>
                </a:lnTo>
                <a:lnTo>
                  <a:pt x="927310" y="3014556"/>
                </a:lnTo>
                <a:close/>
                <a:moveTo>
                  <a:pt x="5992527" y="3011638"/>
                </a:moveTo>
                <a:lnTo>
                  <a:pt x="5992527" y="3011640"/>
                </a:lnTo>
                <a:lnTo>
                  <a:pt x="5992528" y="3011646"/>
                </a:lnTo>
                <a:lnTo>
                  <a:pt x="5992528" y="3011640"/>
                </a:lnTo>
                <a:close/>
                <a:moveTo>
                  <a:pt x="5907961" y="2994148"/>
                </a:moveTo>
                <a:lnTo>
                  <a:pt x="5905045" y="2997063"/>
                </a:lnTo>
                <a:lnTo>
                  <a:pt x="5904073" y="2999978"/>
                </a:lnTo>
                <a:lnTo>
                  <a:pt x="5905045" y="2999978"/>
                </a:lnTo>
                <a:close/>
                <a:moveTo>
                  <a:pt x="877736" y="2994147"/>
                </a:moveTo>
                <a:lnTo>
                  <a:pt x="877736" y="2994148"/>
                </a:lnTo>
                <a:lnTo>
                  <a:pt x="877736" y="2997063"/>
                </a:lnTo>
                <a:lnTo>
                  <a:pt x="874820" y="2999979"/>
                </a:lnTo>
                <a:lnTo>
                  <a:pt x="873848" y="3001922"/>
                </a:lnTo>
                <a:lnTo>
                  <a:pt x="877736" y="2999978"/>
                </a:lnTo>
                <a:lnTo>
                  <a:pt x="880652" y="2994148"/>
                </a:lnTo>
                <a:lnTo>
                  <a:pt x="877737" y="2994148"/>
                </a:lnTo>
                <a:close/>
                <a:moveTo>
                  <a:pt x="5986695" y="2988316"/>
                </a:moveTo>
                <a:lnTo>
                  <a:pt x="5986695" y="2988317"/>
                </a:lnTo>
                <a:lnTo>
                  <a:pt x="5986696" y="2988318"/>
                </a:lnTo>
                <a:lnTo>
                  <a:pt x="5986696" y="2988316"/>
                </a:lnTo>
                <a:close/>
                <a:moveTo>
                  <a:pt x="5989612" y="2979565"/>
                </a:moveTo>
                <a:lnTo>
                  <a:pt x="5989611" y="2979571"/>
                </a:lnTo>
                <a:lnTo>
                  <a:pt x="5989610" y="2979573"/>
                </a:lnTo>
                <a:lnTo>
                  <a:pt x="5989612" y="2979570"/>
                </a:lnTo>
                <a:close/>
                <a:moveTo>
                  <a:pt x="5966285" y="2971797"/>
                </a:moveTo>
                <a:lnTo>
                  <a:pt x="5969199" y="2973740"/>
                </a:lnTo>
                <a:lnTo>
                  <a:pt x="5975029" y="2976654"/>
                </a:lnTo>
                <a:lnTo>
                  <a:pt x="5972115" y="2973740"/>
                </a:lnTo>
                <a:close/>
                <a:moveTo>
                  <a:pt x="5934206" y="2967909"/>
                </a:moveTo>
                <a:lnTo>
                  <a:pt x="5928374" y="2970825"/>
                </a:lnTo>
                <a:lnTo>
                  <a:pt x="5924000" y="2976655"/>
                </a:lnTo>
                <a:lnTo>
                  <a:pt x="5928374" y="2973740"/>
                </a:lnTo>
                <a:lnTo>
                  <a:pt x="5937122" y="2970824"/>
                </a:lnTo>
                <a:lnTo>
                  <a:pt x="5942953" y="2967909"/>
                </a:lnTo>
                <a:close/>
                <a:moveTo>
                  <a:pt x="702773" y="2962078"/>
                </a:moveTo>
                <a:lnTo>
                  <a:pt x="702773" y="2964994"/>
                </a:lnTo>
                <a:lnTo>
                  <a:pt x="723185" y="2962078"/>
                </a:lnTo>
                <a:close/>
                <a:moveTo>
                  <a:pt x="5762166" y="2941682"/>
                </a:moveTo>
                <a:lnTo>
                  <a:pt x="5773822" y="2959162"/>
                </a:lnTo>
                <a:lnTo>
                  <a:pt x="5775280" y="2959162"/>
                </a:lnTo>
                <a:lnTo>
                  <a:pt x="5773822" y="2956247"/>
                </a:lnTo>
                <a:lnTo>
                  <a:pt x="5770906" y="2953332"/>
                </a:lnTo>
                <a:close/>
                <a:moveTo>
                  <a:pt x="833996" y="2938755"/>
                </a:moveTo>
                <a:lnTo>
                  <a:pt x="839828" y="2947501"/>
                </a:lnTo>
                <a:lnTo>
                  <a:pt x="836912" y="2944586"/>
                </a:lnTo>
                <a:close/>
                <a:moveTo>
                  <a:pt x="5752441" y="2926125"/>
                </a:moveTo>
                <a:lnTo>
                  <a:pt x="5753409" y="2927674"/>
                </a:lnTo>
                <a:lnTo>
                  <a:pt x="5753409" y="2927093"/>
                </a:lnTo>
                <a:close/>
                <a:moveTo>
                  <a:pt x="5983778" y="2906684"/>
                </a:moveTo>
                <a:lnTo>
                  <a:pt x="5983779" y="2906685"/>
                </a:lnTo>
                <a:lnTo>
                  <a:pt x="5983781" y="2906685"/>
                </a:lnTo>
                <a:lnTo>
                  <a:pt x="5983780" y="2906684"/>
                </a:lnTo>
                <a:close/>
                <a:moveTo>
                  <a:pt x="801918" y="2897939"/>
                </a:moveTo>
                <a:lnTo>
                  <a:pt x="793171" y="2900854"/>
                </a:lnTo>
                <a:lnTo>
                  <a:pt x="787339" y="2903770"/>
                </a:lnTo>
                <a:lnTo>
                  <a:pt x="784425" y="2906684"/>
                </a:lnTo>
                <a:lnTo>
                  <a:pt x="790255" y="2903770"/>
                </a:lnTo>
                <a:lnTo>
                  <a:pt x="796086" y="2900854"/>
                </a:lnTo>
                <a:close/>
                <a:moveTo>
                  <a:pt x="723185" y="2897939"/>
                </a:moveTo>
                <a:lnTo>
                  <a:pt x="723185" y="2900854"/>
                </a:lnTo>
                <a:lnTo>
                  <a:pt x="729017" y="2897939"/>
                </a:lnTo>
                <a:close/>
                <a:moveTo>
                  <a:pt x="764011" y="2895023"/>
                </a:moveTo>
                <a:lnTo>
                  <a:pt x="759239" y="2895818"/>
                </a:lnTo>
                <a:lnTo>
                  <a:pt x="769842" y="2897939"/>
                </a:lnTo>
                <a:lnTo>
                  <a:pt x="778591" y="2900854"/>
                </a:lnTo>
                <a:lnTo>
                  <a:pt x="784422" y="2909600"/>
                </a:lnTo>
                <a:lnTo>
                  <a:pt x="784422" y="2906685"/>
                </a:lnTo>
                <a:lnTo>
                  <a:pt x="781506" y="2903770"/>
                </a:lnTo>
                <a:lnTo>
                  <a:pt x="781506" y="2900854"/>
                </a:lnTo>
                <a:lnTo>
                  <a:pt x="775674" y="2897939"/>
                </a:lnTo>
                <a:close/>
                <a:moveTo>
                  <a:pt x="5736329" y="2893357"/>
                </a:moveTo>
                <a:lnTo>
                  <a:pt x="5735913" y="2893565"/>
                </a:lnTo>
                <a:lnTo>
                  <a:pt x="5735913" y="2895023"/>
                </a:lnTo>
                <a:lnTo>
                  <a:pt x="5738829" y="2903769"/>
                </a:lnTo>
                <a:lnTo>
                  <a:pt x="5741015" y="2907411"/>
                </a:lnTo>
                <a:lnTo>
                  <a:pt x="5738829" y="2900854"/>
                </a:lnTo>
                <a:close/>
                <a:moveTo>
                  <a:pt x="816500" y="2892108"/>
                </a:moveTo>
                <a:lnTo>
                  <a:pt x="817471" y="2896967"/>
                </a:lnTo>
                <a:lnTo>
                  <a:pt x="816500" y="2895023"/>
                </a:lnTo>
                <a:close/>
                <a:moveTo>
                  <a:pt x="664863" y="2892108"/>
                </a:moveTo>
                <a:lnTo>
                  <a:pt x="673612" y="2895023"/>
                </a:lnTo>
                <a:lnTo>
                  <a:pt x="667780" y="2892108"/>
                </a:lnTo>
                <a:close/>
                <a:moveTo>
                  <a:pt x="796086" y="2889192"/>
                </a:moveTo>
                <a:lnTo>
                  <a:pt x="803380" y="2890651"/>
                </a:lnTo>
                <a:lnTo>
                  <a:pt x="799002" y="2889192"/>
                </a:lnTo>
                <a:close/>
                <a:moveTo>
                  <a:pt x="647367" y="2886277"/>
                </a:moveTo>
                <a:lnTo>
                  <a:pt x="653199" y="2889192"/>
                </a:lnTo>
                <a:lnTo>
                  <a:pt x="650283" y="2886277"/>
                </a:lnTo>
                <a:close/>
                <a:moveTo>
                  <a:pt x="737765" y="2886276"/>
                </a:moveTo>
                <a:lnTo>
                  <a:pt x="732515" y="2888901"/>
                </a:lnTo>
                <a:lnTo>
                  <a:pt x="764011" y="2886277"/>
                </a:lnTo>
                <a:lnTo>
                  <a:pt x="778591" y="2886277"/>
                </a:lnTo>
                <a:lnTo>
                  <a:pt x="784425" y="2887249"/>
                </a:lnTo>
                <a:lnTo>
                  <a:pt x="781506" y="2886276"/>
                </a:lnTo>
                <a:lnTo>
                  <a:pt x="772758" y="2886276"/>
                </a:lnTo>
                <a:lnTo>
                  <a:pt x="769842" y="2886276"/>
                </a:lnTo>
                <a:lnTo>
                  <a:pt x="755262" y="2886276"/>
                </a:lnTo>
                <a:lnTo>
                  <a:pt x="746513" y="2886276"/>
                </a:lnTo>
                <a:close/>
                <a:moveTo>
                  <a:pt x="861699" y="2884089"/>
                </a:moveTo>
                <a:lnTo>
                  <a:pt x="851492" y="2889192"/>
                </a:lnTo>
                <a:lnTo>
                  <a:pt x="833996" y="2892107"/>
                </a:lnTo>
                <a:lnTo>
                  <a:pt x="822331" y="2892107"/>
                </a:lnTo>
                <a:lnTo>
                  <a:pt x="816499" y="2892107"/>
                </a:lnTo>
                <a:lnTo>
                  <a:pt x="810664" y="2892107"/>
                </a:lnTo>
                <a:lnTo>
                  <a:pt x="810667" y="2892108"/>
                </a:lnTo>
                <a:lnTo>
                  <a:pt x="813584" y="2892108"/>
                </a:lnTo>
                <a:lnTo>
                  <a:pt x="807751" y="2895023"/>
                </a:lnTo>
                <a:lnTo>
                  <a:pt x="813584" y="2895023"/>
                </a:lnTo>
                <a:lnTo>
                  <a:pt x="816499" y="2895023"/>
                </a:lnTo>
                <a:lnTo>
                  <a:pt x="817471" y="2896969"/>
                </a:lnTo>
                <a:lnTo>
                  <a:pt x="817471" y="2896967"/>
                </a:lnTo>
                <a:lnTo>
                  <a:pt x="819415" y="2900854"/>
                </a:lnTo>
                <a:lnTo>
                  <a:pt x="819415" y="2906683"/>
                </a:lnTo>
                <a:lnTo>
                  <a:pt x="819415" y="2906684"/>
                </a:lnTo>
                <a:lnTo>
                  <a:pt x="820874" y="2913974"/>
                </a:lnTo>
                <a:lnTo>
                  <a:pt x="819780" y="2910695"/>
                </a:lnTo>
                <a:lnTo>
                  <a:pt x="819415" y="2909600"/>
                </a:lnTo>
                <a:lnTo>
                  <a:pt x="819415" y="2909601"/>
                </a:lnTo>
                <a:lnTo>
                  <a:pt x="819780" y="2910695"/>
                </a:lnTo>
                <a:lnTo>
                  <a:pt x="820874" y="2913977"/>
                </a:lnTo>
                <a:lnTo>
                  <a:pt x="820874" y="2913974"/>
                </a:lnTo>
                <a:lnTo>
                  <a:pt x="822331" y="2918347"/>
                </a:lnTo>
                <a:lnTo>
                  <a:pt x="824275" y="2924178"/>
                </a:lnTo>
                <a:lnTo>
                  <a:pt x="824274" y="2924176"/>
                </a:lnTo>
                <a:lnTo>
                  <a:pt x="825248" y="2927093"/>
                </a:lnTo>
                <a:lnTo>
                  <a:pt x="828063" y="2932723"/>
                </a:lnTo>
                <a:lnTo>
                  <a:pt x="825249" y="2927093"/>
                </a:lnTo>
                <a:lnTo>
                  <a:pt x="824275" y="2924178"/>
                </a:lnTo>
                <a:lnTo>
                  <a:pt x="828164" y="2930009"/>
                </a:lnTo>
                <a:lnTo>
                  <a:pt x="833996" y="2938755"/>
                </a:lnTo>
                <a:lnTo>
                  <a:pt x="831080" y="2935839"/>
                </a:lnTo>
                <a:lnTo>
                  <a:pt x="828338" y="2933099"/>
                </a:lnTo>
                <a:lnTo>
                  <a:pt x="831079" y="2935839"/>
                </a:lnTo>
                <a:lnTo>
                  <a:pt x="833996" y="2938755"/>
                </a:lnTo>
                <a:lnTo>
                  <a:pt x="833996" y="2941670"/>
                </a:lnTo>
                <a:lnTo>
                  <a:pt x="836911" y="2944586"/>
                </a:lnTo>
                <a:lnTo>
                  <a:pt x="839829" y="2947502"/>
                </a:lnTo>
                <a:lnTo>
                  <a:pt x="842744" y="2950417"/>
                </a:lnTo>
                <a:lnTo>
                  <a:pt x="845660" y="2953332"/>
                </a:lnTo>
                <a:lnTo>
                  <a:pt x="845660" y="2959162"/>
                </a:lnTo>
                <a:lnTo>
                  <a:pt x="845660" y="2959163"/>
                </a:lnTo>
                <a:lnTo>
                  <a:pt x="848576" y="2962078"/>
                </a:lnTo>
                <a:lnTo>
                  <a:pt x="847604" y="2963050"/>
                </a:lnTo>
                <a:lnTo>
                  <a:pt x="845660" y="2964994"/>
                </a:lnTo>
                <a:lnTo>
                  <a:pt x="851491" y="2964994"/>
                </a:lnTo>
                <a:lnTo>
                  <a:pt x="854408" y="2973740"/>
                </a:lnTo>
                <a:lnTo>
                  <a:pt x="854409" y="2973740"/>
                </a:lnTo>
                <a:lnTo>
                  <a:pt x="854409" y="2970825"/>
                </a:lnTo>
                <a:lnTo>
                  <a:pt x="857324" y="2976656"/>
                </a:lnTo>
                <a:lnTo>
                  <a:pt x="860240" y="2979571"/>
                </a:lnTo>
                <a:lnTo>
                  <a:pt x="863156" y="2982486"/>
                </a:lnTo>
                <a:lnTo>
                  <a:pt x="863157" y="2982486"/>
                </a:lnTo>
                <a:lnTo>
                  <a:pt x="866072" y="2982486"/>
                </a:lnTo>
                <a:lnTo>
                  <a:pt x="871904" y="2985402"/>
                </a:lnTo>
                <a:lnTo>
                  <a:pt x="871905" y="2985403"/>
                </a:lnTo>
                <a:lnTo>
                  <a:pt x="873364" y="2986861"/>
                </a:lnTo>
                <a:lnTo>
                  <a:pt x="816500" y="2892108"/>
                </a:lnTo>
                <a:lnTo>
                  <a:pt x="842744" y="2892108"/>
                </a:lnTo>
                <a:lnTo>
                  <a:pt x="860241" y="2886277"/>
                </a:lnTo>
                <a:close/>
                <a:moveTo>
                  <a:pt x="5977818" y="2883350"/>
                </a:moveTo>
                <a:lnTo>
                  <a:pt x="5977947" y="2883362"/>
                </a:lnTo>
                <a:lnTo>
                  <a:pt x="5977947" y="2883361"/>
                </a:lnTo>
                <a:close/>
                <a:moveTo>
                  <a:pt x="565717" y="2877531"/>
                </a:moveTo>
                <a:lnTo>
                  <a:pt x="571549" y="2883362"/>
                </a:lnTo>
                <a:lnTo>
                  <a:pt x="574465" y="2886277"/>
                </a:lnTo>
                <a:lnTo>
                  <a:pt x="571549" y="2883361"/>
                </a:lnTo>
                <a:lnTo>
                  <a:pt x="568633" y="2877531"/>
                </a:lnTo>
                <a:close/>
                <a:moveTo>
                  <a:pt x="711521" y="2877530"/>
                </a:moveTo>
                <a:lnTo>
                  <a:pt x="711521" y="2877531"/>
                </a:lnTo>
                <a:lnTo>
                  <a:pt x="711522" y="2877531"/>
                </a:lnTo>
                <a:close/>
                <a:moveTo>
                  <a:pt x="5765074" y="2874615"/>
                </a:moveTo>
                <a:lnTo>
                  <a:pt x="5759242" y="2877530"/>
                </a:lnTo>
                <a:lnTo>
                  <a:pt x="5750493" y="2880446"/>
                </a:lnTo>
                <a:lnTo>
                  <a:pt x="5744661" y="2883361"/>
                </a:lnTo>
                <a:lnTo>
                  <a:pt x="5741745" y="2889192"/>
                </a:lnTo>
                <a:lnTo>
                  <a:pt x="5741744" y="2889193"/>
                </a:lnTo>
                <a:lnTo>
                  <a:pt x="5741745" y="2889193"/>
                </a:lnTo>
                <a:lnTo>
                  <a:pt x="5744661" y="2886277"/>
                </a:lnTo>
                <a:lnTo>
                  <a:pt x="5747577" y="2883362"/>
                </a:lnTo>
                <a:lnTo>
                  <a:pt x="5753409" y="2880446"/>
                </a:lnTo>
                <a:lnTo>
                  <a:pt x="5762158" y="2877531"/>
                </a:lnTo>
                <a:lnTo>
                  <a:pt x="5767990" y="2874615"/>
                </a:lnTo>
                <a:close/>
                <a:moveTo>
                  <a:pt x="5942953" y="2871699"/>
                </a:moveTo>
                <a:lnTo>
                  <a:pt x="5942954" y="2871700"/>
                </a:lnTo>
                <a:lnTo>
                  <a:pt x="5942954" y="2871699"/>
                </a:lnTo>
                <a:close/>
                <a:moveTo>
                  <a:pt x="5776738" y="2868784"/>
                </a:moveTo>
                <a:lnTo>
                  <a:pt x="5773822" y="2871699"/>
                </a:lnTo>
                <a:lnTo>
                  <a:pt x="5770906" y="2874615"/>
                </a:lnTo>
                <a:lnTo>
                  <a:pt x="5773822" y="2871700"/>
                </a:lnTo>
                <a:lnTo>
                  <a:pt x="5776738" y="2868785"/>
                </a:lnTo>
                <a:close/>
                <a:moveTo>
                  <a:pt x="868989" y="2868784"/>
                </a:moveTo>
                <a:lnTo>
                  <a:pt x="864614" y="2879720"/>
                </a:lnTo>
                <a:lnTo>
                  <a:pt x="866073" y="2877531"/>
                </a:lnTo>
                <a:lnTo>
                  <a:pt x="868989" y="2871700"/>
                </a:lnTo>
                <a:close/>
                <a:moveTo>
                  <a:pt x="702773" y="2865868"/>
                </a:moveTo>
                <a:lnTo>
                  <a:pt x="702773" y="2865869"/>
                </a:lnTo>
                <a:lnTo>
                  <a:pt x="705689" y="2868784"/>
                </a:lnTo>
                <a:close/>
                <a:moveTo>
                  <a:pt x="5916706" y="2842545"/>
                </a:moveTo>
                <a:lnTo>
                  <a:pt x="5916709" y="2842546"/>
                </a:lnTo>
                <a:lnTo>
                  <a:pt x="5916712" y="2842549"/>
                </a:lnTo>
                <a:lnTo>
                  <a:pt x="5916710" y="2842545"/>
                </a:lnTo>
                <a:close/>
                <a:moveTo>
                  <a:pt x="5773822" y="2822137"/>
                </a:moveTo>
                <a:lnTo>
                  <a:pt x="5770906" y="2827968"/>
                </a:lnTo>
                <a:lnTo>
                  <a:pt x="5773822" y="2822138"/>
                </a:lnTo>
                <a:close/>
                <a:moveTo>
                  <a:pt x="5890465" y="2816306"/>
                </a:moveTo>
                <a:lnTo>
                  <a:pt x="5877705" y="2818857"/>
                </a:lnTo>
                <a:lnTo>
                  <a:pt x="5878800" y="2819222"/>
                </a:lnTo>
                <a:lnTo>
                  <a:pt x="5890951" y="2816793"/>
                </a:lnTo>
                <a:close/>
                <a:moveTo>
                  <a:pt x="5776738" y="2816306"/>
                </a:moveTo>
                <a:lnTo>
                  <a:pt x="5773822" y="2819222"/>
                </a:lnTo>
                <a:lnTo>
                  <a:pt x="5776738" y="2816307"/>
                </a:lnTo>
                <a:close/>
                <a:moveTo>
                  <a:pt x="2770267" y="2807560"/>
                </a:moveTo>
                <a:lnTo>
                  <a:pt x="2773184" y="2807560"/>
                </a:lnTo>
                <a:lnTo>
                  <a:pt x="2779016" y="2807560"/>
                </a:lnTo>
                <a:lnTo>
                  <a:pt x="2784848" y="2807560"/>
                </a:lnTo>
                <a:lnTo>
                  <a:pt x="2787764" y="2807560"/>
                </a:lnTo>
                <a:lnTo>
                  <a:pt x="2790680" y="2810476"/>
                </a:lnTo>
                <a:lnTo>
                  <a:pt x="2793596" y="2810476"/>
                </a:lnTo>
                <a:lnTo>
                  <a:pt x="2790680" y="2816307"/>
                </a:lnTo>
                <a:lnTo>
                  <a:pt x="2790680" y="2819222"/>
                </a:lnTo>
                <a:lnTo>
                  <a:pt x="2787764" y="2819222"/>
                </a:lnTo>
                <a:lnTo>
                  <a:pt x="2787764" y="2822137"/>
                </a:lnTo>
                <a:lnTo>
                  <a:pt x="2790680" y="2822137"/>
                </a:lnTo>
                <a:lnTo>
                  <a:pt x="2793596" y="2825053"/>
                </a:lnTo>
                <a:lnTo>
                  <a:pt x="2799428" y="2825053"/>
                </a:lnTo>
                <a:lnTo>
                  <a:pt x="2802344" y="2822137"/>
                </a:lnTo>
                <a:lnTo>
                  <a:pt x="2802344" y="2819222"/>
                </a:lnTo>
                <a:lnTo>
                  <a:pt x="2802344" y="2816307"/>
                </a:lnTo>
                <a:lnTo>
                  <a:pt x="2802344" y="2813391"/>
                </a:lnTo>
                <a:lnTo>
                  <a:pt x="2805260" y="2813391"/>
                </a:lnTo>
                <a:lnTo>
                  <a:pt x="2808176" y="2813391"/>
                </a:lnTo>
                <a:lnTo>
                  <a:pt x="2814009" y="2816307"/>
                </a:lnTo>
                <a:lnTo>
                  <a:pt x="2816925" y="2825053"/>
                </a:lnTo>
                <a:lnTo>
                  <a:pt x="2819841" y="2830884"/>
                </a:lnTo>
                <a:lnTo>
                  <a:pt x="2822757" y="2833799"/>
                </a:lnTo>
                <a:lnTo>
                  <a:pt x="2822757" y="2836715"/>
                </a:lnTo>
                <a:lnTo>
                  <a:pt x="2840253" y="2827968"/>
                </a:lnTo>
                <a:lnTo>
                  <a:pt x="2843169" y="2827968"/>
                </a:lnTo>
                <a:lnTo>
                  <a:pt x="2846085" y="2827968"/>
                </a:lnTo>
                <a:lnTo>
                  <a:pt x="2854834" y="2827968"/>
                </a:lnTo>
                <a:lnTo>
                  <a:pt x="2860666" y="2830884"/>
                </a:lnTo>
                <a:lnTo>
                  <a:pt x="2866498" y="2833799"/>
                </a:lnTo>
                <a:lnTo>
                  <a:pt x="2869414" y="2836715"/>
                </a:lnTo>
                <a:lnTo>
                  <a:pt x="2872330" y="2842545"/>
                </a:lnTo>
                <a:lnTo>
                  <a:pt x="2875246" y="2848376"/>
                </a:lnTo>
                <a:lnTo>
                  <a:pt x="2872330" y="2851292"/>
                </a:lnTo>
                <a:lnTo>
                  <a:pt x="2872330" y="2854207"/>
                </a:lnTo>
                <a:lnTo>
                  <a:pt x="2869414" y="2854207"/>
                </a:lnTo>
                <a:lnTo>
                  <a:pt x="2866498" y="2857123"/>
                </a:lnTo>
                <a:lnTo>
                  <a:pt x="2860666" y="2860038"/>
                </a:lnTo>
                <a:lnTo>
                  <a:pt x="2857750" y="2865869"/>
                </a:lnTo>
                <a:lnTo>
                  <a:pt x="2854834" y="2871700"/>
                </a:lnTo>
                <a:lnTo>
                  <a:pt x="2851917" y="2877531"/>
                </a:lnTo>
                <a:lnTo>
                  <a:pt x="2849001" y="2883361"/>
                </a:lnTo>
                <a:lnTo>
                  <a:pt x="2849001" y="2886277"/>
                </a:lnTo>
                <a:lnTo>
                  <a:pt x="2854834" y="2889192"/>
                </a:lnTo>
                <a:lnTo>
                  <a:pt x="2866498" y="2897939"/>
                </a:lnTo>
                <a:lnTo>
                  <a:pt x="2881078" y="2909600"/>
                </a:lnTo>
                <a:lnTo>
                  <a:pt x="2895659" y="2918347"/>
                </a:lnTo>
                <a:lnTo>
                  <a:pt x="2907323" y="2927093"/>
                </a:lnTo>
                <a:lnTo>
                  <a:pt x="2913155" y="2927093"/>
                </a:lnTo>
                <a:lnTo>
                  <a:pt x="2913155" y="2930008"/>
                </a:lnTo>
                <a:lnTo>
                  <a:pt x="2918987" y="2930008"/>
                </a:lnTo>
                <a:lnTo>
                  <a:pt x="2921903" y="2930008"/>
                </a:lnTo>
                <a:lnTo>
                  <a:pt x="2927735" y="2927093"/>
                </a:lnTo>
                <a:lnTo>
                  <a:pt x="2933567" y="2921262"/>
                </a:lnTo>
                <a:lnTo>
                  <a:pt x="2939400" y="2909600"/>
                </a:lnTo>
                <a:lnTo>
                  <a:pt x="2945232" y="2892108"/>
                </a:lnTo>
                <a:lnTo>
                  <a:pt x="2948148" y="2877531"/>
                </a:lnTo>
                <a:lnTo>
                  <a:pt x="2951064" y="2868784"/>
                </a:lnTo>
                <a:lnTo>
                  <a:pt x="2953980" y="2825053"/>
                </a:lnTo>
                <a:lnTo>
                  <a:pt x="2953980" y="2822137"/>
                </a:lnTo>
                <a:lnTo>
                  <a:pt x="2953980" y="2816307"/>
                </a:lnTo>
                <a:lnTo>
                  <a:pt x="2953980" y="2813391"/>
                </a:lnTo>
                <a:lnTo>
                  <a:pt x="2956896" y="2810476"/>
                </a:lnTo>
                <a:lnTo>
                  <a:pt x="2956896" y="2807560"/>
                </a:lnTo>
                <a:lnTo>
                  <a:pt x="2962728" y="2807560"/>
                </a:lnTo>
                <a:lnTo>
                  <a:pt x="2968560" y="2807560"/>
                </a:lnTo>
                <a:lnTo>
                  <a:pt x="2974392" y="2813391"/>
                </a:lnTo>
                <a:lnTo>
                  <a:pt x="2980225" y="2816307"/>
                </a:lnTo>
                <a:lnTo>
                  <a:pt x="2980225" y="2825053"/>
                </a:lnTo>
                <a:lnTo>
                  <a:pt x="2983141" y="2830884"/>
                </a:lnTo>
                <a:lnTo>
                  <a:pt x="2983141" y="2836715"/>
                </a:lnTo>
                <a:lnTo>
                  <a:pt x="2983141" y="2839630"/>
                </a:lnTo>
                <a:lnTo>
                  <a:pt x="2983141" y="2842545"/>
                </a:lnTo>
                <a:lnTo>
                  <a:pt x="2980225" y="2842545"/>
                </a:lnTo>
                <a:lnTo>
                  <a:pt x="2980225" y="2848376"/>
                </a:lnTo>
                <a:lnTo>
                  <a:pt x="2980225" y="2854207"/>
                </a:lnTo>
                <a:lnTo>
                  <a:pt x="2980225" y="2860038"/>
                </a:lnTo>
                <a:lnTo>
                  <a:pt x="2983141" y="2865869"/>
                </a:lnTo>
                <a:lnTo>
                  <a:pt x="2983141" y="2868784"/>
                </a:lnTo>
                <a:lnTo>
                  <a:pt x="2988973" y="2868784"/>
                </a:lnTo>
                <a:lnTo>
                  <a:pt x="2991889" y="2868784"/>
                </a:lnTo>
                <a:lnTo>
                  <a:pt x="2997721" y="2868784"/>
                </a:lnTo>
                <a:lnTo>
                  <a:pt x="3000637" y="2868784"/>
                </a:lnTo>
                <a:lnTo>
                  <a:pt x="3003553" y="2871700"/>
                </a:lnTo>
                <a:lnTo>
                  <a:pt x="3006469" y="2874615"/>
                </a:lnTo>
                <a:lnTo>
                  <a:pt x="3009385" y="2880446"/>
                </a:lnTo>
                <a:lnTo>
                  <a:pt x="3012301" y="2889192"/>
                </a:lnTo>
                <a:lnTo>
                  <a:pt x="3018133" y="2897939"/>
                </a:lnTo>
                <a:lnTo>
                  <a:pt x="3021050" y="2903769"/>
                </a:lnTo>
                <a:lnTo>
                  <a:pt x="3026882" y="2906685"/>
                </a:lnTo>
                <a:lnTo>
                  <a:pt x="3026882" y="2909600"/>
                </a:lnTo>
                <a:lnTo>
                  <a:pt x="3029798" y="2912516"/>
                </a:lnTo>
                <a:lnTo>
                  <a:pt x="3029798" y="2918347"/>
                </a:lnTo>
                <a:lnTo>
                  <a:pt x="3032714" y="2924178"/>
                </a:lnTo>
                <a:lnTo>
                  <a:pt x="3035630" y="2930008"/>
                </a:lnTo>
                <a:lnTo>
                  <a:pt x="3038546" y="2935839"/>
                </a:lnTo>
                <a:lnTo>
                  <a:pt x="3038546" y="2941670"/>
                </a:lnTo>
                <a:lnTo>
                  <a:pt x="3041462" y="2944586"/>
                </a:lnTo>
                <a:lnTo>
                  <a:pt x="3044378" y="2950416"/>
                </a:lnTo>
                <a:lnTo>
                  <a:pt x="3050210" y="2953332"/>
                </a:lnTo>
                <a:lnTo>
                  <a:pt x="3053126" y="2959163"/>
                </a:lnTo>
                <a:lnTo>
                  <a:pt x="3058958" y="2964994"/>
                </a:lnTo>
                <a:lnTo>
                  <a:pt x="3064791" y="2970824"/>
                </a:lnTo>
                <a:lnTo>
                  <a:pt x="3067707" y="2973740"/>
                </a:lnTo>
                <a:lnTo>
                  <a:pt x="3093951" y="3005810"/>
                </a:lnTo>
                <a:lnTo>
                  <a:pt x="3093951" y="3017471"/>
                </a:lnTo>
                <a:lnTo>
                  <a:pt x="3143525" y="3055372"/>
                </a:lnTo>
                <a:lnTo>
                  <a:pt x="3146441" y="3061203"/>
                </a:lnTo>
                <a:lnTo>
                  <a:pt x="3155189" y="3072864"/>
                </a:lnTo>
                <a:lnTo>
                  <a:pt x="3163937" y="3090357"/>
                </a:lnTo>
                <a:lnTo>
                  <a:pt x="3169769" y="3113681"/>
                </a:lnTo>
                <a:lnTo>
                  <a:pt x="3169769" y="3134089"/>
                </a:lnTo>
                <a:lnTo>
                  <a:pt x="3172685" y="3157412"/>
                </a:lnTo>
                <a:lnTo>
                  <a:pt x="3172685" y="3180735"/>
                </a:lnTo>
                <a:lnTo>
                  <a:pt x="3172685" y="3198228"/>
                </a:lnTo>
                <a:lnTo>
                  <a:pt x="3172685" y="3204059"/>
                </a:lnTo>
                <a:lnTo>
                  <a:pt x="3172685" y="3209890"/>
                </a:lnTo>
                <a:lnTo>
                  <a:pt x="3166853" y="3215721"/>
                </a:lnTo>
                <a:lnTo>
                  <a:pt x="3163937" y="3221551"/>
                </a:lnTo>
                <a:lnTo>
                  <a:pt x="3158105" y="3227382"/>
                </a:lnTo>
                <a:lnTo>
                  <a:pt x="3152273" y="3233213"/>
                </a:lnTo>
                <a:lnTo>
                  <a:pt x="3143525" y="3236129"/>
                </a:lnTo>
                <a:lnTo>
                  <a:pt x="3131860" y="3262368"/>
                </a:lnTo>
                <a:lnTo>
                  <a:pt x="3128944" y="3268198"/>
                </a:lnTo>
                <a:lnTo>
                  <a:pt x="3126028" y="3276945"/>
                </a:lnTo>
                <a:lnTo>
                  <a:pt x="3123112" y="3282776"/>
                </a:lnTo>
                <a:lnTo>
                  <a:pt x="3120196" y="3291522"/>
                </a:lnTo>
                <a:lnTo>
                  <a:pt x="3117280" y="3297353"/>
                </a:lnTo>
                <a:lnTo>
                  <a:pt x="3111448" y="3300268"/>
                </a:lnTo>
                <a:lnTo>
                  <a:pt x="3105616" y="3303184"/>
                </a:lnTo>
                <a:lnTo>
                  <a:pt x="3102700" y="3309014"/>
                </a:lnTo>
                <a:lnTo>
                  <a:pt x="3102700" y="3311930"/>
                </a:lnTo>
                <a:lnTo>
                  <a:pt x="3102700" y="3320676"/>
                </a:lnTo>
                <a:lnTo>
                  <a:pt x="3105616" y="3329422"/>
                </a:lnTo>
                <a:lnTo>
                  <a:pt x="3108532" y="3338169"/>
                </a:lnTo>
                <a:lnTo>
                  <a:pt x="3111448" y="3346915"/>
                </a:lnTo>
                <a:lnTo>
                  <a:pt x="3111448" y="3355661"/>
                </a:lnTo>
                <a:lnTo>
                  <a:pt x="3108532" y="3361492"/>
                </a:lnTo>
                <a:lnTo>
                  <a:pt x="3102700" y="3367323"/>
                </a:lnTo>
                <a:lnTo>
                  <a:pt x="3091035" y="3373154"/>
                </a:lnTo>
                <a:lnTo>
                  <a:pt x="3073539" y="3381900"/>
                </a:lnTo>
                <a:lnTo>
                  <a:pt x="3058958" y="3393562"/>
                </a:lnTo>
                <a:lnTo>
                  <a:pt x="3044378" y="3399393"/>
                </a:lnTo>
                <a:lnTo>
                  <a:pt x="3038546" y="3402308"/>
                </a:lnTo>
                <a:lnTo>
                  <a:pt x="3035630" y="3402308"/>
                </a:lnTo>
                <a:lnTo>
                  <a:pt x="3032714" y="3399393"/>
                </a:lnTo>
                <a:lnTo>
                  <a:pt x="3026882" y="3396477"/>
                </a:lnTo>
                <a:lnTo>
                  <a:pt x="3018133" y="3390646"/>
                </a:lnTo>
                <a:lnTo>
                  <a:pt x="3012301" y="3384816"/>
                </a:lnTo>
                <a:lnTo>
                  <a:pt x="3009385" y="3378985"/>
                </a:lnTo>
                <a:lnTo>
                  <a:pt x="3006469" y="3378985"/>
                </a:lnTo>
                <a:lnTo>
                  <a:pt x="3003553" y="3378985"/>
                </a:lnTo>
                <a:lnTo>
                  <a:pt x="3000637" y="3378985"/>
                </a:lnTo>
                <a:lnTo>
                  <a:pt x="2994805" y="3381900"/>
                </a:lnTo>
                <a:lnTo>
                  <a:pt x="2991889" y="3384816"/>
                </a:lnTo>
                <a:lnTo>
                  <a:pt x="2986057" y="3384816"/>
                </a:lnTo>
                <a:lnTo>
                  <a:pt x="2980225" y="3384816"/>
                </a:lnTo>
                <a:lnTo>
                  <a:pt x="2974392" y="3384816"/>
                </a:lnTo>
                <a:lnTo>
                  <a:pt x="2968560" y="3381900"/>
                </a:lnTo>
                <a:lnTo>
                  <a:pt x="2965644" y="3381900"/>
                </a:lnTo>
                <a:lnTo>
                  <a:pt x="2962728" y="3378985"/>
                </a:lnTo>
                <a:lnTo>
                  <a:pt x="2936483" y="3378985"/>
                </a:lnTo>
                <a:lnTo>
                  <a:pt x="2933567" y="3373154"/>
                </a:lnTo>
                <a:lnTo>
                  <a:pt x="2924819" y="3361492"/>
                </a:lnTo>
                <a:lnTo>
                  <a:pt x="2918987" y="3341084"/>
                </a:lnTo>
                <a:lnTo>
                  <a:pt x="2913155" y="3323592"/>
                </a:lnTo>
                <a:lnTo>
                  <a:pt x="2895659" y="3294437"/>
                </a:lnTo>
                <a:lnTo>
                  <a:pt x="2857750" y="3291522"/>
                </a:lnTo>
                <a:lnTo>
                  <a:pt x="2831505" y="3271114"/>
                </a:lnTo>
                <a:lnTo>
                  <a:pt x="2828589" y="3268198"/>
                </a:lnTo>
                <a:lnTo>
                  <a:pt x="2819841" y="3259452"/>
                </a:lnTo>
                <a:lnTo>
                  <a:pt x="2805260" y="3250706"/>
                </a:lnTo>
                <a:lnTo>
                  <a:pt x="2781932" y="3239044"/>
                </a:lnTo>
                <a:lnTo>
                  <a:pt x="2752771" y="3233213"/>
                </a:lnTo>
                <a:lnTo>
                  <a:pt x="2744023" y="3236129"/>
                </a:lnTo>
                <a:lnTo>
                  <a:pt x="2729442" y="3239044"/>
                </a:lnTo>
                <a:lnTo>
                  <a:pt x="2709030" y="3244875"/>
                </a:lnTo>
                <a:lnTo>
                  <a:pt x="2691534" y="3250706"/>
                </a:lnTo>
                <a:lnTo>
                  <a:pt x="2641960" y="3279860"/>
                </a:lnTo>
                <a:lnTo>
                  <a:pt x="2630296" y="3279860"/>
                </a:lnTo>
                <a:lnTo>
                  <a:pt x="2627380" y="3282776"/>
                </a:lnTo>
                <a:lnTo>
                  <a:pt x="2627380" y="3285691"/>
                </a:lnTo>
                <a:lnTo>
                  <a:pt x="2624464" y="3291522"/>
                </a:lnTo>
                <a:lnTo>
                  <a:pt x="2621548" y="3294437"/>
                </a:lnTo>
                <a:lnTo>
                  <a:pt x="2618632" y="3300268"/>
                </a:lnTo>
                <a:lnTo>
                  <a:pt x="2612800" y="3303184"/>
                </a:lnTo>
                <a:lnTo>
                  <a:pt x="2606967" y="3303184"/>
                </a:lnTo>
                <a:lnTo>
                  <a:pt x="2601135" y="3303184"/>
                </a:lnTo>
                <a:lnTo>
                  <a:pt x="2592387" y="3303184"/>
                </a:lnTo>
                <a:lnTo>
                  <a:pt x="2586555" y="3303184"/>
                </a:lnTo>
                <a:lnTo>
                  <a:pt x="2583639" y="3300268"/>
                </a:lnTo>
                <a:lnTo>
                  <a:pt x="2580723" y="3300268"/>
                </a:lnTo>
                <a:lnTo>
                  <a:pt x="2548646" y="3300268"/>
                </a:lnTo>
                <a:lnTo>
                  <a:pt x="2545730" y="3300268"/>
                </a:lnTo>
                <a:lnTo>
                  <a:pt x="2542814" y="3303184"/>
                </a:lnTo>
                <a:lnTo>
                  <a:pt x="2539898" y="3306099"/>
                </a:lnTo>
                <a:lnTo>
                  <a:pt x="2534066" y="3309014"/>
                </a:lnTo>
                <a:lnTo>
                  <a:pt x="2531150" y="3311930"/>
                </a:lnTo>
                <a:lnTo>
                  <a:pt x="2525318" y="3320676"/>
                </a:lnTo>
                <a:lnTo>
                  <a:pt x="2519485" y="3320676"/>
                </a:lnTo>
                <a:lnTo>
                  <a:pt x="2507821" y="3320676"/>
                </a:lnTo>
                <a:lnTo>
                  <a:pt x="2501989" y="3320676"/>
                </a:lnTo>
                <a:lnTo>
                  <a:pt x="2496157" y="3320676"/>
                </a:lnTo>
                <a:lnTo>
                  <a:pt x="2490325" y="3320676"/>
                </a:lnTo>
                <a:lnTo>
                  <a:pt x="2484493" y="3317761"/>
                </a:lnTo>
                <a:lnTo>
                  <a:pt x="2481576" y="3317761"/>
                </a:lnTo>
                <a:lnTo>
                  <a:pt x="2478660" y="3314845"/>
                </a:lnTo>
                <a:lnTo>
                  <a:pt x="2478660" y="3311930"/>
                </a:lnTo>
                <a:lnTo>
                  <a:pt x="2478660" y="3306099"/>
                </a:lnTo>
                <a:lnTo>
                  <a:pt x="2475744" y="3303184"/>
                </a:lnTo>
                <a:lnTo>
                  <a:pt x="2475744" y="3306099"/>
                </a:lnTo>
                <a:lnTo>
                  <a:pt x="2472828" y="3306099"/>
                </a:lnTo>
                <a:lnTo>
                  <a:pt x="2469912" y="3309014"/>
                </a:lnTo>
                <a:lnTo>
                  <a:pt x="2466996" y="3309014"/>
                </a:lnTo>
                <a:lnTo>
                  <a:pt x="2464080" y="3309014"/>
                </a:lnTo>
                <a:lnTo>
                  <a:pt x="2461164" y="3306099"/>
                </a:lnTo>
                <a:lnTo>
                  <a:pt x="2458248" y="3306099"/>
                </a:lnTo>
                <a:lnTo>
                  <a:pt x="2455332" y="3300268"/>
                </a:lnTo>
                <a:lnTo>
                  <a:pt x="2455332" y="3297353"/>
                </a:lnTo>
                <a:lnTo>
                  <a:pt x="2455332" y="3291522"/>
                </a:lnTo>
                <a:lnTo>
                  <a:pt x="2461164" y="3288606"/>
                </a:lnTo>
                <a:lnTo>
                  <a:pt x="2469912" y="3282776"/>
                </a:lnTo>
                <a:lnTo>
                  <a:pt x="2475744" y="3244875"/>
                </a:lnTo>
                <a:lnTo>
                  <a:pt x="2472828" y="3239044"/>
                </a:lnTo>
                <a:lnTo>
                  <a:pt x="2472828" y="3233213"/>
                </a:lnTo>
                <a:lnTo>
                  <a:pt x="2469912" y="3227382"/>
                </a:lnTo>
                <a:lnTo>
                  <a:pt x="2466996" y="3221551"/>
                </a:lnTo>
                <a:lnTo>
                  <a:pt x="2464080" y="3215721"/>
                </a:lnTo>
                <a:lnTo>
                  <a:pt x="2464080" y="3212805"/>
                </a:lnTo>
                <a:lnTo>
                  <a:pt x="2458248" y="3204059"/>
                </a:lnTo>
                <a:lnTo>
                  <a:pt x="2449500" y="3183651"/>
                </a:lnTo>
                <a:lnTo>
                  <a:pt x="2443668" y="3160327"/>
                </a:lnTo>
                <a:lnTo>
                  <a:pt x="2437835" y="3139919"/>
                </a:lnTo>
                <a:lnTo>
                  <a:pt x="2437835" y="3125342"/>
                </a:lnTo>
                <a:lnTo>
                  <a:pt x="2443668" y="3119511"/>
                </a:lnTo>
                <a:lnTo>
                  <a:pt x="2443668" y="3110765"/>
                </a:lnTo>
                <a:lnTo>
                  <a:pt x="2443668" y="3102019"/>
                </a:lnTo>
                <a:lnTo>
                  <a:pt x="2440751" y="3093273"/>
                </a:lnTo>
                <a:lnTo>
                  <a:pt x="2437835" y="3090357"/>
                </a:lnTo>
                <a:lnTo>
                  <a:pt x="2434919" y="3081611"/>
                </a:lnTo>
                <a:lnTo>
                  <a:pt x="2432003" y="3067034"/>
                </a:lnTo>
                <a:lnTo>
                  <a:pt x="2432003" y="3052456"/>
                </a:lnTo>
                <a:lnTo>
                  <a:pt x="2437835" y="3040795"/>
                </a:lnTo>
                <a:lnTo>
                  <a:pt x="2443668" y="3037879"/>
                </a:lnTo>
                <a:lnTo>
                  <a:pt x="2449500" y="3032048"/>
                </a:lnTo>
                <a:lnTo>
                  <a:pt x="2455332" y="3026218"/>
                </a:lnTo>
                <a:lnTo>
                  <a:pt x="2461164" y="3023302"/>
                </a:lnTo>
                <a:lnTo>
                  <a:pt x="2466996" y="3017471"/>
                </a:lnTo>
                <a:lnTo>
                  <a:pt x="2472828" y="3011640"/>
                </a:lnTo>
                <a:lnTo>
                  <a:pt x="2475744" y="3008725"/>
                </a:lnTo>
                <a:lnTo>
                  <a:pt x="2519485" y="3005810"/>
                </a:lnTo>
                <a:lnTo>
                  <a:pt x="2566143" y="2997063"/>
                </a:lnTo>
                <a:lnTo>
                  <a:pt x="2569059" y="2994148"/>
                </a:lnTo>
                <a:lnTo>
                  <a:pt x="2574891" y="2988317"/>
                </a:lnTo>
                <a:lnTo>
                  <a:pt x="2577807" y="2982486"/>
                </a:lnTo>
                <a:lnTo>
                  <a:pt x="2583639" y="2976655"/>
                </a:lnTo>
                <a:lnTo>
                  <a:pt x="2586555" y="2970824"/>
                </a:lnTo>
                <a:lnTo>
                  <a:pt x="2589471" y="2964994"/>
                </a:lnTo>
                <a:lnTo>
                  <a:pt x="2592387" y="2959163"/>
                </a:lnTo>
                <a:lnTo>
                  <a:pt x="2592387" y="2953332"/>
                </a:lnTo>
                <a:lnTo>
                  <a:pt x="2592387" y="2947501"/>
                </a:lnTo>
                <a:lnTo>
                  <a:pt x="2595303" y="2941670"/>
                </a:lnTo>
                <a:lnTo>
                  <a:pt x="2598219" y="2935839"/>
                </a:lnTo>
                <a:lnTo>
                  <a:pt x="2604051" y="2932924"/>
                </a:lnTo>
                <a:lnTo>
                  <a:pt x="2609884" y="2932924"/>
                </a:lnTo>
                <a:lnTo>
                  <a:pt x="2618632" y="2932924"/>
                </a:lnTo>
                <a:lnTo>
                  <a:pt x="2618632" y="2930008"/>
                </a:lnTo>
                <a:lnTo>
                  <a:pt x="2618632" y="2927093"/>
                </a:lnTo>
                <a:lnTo>
                  <a:pt x="2618632" y="2924178"/>
                </a:lnTo>
                <a:lnTo>
                  <a:pt x="2621548" y="2918347"/>
                </a:lnTo>
                <a:lnTo>
                  <a:pt x="2621548" y="2912516"/>
                </a:lnTo>
                <a:lnTo>
                  <a:pt x="2627380" y="2909600"/>
                </a:lnTo>
                <a:lnTo>
                  <a:pt x="2630296" y="2909600"/>
                </a:lnTo>
                <a:lnTo>
                  <a:pt x="2636128" y="2903769"/>
                </a:lnTo>
                <a:lnTo>
                  <a:pt x="2644876" y="2889192"/>
                </a:lnTo>
                <a:lnTo>
                  <a:pt x="2659457" y="2877531"/>
                </a:lnTo>
                <a:lnTo>
                  <a:pt x="2679869" y="2877531"/>
                </a:lnTo>
                <a:lnTo>
                  <a:pt x="2682785" y="2880446"/>
                </a:lnTo>
                <a:lnTo>
                  <a:pt x="2688617" y="2883361"/>
                </a:lnTo>
                <a:lnTo>
                  <a:pt x="2694450" y="2886277"/>
                </a:lnTo>
                <a:lnTo>
                  <a:pt x="2697366" y="2889192"/>
                </a:lnTo>
                <a:lnTo>
                  <a:pt x="2703198" y="2892108"/>
                </a:lnTo>
                <a:lnTo>
                  <a:pt x="2709030" y="2895023"/>
                </a:lnTo>
                <a:lnTo>
                  <a:pt x="2714862" y="2895023"/>
                </a:lnTo>
                <a:lnTo>
                  <a:pt x="2717778" y="2895023"/>
                </a:lnTo>
                <a:lnTo>
                  <a:pt x="2720694" y="2897939"/>
                </a:lnTo>
                <a:lnTo>
                  <a:pt x="2720694" y="2895023"/>
                </a:lnTo>
                <a:lnTo>
                  <a:pt x="2723610" y="2892108"/>
                </a:lnTo>
                <a:lnTo>
                  <a:pt x="2726526" y="2889192"/>
                </a:lnTo>
                <a:lnTo>
                  <a:pt x="2726526" y="2886277"/>
                </a:lnTo>
                <a:lnTo>
                  <a:pt x="2726526" y="2883361"/>
                </a:lnTo>
                <a:lnTo>
                  <a:pt x="2723610" y="2880446"/>
                </a:lnTo>
                <a:lnTo>
                  <a:pt x="2720694" y="2877531"/>
                </a:lnTo>
                <a:lnTo>
                  <a:pt x="2717778" y="2874615"/>
                </a:lnTo>
                <a:lnTo>
                  <a:pt x="2717778" y="2871700"/>
                </a:lnTo>
                <a:lnTo>
                  <a:pt x="2720694" y="2868784"/>
                </a:lnTo>
                <a:lnTo>
                  <a:pt x="2726526" y="2865869"/>
                </a:lnTo>
                <a:lnTo>
                  <a:pt x="2729442" y="2854207"/>
                </a:lnTo>
                <a:lnTo>
                  <a:pt x="2726526" y="2854207"/>
                </a:lnTo>
                <a:lnTo>
                  <a:pt x="2729442" y="2851292"/>
                </a:lnTo>
                <a:lnTo>
                  <a:pt x="2729442" y="2848376"/>
                </a:lnTo>
                <a:lnTo>
                  <a:pt x="2732359" y="2842545"/>
                </a:lnTo>
                <a:lnTo>
                  <a:pt x="2735275" y="2839630"/>
                </a:lnTo>
                <a:lnTo>
                  <a:pt x="2741107" y="2836715"/>
                </a:lnTo>
                <a:lnTo>
                  <a:pt x="2764435" y="2836715"/>
                </a:lnTo>
                <a:lnTo>
                  <a:pt x="2764435" y="2833799"/>
                </a:lnTo>
                <a:lnTo>
                  <a:pt x="2767351" y="2833799"/>
                </a:lnTo>
                <a:lnTo>
                  <a:pt x="2770267" y="2830884"/>
                </a:lnTo>
                <a:lnTo>
                  <a:pt x="2770267" y="2827968"/>
                </a:lnTo>
                <a:lnTo>
                  <a:pt x="2770267" y="2822137"/>
                </a:lnTo>
                <a:lnTo>
                  <a:pt x="2755687" y="2822137"/>
                </a:lnTo>
                <a:lnTo>
                  <a:pt x="2755687" y="2819222"/>
                </a:lnTo>
                <a:lnTo>
                  <a:pt x="2758603" y="2816307"/>
                </a:lnTo>
                <a:lnTo>
                  <a:pt x="2758603" y="2813391"/>
                </a:lnTo>
                <a:lnTo>
                  <a:pt x="2764435" y="2810476"/>
                </a:lnTo>
                <a:close/>
                <a:moveTo>
                  <a:pt x="895233" y="2787152"/>
                </a:moveTo>
                <a:lnTo>
                  <a:pt x="897701" y="2787505"/>
                </a:lnTo>
                <a:lnTo>
                  <a:pt x="915645" y="2790068"/>
                </a:lnTo>
                <a:lnTo>
                  <a:pt x="915645" y="2790067"/>
                </a:lnTo>
                <a:lnTo>
                  <a:pt x="897701" y="2787505"/>
                </a:lnTo>
                <a:lnTo>
                  <a:pt x="895234" y="2787152"/>
                </a:lnTo>
                <a:close/>
                <a:moveTo>
                  <a:pt x="5759242" y="2781321"/>
                </a:moveTo>
                <a:lnTo>
                  <a:pt x="5759242" y="2781322"/>
                </a:lnTo>
                <a:lnTo>
                  <a:pt x="5759251" y="2781321"/>
                </a:lnTo>
                <a:close/>
                <a:moveTo>
                  <a:pt x="5741745" y="2778405"/>
                </a:moveTo>
                <a:lnTo>
                  <a:pt x="5741745" y="2778406"/>
                </a:lnTo>
                <a:lnTo>
                  <a:pt x="5741747" y="2778406"/>
                </a:lnTo>
                <a:lnTo>
                  <a:pt x="5741746" y="2778405"/>
                </a:lnTo>
                <a:close/>
                <a:moveTo>
                  <a:pt x="5738830" y="2775478"/>
                </a:moveTo>
                <a:lnTo>
                  <a:pt x="5738829" y="2775490"/>
                </a:lnTo>
                <a:lnTo>
                  <a:pt x="5738830" y="2775491"/>
                </a:lnTo>
                <a:lnTo>
                  <a:pt x="5738830" y="2775490"/>
                </a:lnTo>
                <a:close/>
                <a:moveTo>
                  <a:pt x="857325" y="2772575"/>
                </a:moveTo>
                <a:lnTo>
                  <a:pt x="857325" y="2772576"/>
                </a:lnTo>
                <a:lnTo>
                  <a:pt x="868677" y="2792438"/>
                </a:lnTo>
                <a:close/>
                <a:moveTo>
                  <a:pt x="5800066" y="2769661"/>
                </a:moveTo>
                <a:lnTo>
                  <a:pt x="5794235" y="2775490"/>
                </a:lnTo>
                <a:lnTo>
                  <a:pt x="5791319" y="2778405"/>
                </a:lnTo>
                <a:lnTo>
                  <a:pt x="5785487" y="2778405"/>
                </a:lnTo>
                <a:lnTo>
                  <a:pt x="5785485" y="2778406"/>
                </a:lnTo>
                <a:lnTo>
                  <a:pt x="5785486" y="2778406"/>
                </a:lnTo>
                <a:lnTo>
                  <a:pt x="5788402" y="2778406"/>
                </a:lnTo>
                <a:lnTo>
                  <a:pt x="5791318" y="2778406"/>
                </a:lnTo>
                <a:lnTo>
                  <a:pt x="5797150" y="2775491"/>
                </a:lnTo>
                <a:close/>
                <a:moveTo>
                  <a:pt x="5840892" y="2766742"/>
                </a:moveTo>
                <a:lnTo>
                  <a:pt x="5840891" y="2766744"/>
                </a:lnTo>
                <a:lnTo>
                  <a:pt x="5840891" y="2781322"/>
                </a:lnTo>
                <a:lnTo>
                  <a:pt x="5840893" y="2781328"/>
                </a:lnTo>
                <a:lnTo>
                  <a:pt x="5840892" y="2781321"/>
                </a:lnTo>
                <a:lnTo>
                  <a:pt x="5840892" y="2766744"/>
                </a:lnTo>
                <a:close/>
                <a:moveTo>
                  <a:pt x="1245162" y="2763828"/>
                </a:moveTo>
                <a:lnTo>
                  <a:pt x="1253910" y="2766744"/>
                </a:lnTo>
                <a:lnTo>
                  <a:pt x="1256827" y="2769659"/>
                </a:lnTo>
                <a:lnTo>
                  <a:pt x="1256827" y="2775490"/>
                </a:lnTo>
                <a:lnTo>
                  <a:pt x="1256827" y="2781321"/>
                </a:lnTo>
                <a:lnTo>
                  <a:pt x="1256827" y="2787152"/>
                </a:lnTo>
                <a:lnTo>
                  <a:pt x="1253910" y="2792983"/>
                </a:lnTo>
                <a:lnTo>
                  <a:pt x="1253910" y="2798813"/>
                </a:lnTo>
                <a:lnTo>
                  <a:pt x="1253910" y="2804644"/>
                </a:lnTo>
                <a:lnTo>
                  <a:pt x="1250994" y="2813391"/>
                </a:lnTo>
                <a:lnTo>
                  <a:pt x="1250994" y="2822137"/>
                </a:lnTo>
                <a:lnTo>
                  <a:pt x="1248078" y="2827968"/>
                </a:lnTo>
                <a:lnTo>
                  <a:pt x="1245162" y="2836714"/>
                </a:lnTo>
                <a:lnTo>
                  <a:pt x="1245162" y="2839629"/>
                </a:lnTo>
                <a:lnTo>
                  <a:pt x="1245162" y="2842545"/>
                </a:lnTo>
                <a:lnTo>
                  <a:pt x="1242246" y="2860037"/>
                </a:lnTo>
                <a:lnTo>
                  <a:pt x="1236413" y="2883361"/>
                </a:lnTo>
                <a:lnTo>
                  <a:pt x="1233498" y="2906684"/>
                </a:lnTo>
                <a:lnTo>
                  <a:pt x="1227666" y="2921261"/>
                </a:lnTo>
                <a:lnTo>
                  <a:pt x="1221834" y="2930008"/>
                </a:lnTo>
                <a:lnTo>
                  <a:pt x="1218917" y="2938754"/>
                </a:lnTo>
                <a:lnTo>
                  <a:pt x="1216001" y="2944585"/>
                </a:lnTo>
                <a:lnTo>
                  <a:pt x="1216001" y="2947500"/>
                </a:lnTo>
                <a:lnTo>
                  <a:pt x="1218917" y="2950416"/>
                </a:lnTo>
                <a:lnTo>
                  <a:pt x="1216001" y="2959162"/>
                </a:lnTo>
                <a:lnTo>
                  <a:pt x="1213085" y="2976655"/>
                </a:lnTo>
                <a:lnTo>
                  <a:pt x="1204337" y="3002893"/>
                </a:lnTo>
                <a:lnTo>
                  <a:pt x="1198505" y="3014555"/>
                </a:lnTo>
                <a:lnTo>
                  <a:pt x="1195589" y="3023301"/>
                </a:lnTo>
                <a:lnTo>
                  <a:pt x="1189757" y="3029132"/>
                </a:lnTo>
                <a:lnTo>
                  <a:pt x="1183924" y="3029132"/>
                </a:lnTo>
                <a:lnTo>
                  <a:pt x="1178092" y="3029132"/>
                </a:lnTo>
                <a:lnTo>
                  <a:pt x="1172260" y="3029132"/>
                </a:lnTo>
                <a:lnTo>
                  <a:pt x="1169344" y="3026217"/>
                </a:lnTo>
                <a:lnTo>
                  <a:pt x="1166428" y="3023301"/>
                </a:lnTo>
                <a:lnTo>
                  <a:pt x="1163512" y="3020386"/>
                </a:lnTo>
                <a:lnTo>
                  <a:pt x="1160596" y="3017471"/>
                </a:lnTo>
                <a:lnTo>
                  <a:pt x="1163512" y="3014555"/>
                </a:lnTo>
                <a:lnTo>
                  <a:pt x="1160596" y="3014555"/>
                </a:lnTo>
                <a:lnTo>
                  <a:pt x="1154764" y="3014555"/>
                </a:lnTo>
                <a:lnTo>
                  <a:pt x="1148932" y="3014555"/>
                </a:lnTo>
                <a:lnTo>
                  <a:pt x="1143099" y="3014555"/>
                </a:lnTo>
                <a:lnTo>
                  <a:pt x="1140184" y="3014555"/>
                </a:lnTo>
                <a:lnTo>
                  <a:pt x="1131436" y="2988316"/>
                </a:lnTo>
                <a:lnTo>
                  <a:pt x="1131436" y="2964993"/>
                </a:lnTo>
                <a:lnTo>
                  <a:pt x="1134351" y="2944585"/>
                </a:lnTo>
                <a:lnTo>
                  <a:pt x="1140184" y="2932923"/>
                </a:lnTo>
                <a:lnTo>
                  <a:pt x="1143099" y="2927092"/>
                </a:lnTo>
                <a:lnTo>
                  <a:pt x="1146015" y="2924177"/>
                </a:lnTo>
                <a:lnTo>
                  <a:pt x="1148932" y="2921261"/>
                </a:lnTo>
                <a:lnTo>
                  <a:pt x="1151848" y="2918346"/>
                </a:lnTo>
                <a:lnTo>
                  <a:pt x="1151848" y="2912515"/>
                </a:lnTo>
                <a:lnTo>
                  <a:pt x="1151848" y="2909600"/>
                </a:lnTo>
                <a:lnTo>
                  <a:pt x="1148932" y="2903769"/>
                </a:lnTo>
                <a:lnTo>
                  <a:pt x="1143099" y="2897938"/>
                </a:lnTo>
                <a:lnTo>
                  <a:pt x="1140184" y="2897938"/>
                </a:lnTo>
                <a:lnTo>
                  <a:pt x="1140184" y="2895023"/>
                </a:lnTo>
                <a:lnTo>
                  <a:pt x="1137268" y="2895023"/>
                </a:lnTo>
                <a:lnTo>
                  <a:pt x="1140184" y="2892107"/>
                </a:lnTo>
                <a:lnTo>
                  <a:pt x="1140184" y="2883361"/>
                </a:lnTo>
                <a:lnTo>
                  <a:pt x="1140184" y="2874615"/>
                </a:lnTo>
                <a:lnTo>
                  <a:pt x="1140184" y="2862953"/>
                </a:lnTo>
                <a:lnTo>
                  <a:pt x="1143099" y="2857122"/>
                </a:lnTo>
                <a:lnTo>
                  <a:pt x="1146015" y="2851291"/>
                </a:lnTo>
                <a:lnTo>
                  <a:pt x="1151848" y="2845460"/>
                </a:lnTo>
                <a:lnTo>
                  <a:pt x="1154764" y="2842545"/>
                </a:lnTo>
                <a:lnTo>
                  <a:pt x="1160596" y="2842545"/>
                </a:lnTo>
                <a:lnTo>
                  <a:pt x="1163512" y="2842545"/>
                </a:lnTo>
                <a:lnTo>
                  <a:pt x="1166428" y="2842545"/>
                </a:lnTo>
                <a:lnTo>
                  <a:pt x="1169344" y="2842545"/>
                </a:lnTo>
                <a:lnTo>
                  <a:pt x="1172260" y="2842545"/>
                </a:lnTo>
                <a:lnTo>
                  <a:pt x="1175177" y="2839629"/>
                </a:lnTo>
                <a:lnTo>
                  <a:pt x="1181008" y="2836714"/>
                </a:lnTo>
                <a:lnTo>
                  <a:pt x="1186841" y="2830883"/>
                </a:lnTo>
                <a:lnTo>
                  <a:pt x="1189757" y="2825052"/>
                </a:lnTo>
                <a:lnTo>
                  <a:pt x="1195589" y="2816306"/>
                </a:lnTo>
                <a:lnTo>
                  <a:pt x="1201421" y="2810475"/>
                </a:lnTo>
                <a:lnTo>
                  <a:pt x="1207253" y="2804644"/>
                </a:lnTo>
                <a:lnTo>
                  <a:pt x="1213085" y="2798813"/>
                </a:lnTo>
                <a:lnTo>
                  <a:pt x="1216001" y="2795898"/>
                </a:lnTo>
                <a:lnTo>
                  <a:pt x="1218917" y="2792983"/>
                </a:lnTo>
                <a:lnTo>
                  <a:pt x="1221834" y="2792983"/>
                </a:lnTo>
                <a:lnTo>
                  <a:pt x="1224750" y="2781321"/>
                </a:lnTo>
                <a:lnTo>
                  <a:pt x="1230581" y="2772575"/>
                </a:lnTo>
                <a:lnTo>
                  <a:pt x="1236413" y="2769659"/>
                </a:lnTo>
                <a:lnTo>
                  <a:pt x="1242246" y="2766744"/>
                </a:lnTo>
                <a:close/>
                <a:moveTo>
                  <a:pt x="1078941" y="2760916"/>
                </a:moveTo>
                <a:lnTo>
                  <a:pt x="1049787" y="2772575"/>
                </a:lnTo>
                <a:lnTo>
                  <a:pt x="1052701" y="2772575"/>
                </a:lnTo>
                <a:close/>
                <a:moveTo>
                  <a:pt x="778591" y="2760913"/>
                </a:moveTo>
                <a:lnTo>
                  <a:pt x="781506" y="2763828"/>
                </a:lnTo>
                <a:lnTo>
                  <a:pt x="781507" y="2763828"/>
                </a:lnTo>
                <a:close/>
                <a:moveTo>
                  <a:pt x="5823393" y="2760911"/>
                </a:moveTo>
                <a:lnTo>
                  <a:pt x="5823395" y="2760913"/>
                </a:lnTo>
                <a:lnTo>
                  <a:pt x="5823396" y="2760913"/>
                </a:lnTo>
                <a:close/>
                <a:moveTo>
                  <a:pt x="775674" y="2757998"/>
                </a:moveTo>
                <a:lnTo>
                  <a:pt x="775674" y="2760913"/>
                </a:lnTo>
                <a:lnTo>
                  <a:pt x="775675" y="2760913"/>
                </a:lnTo>
                <a:lnTo>
                  <a:pt x="775675" y="2757998"/>
                </a:lnTo>
                <a:close/>
                <a:moveTo>
                  <a:pt x="5814647" y="2757997"/>
                </a:moveTo>
                <a:lnTo>
                  <a:pt x="5808815" y="2760913"/>
                </a:lnTo>
                <a:lnTo>
                  <a:pt x="5802983" y="2763828"/>
                </a:lnTo>
                <a:lnTo>
                  <a:pt x="5802983" y="2766744"/>
                </a:lnTo>
                <a:lnTo>
                  <a:pt x="5805899" y="2763829"/>
                </a:lnTo>
                <a:lnTo>
                  <a:pt x="5811731" y="2760913"/>
                </a:lnTo>
                <a:lnTo>
                  <a:pt x="5814647" y="2757998"/>
                </a:lnTo>
                <a:lnTo>
                  <a:pt x="5817564" y="2757998"/>
                </a:lnTo>
                <a:lnTo>
                  <a:pt x="5817563" y="2757997"/>
                </a:lnTo>
                <a:close/>
                <a:moveTo>
                  <a:pt x="5832143" y="2755083"/>
                </a:moveTo>
                <a:lnTo>
                  <a:pt x="5829228" y="2757997"/>
                </a:lnTo>
                <a:lnTo>
                  <a:pt x="5826312" y="2760913"/>
                </a:lnTo>
                <a:lnTo>
                  <a:pt x="5829227" y="2760913"/>
                </a:lnTo>
                <a:lnTo>
                  <a:pt x="5832143" y="2757998"/>
                </a:lnTo>
                <a:close/>
                <a:moveTo>
                  <a:pt x="769842" y="2755082"/>
                </a:moveTo>
                <a:lnTo>
                  <a:pt x="772758" y="2757997"/>
                </a:lnTo>
                <a:lnTo>
                  <a:pt x="769844" y="2755082"/>
                </a:lnTo>
                <a:close/>
                <a:moveTo>
                  <a:pt x="5835060" y="2752166"/>
                </a:moveTo>
                <a:lnTo>
                  <a:pt x="5835059" y="2752167"/>
                </a:lnTo>
                <a:lnTo>
                  <a:pt x="5837975" y="2752167"/>
                </a:lnTo>
                <a:lnTo>
                  <a:pt x="5840891" y="2752167"/>
                </a:lnTo>
                <a:lnTo>
                  <a:pt x="5840892" y="2752168"/>
                </a:lnTo>
                <a:lnTo>
                  <a:pt x="5840892" y="2752166"/>
                </a:lnTo>
                <a:lnTo>
                  <a:pt x="5837976" y="2752166"/>
                </a:lnTo>
                <a:close/>
                <a:moveTo>
                  <a:pt x="5709668" y="2749251"/>
                </a:moveTo>
                <a:lnTo>
                  <a:pt x="5709671" y="2749252"/>
                </a:lnTo>
                <a:lnTo>
                  <a:pt x="5709669" y="2749251"/>
                </a:lnTo>
                <a:close/>
                <a:moveTo>
                  <a:pt x="5700920" y="2746335"/>
                </a:moveTo>
                <a:lnTo>
                  <a:pt x="5700920" y="2746336"/>
                </a:lnTo>
                <a:lnTo>
                  <a:pt x="5703836" y="2749251"/>
                </a:lnTo>
                <a:lnTo>
                  <a:pt x="5703837" y="2749251"/>
                </a:lnTo>
                <a:lnTo>
                  <a:pt x="5700921" y="2746336"/>
                </a:lnTo>
                <a:close/>
                <a:moveTo>
                  <a:pt x="5738829" y="2740505"/>
                </a:moveTo>
                <a:lnTo>
                  <a:pt x="5732997" y="2743420"/>
                </a:lnTo>
                <a:lnTo>
                  <a:pt x="5730081" y="2746336"/>
                </a:lnTo>
                <a:lnTo>
                  <a:pt x="5727165" y="2749251"/>
                </a:lnTo>
                <a:lnTo>
                  <a:pt x="5721333" y="2752166"/>
                </a:lnTo>
                <a:lnTo>
                  <a:pt x="5718416" y="2752166"/>
                </a:lnTo>
                <a:lnTo>
                  <a:pt x="5718417" y="2752167"/>
                </a:lnTo>
                <a:lnTo>
                  <a:pt x="5721333" y="2752167"/>
                </a:lnTo>
                <a:lnTo>
                  <a:pt x="5724249" y="2752167"/>
                </a:lnTo>
                <a:lnTo>
                  <a:pt x="5727165" y="2749251"/>
                </a:lnTo>
                <a:lnTo>
                  <a:pt x="5732997" y="2746336"/>
                </a:lnTo>
                <a:lnTo>
                  <a:pt x="5735913" y="2743420"/>
                </a:lnTo>
                <a:close/>
                <a:moveTo>
                  <a:pt x="5692172" y="2740505"/>
                </a:moveTo>
                <a:lnTo>
                  <a:pt x="5686340" y="2743420"/>
                </a:lnTo>
                <a:lnTo>
                  <a:pt x="5689256" y="2743420"/>
                </a:lnTo>
                <a:close/>
                <a:moveTo>
                  <a:pt x="936059" y="2723013"/>
                </a:moveTo>
                <a:lnTo>
                  <a:pt x="956471" y="2731758"/>
                </a:lnTo>
                <a:lnTo>
                  <a:pt x="971051" y="2746335"/>
                </a:lnTo>
                <a:lnTo>
                  <a:pt x="979799" y="2766744"/>
                </a:lnTo>
                <a:lnTo>
                  <a:pt x="985632" y="2784236"/>
                </a:lnTo>
                <a:lnTo>
                  <a:pt x="985632" y="2790067"/>
                </a:lnTo>
                <a:lnTo>
                  <a:pt x="979799" y="2798813"/>
                </a:lnTo>
                <a:lnTo>
                  <a:pt x="982715" y="2810475"/>
                </a:lnTo>
                <a:lnTo>
                  <a:pt x="982715" y="2845460"/>
                </a:lnTo>
                <a:lnTo>
                  <a:pt x="930227" y="2856225"/>
                </a:lnTo>
                <a:lnTo>
                  <a:pt x="930227" y="2857123"/>
                </a:lnTo>
                <a:lnTo>
                  <a:pt x="982716" y="2845461"/>
                </a:lnTo>
                <a:lnTo>
                  <a:pt x="982716" y="2810476"/>
                </a:lnTo>
                <a:lnTo>
                  <a:pt x="979800" y="2798814"/>
                </a:lnTo>
                <a:lnTo>
                  <a:pt x="985632" y="2790068"/>
                </a:lnTo>
                <a:lnTo>
                  <a:pt x="991464" y="2801729"/>
                </a:lnTo>
                <a:lnTo>
                  <a:pt x="997296" y="2801729"/>
                </a:lnTo>
                <a:lnTo>
                  <a:pt x="1000213" y="2810476"/>
                </a:lnTo>
                <a:lnTo>
                  <a:pt x="1003128" y="2813391"/>
                </a:lnTo>
                <a:lnTo>
                  <a:pt x="1006045" y="2816306"/>
                </a:lnTo>
                <a:lnTo>
                  <a:pt x="1008961" y="2819222"/>
                </a:lnTo>
                <a:lnTo>
                  <a:pt x="1011876" y="2819222"/>
                </a:lnTo>
                <a:lnTo>
                  <a:pt x="1011876" y="2807560"/>
                </a:lnTo>
                <a:lnTo>
                  <a:pt x="1008961" y="2798814"/>
                </a:lnTo>
                <a:lnTo>
                  <a:pt x="1006045" y="2798814"/>
                </a:lnTo>
                <a:lnTo>
                  <a:pt x="1003128" y="2795898"/>
                </a:lnTo>
                <a:lnTo>
                  <a:pt x="1000213" y="2792983"/>
                </a:lnTo>
                <a:lnTo>
                  <a:pt x="1000213" y="2790068"/>
                </a:lnTo>
                <a:lnTo>
                  <a:pt x="994381" y="2772575"/>
                </a:lnTo>
                <a:lnTo>
                  <a:pt x="994380" y="2772575"/>
                </a:lnTo>
                <a:lnTo>
                  <a:pt x="988548" y="2766744"/>
                </a:lnTo>
                <a:lnTo>
                  <a:pt x="985632" y="2757998"/>
                </a:lnTo>
                <a:lnTo>
                  <a:pt x="985632" y="2752167"/>
                </a:lnTo>
                <a:lnTo>
                  <a:pt x="982716" y="2749252"/>
                </a:lnTo>
                <a:lnTo>
                  <a:pt x="982716" y="2746336"/>
                </a:lnTo>
                <a:lnTo>
                  <a:pt x="976883" y="2734674"/>
                </a:lnTo>
                <a:lnTo>
                  <a:pt x="971051" y="2728844"/>
                </a:lnTo>
                <a:lnTo>
                  <a:pt x="965219" y="2723013"/>
                </a:lnTo>
                <a:lnTo>
                  <a:pt x="956472" y="2723013"/>
                </a:lnTo>
                <a:lnTo>
                  <a:pt x="953555" y="2723013"/>
                </a:lnTo>
                <a:lnTo>
                  <a:pt x="947723" y="2723013"/>
                </a:lnTo>
                <a:lnTo>
                  <a:pt x="944807" y="2723013"/>
                </a:lnTo>
                <a:lnTo>
                  <a:pt x="938974" y="2723013"/>
                </a:lnTo>
                <a:close/>
                <a:moveTo>
                  <a:pt x="704764" y="2721164"/>
                </a:moveTo>
                <a:lnTo>
                  <a:pt x="705689" y="2723013"/>
                </a:lnTo>
                <a:lnTo>
                  <a:pt x="706098" y="2723829"/>
                </a:lnTo>
                <a:lnTo>
                  <a:pt x="708605" y="2728843"/>
                </a:lnTo>
                <a:lnTo>
                  <a:pt x="708605" y="2737590"/>
                </a:lnTo>
                <a:lnTo>
                  <a:pt x="708605" y="2743420"/>
                </a:lnTo>
                <a:lnTo>
                  <a:pt x="705689" y="2749251"/>
                </a:lnTo>
                <a:lnTo>
                  <a:pt x="705689" y="2749252"/>
                </a:lnTo>
                <a:lnTo>
                  <a:pt x="708606" y="2743421"/>
                </a:lnTo>
                <a:lnTo>
                  <a:pt x="708606" y="2737590"/>
                </a:lnTo>
                <a:lnTo>
                  <a:pt x="708606" y="2728844"/>
                </a:lnTo>
                <a:lnTo>
                  <a:pt x="706098" y="2723829"/>
                </a:lnTo>
                <a:lnTo>
                  <a:pt x="705689" y="2723012"/>
                </a:lnTo>
                <a:close/>
                <a:moveTo>
                  <a:pt x="922939" y="2720097"/>
                </a:moveTo>
                <a:lnTo>
                  <a:pt x="930807" y="2721845"/>
                </a:lnTo>
                <a:lnTo>
                  <a:pt x="927310" y="2720097"/>
                </a:lnTo>
                <a:close/>
                <a:moveTo>
                  <a:pt x="909817" y="2717182"/>
                </a:moveTo>
                <a:lnTo>
                  <a:pt x="917312" y="2718847"/>
                </a:lnTo>
                <a:lnTo>
                  <a:pt x="915646" y="2717182"/>
                </a:lnTo>
                <a:close/>
                <a:moveTo>
                  <a:pt x="688192" y="2685112"/>
                </a:moveTo>
                <a:lnTo>
                  <a:pt x="688192" y="2693858"/>
                </a:lnTo>
                <a:lnTo>
                  <a:pt x="688193" y="2693858"/>
                </a:lnTo>
                <a:lnTo>
                  <a:pt x="688193" y="2685112"/>
                </a:lnTo>
                <a:close/>
                <a:moveTo>
                  <a:pt x="621123" y="2667619"/>
                </a:moveTo>
                <a:lnTo>
                  <a:pt x="632787" y="2702604"/>
                </a:lnTo>
                <a:lnTo>
                  <a:pt x="632788" y="2702604"/>
                </a:lnTo>
                <a:close/>
                <a:moveTo>
                  <a:pt x="2292033" y="2658873"/>
                </a:moveTo>
                <a:lnTo>
                  <a:pt x="2297865" y="2658873"/>
                </a:lnTo>
                <a:lnTo>
                  <a:pt x="2306613" y="2658873"/>
                </a:lnTo>
                <a:lnTo>
                  <a:pt x="2315361" y="2658873"/>
                </a:lnTo>
                <a:lnTo>
                  <a:pt x="2359102" y="2670535"/>
                </a:lnTo>
                <a:lnTo>
                  <a:pt x="2362018" y="2670535"/>
                </a:lnTo>
                <a:lnTo>
                  <a:pt x="2367850" y="2667619"/>
                </a:lnTo>
                <a:lnTo>
                  <a:pt x="2373683" y="2667619"/>
                </a:lnTo>
                <a:lnTo>
                  <a:pt x="2382431" y="2667619"/>
                </a:lnTo>
                <a:lnTo>
                  <a:pt x="2394095" y="2667619"/>
                </a:lnTo>
                <a:lnTo>
                  <a:pt x="2399927" y="2670535"/>
                </a:lnTo>
                <a:lnTo>
                  <a:pt x="2408675" y="2676366"/>
                </a:lnTo>
                <a:lnTo>
                  <a:pt x="2417424" y="2679281"/>
                </a:lnTo>
                <a:lnTo>
                  <a:pt x="2426172" y="2682197"/>
                </a:lnTo>
                <a:lnTo>
                  <a:pt x="2434920" y="2685112"/>
                </a:lnTo>
                <a:lnTo>
                  <a:pt x="2437836" y="2688028"/>
                </a:lnTo>
                <a:lnTo>
                  <a:pt x="2440752" y="2688028"/>
                </a:lnTo>
                <a:lnTo>
                  <a:pt x="2443668" y="2690943"/>
                </a:lnTo>
                <a:lnTo>
                  <a:pt x="2443668" y="2693858"/>
                </a:lnTo>
                <a:lnTo>
                  <a:pt x="2446584" y="2699689"/>
                </a:lnTo>
                <a:lnTo>
                  <a:pt x="2443668" y="2702605"/>
                </a:lnTo>
                <a:lnTo>
                  <a:pt x="2443668" y="2705520"/>
                </a:lnTo>
                <a:lnTo>
                  <a:pt x="2437836" y="2705520"/>
                </a:lnTo>
                <a:lnTo>
                  <a:pt x="2423256" y="2705520"/>
                </a:lnTo>
                <a:lnTo>
                  <a:pt x="2405759" y="2702605"/>
                </a:lnTo>
                <a:lnTo>
                  <a:pt x="2388263" y="2702605"/>
                </a:lnTo>
                <a:lnTo>
                  <a:pt x="2382431" y="2699689"/>
                </a:lnTo>
                <a:lnTo>
                  <a:pt x="2350354" y="2690943"/>
                </a:lnTo>
                <a:lnTo>
                  <a:pt x="2309529" y="2690943"/>
                </a:lnTo>
                <a:lnTo>
                  <a:pt x="2277452" y="2673450"/>
                </a:lnTo>
                <a:lnTo>
                  <a:pt x="2280368" y="2664704"/>
                </a:lnTo>
                <a:lnTo>
                  <a:pt x="2286200" y="2661789"/>
                </a:lnTo>
                <a:close/>
                <a:moveTo>
                  <a:pt x="5703839" y="2653040"/>
                </a:moveTo>
                <a:lnTo>
                  <a:pt x="5703836" y="2653042"/>
                </a:lnTo>
                <a:lnTo>
                  <a:pt x="5698004" y="2658873"/>
                </a:lnTo>
                <a:lnTo>
                  <a:pt x="5703837" y="2653042"/>
                </a:lnTo>
                <a:close/>
                <a:moveTo>
                  <a:pt x="5738830" y="2641380"/>
                </a:moveTo>
                <a:lnTo>
                  <a:pt x="5741746" y="2644296"/>
                </a:lnTo>
                <a:lnTo>
                  <a:pt x="5750494" y="2644296"/>
                </a:lnTo>
                <a:lnTo>
                  <a:pt x="5750494" y="2644295"/>
                </a:lnTo>
                <a:lnTo>
                  <a:pt x="5744661" y="2644295"/>
                </a:lnTo>
                <a:lnTo>
                  <a:pt x="5741745" y="2641380"/>
                </a:lnTo>
                <a:close/>
                <a:moveTo>
                  <a:pt x="5732997" y="2641380"/>
                </a:moveTo>
                <a:lnTo>
                  <a:pt x="5730081" y="2644295"/>
                </a:lnTo>
                <a:lnTo>
                  <a:pt x="5724249" y="2644295"/>
                </a:lnTo>
                <a:lnTo>
                  <a:pt x="5718417" y="2647211"/>
                </a:lnTo>
                <a:lnTo>
                  <a:pt x="5724249" y="2644296"/>
                </a:lnTo>
                <a:lnTo>
                  <a:pt x="5727165" y="2644296"/>
                </a:lnTo>
                <a:lnTo>
                  <a:pt x="5730081" y="2644296"/>
                </a:lnTo>
                <a:close/>
                <a:moveTo>
                  <a:pt x="891347" y="2628751"/>
                </a:moveTo>
                <a:lnTo>
                  <a:pt x="892318" y="2632634"/>
                </a:lnTo>
                <a:lnTo>
                  <a:pt x="895234" y="2658873"/>
                </a:lnTo>
                <a:lnTo>
                  <a:pt x="901066" y="2685112"/>
                </a:lnTo>
                <a:lnTo>
                  <a:pt x="906898" y="2705520"/>
                </a:lnTo>
                <a:lnTo>
                  <a:pt x="909812" y="2717174"/>
                </a:lnTo>
                <a:lnTo>
                  <a:pt x="895233" y="2644296"/>
                </a:lnTo>
                <a:lnTo>
                  <a:pt x="903982" y="2635550"/>
                </a:lnTo>
                <a:lnTo>
                  <a:pt x="903982" y="2635549"/>
                </a:lnTo>
                <a:lnTo>
                  <a:pt x="898150" y="2638465"/>
                </a:lnTo>
                <a:lnTo>
                  <a:pt x="895234" y="2641380"/>
                </a:lnTo>
                <a:close/>
                <a:moveTo>
                  <a:pt x="1035205" y="2626803"/>
                </a:moveTo>
                <a:lnTo>
                  <a:pt x="1038121" y="2629719"/>
                </a:lnTo>
                <a:lnTo>
                  <a:pt x="1043953" y="2632634"/>
                </a:lnTo>
                <a:close/>
                <a:moveTo>
                  <a:pt x="909814" y="2626803"/>
                </a:moveTo>
                <a:lnTo>
                  <a:pt x="906898" y="2629718"/>
                </a:lnTo>
                <a:lnTo>
                  <a:pt x="903983" y="2635548"/>
                </a:lnTo>
                <a:close/>
                <a:moveTo>
                  <a:pt x="586130" y="2626803"/>
                </a:moveTo>
                <a:lnTo>
                  <a:pt x="583214" y="2629719"/>
                </a:lnTo>
                <a:lnTo>
                  <a:pt x="586131" y="2626803"/>
                </a:lnTo>
                <a:close/>
                <a:moveTo>
                  <a:pt x="574465" y="2626803"/>
                </a:moveTo>
                <a:lnTo>
                  <a:pt x="574466" y="2626804"/>
                </a:lnTo>
                <a:lnTo>
                  <a:pt x="574466" y="2626803"/>
                </a:lnTo>
                <a:close/>
                <a:moveTo>
                  <a:pt x="591962" y="2623888"/>
                </a:moveTo>
                <a:lnTo>
                  <a:pt x="591961" y="2623889"/>
                </a:lnTo>
                <a:lnTo>
                  <a:pt x="591963" y="2623888"/>
                </a:lnTo>
                <a:close/>
                <a:moveTo>
                  <a:pt x="918562" y="2612226"/>
                </a:moveTo>
                <a:lnTo>
                  <a:pt x="915647" y="2618057"/>
                </a:lnTo>
                <a:lnTo>
                  <a:pt x="912730" y="2623888"/>
                </a:lnTo>
                <a:lnTo>
                  <a:pt x="915646" y="2620972"/>
                </a:lnTo>
                <a:lnTo>
                  <a:pt x="918562" y="2618057"/>
                </a:lnTo>
                <a:lnTo>
                  <a:pt x="918562" y="2615142"/>
                </a:lnTo>
                <a:close/>
                <a:moveTo>
                  <a:pt x="618207" y="2612226"/>
                </a:moveTo>
                <a:lnTo>
                  <a:pt x="615290" y="2618057"/>
                </a:lnTo>
                <a:lnTo>
                  <a:pt x="612374" y="2623888"/>
                </a:lnTo>
                <a:lnTo>
                  <a:pt x="606543" y="2626803"/>
                </a:lnTo>
                <a:lnTo>
                  <a:pt x="609460" y="2626803"/>
                </a:lnTo>
                <a:lnTo>
                  <a:pt x="612375" y="2623888"/>
                </a:lnTo>
                <a:lnTo>
                  <a:pt x="615291" y="2618057"/>
                </a:lnTo>
                <a:lnTo>
                  <a:pt x="618207" y="2618057"/>
                </a:lnTo>
                <a:close/>
                <a:moveTo>
                  <a:pt x="5747577" y="2603479"/>
                </a:moveTo>
                <a:lnTo>
                  <a:pt x="5750493" y="2606395"/>
                </a:lnTo>
                <a:lnTo>
                  <a:pt x="5753409" y="2609310"/>
                </a:lnTo>
                <a:lnTo>
                  <a:pt x="5753409" y="2612226"/>
                </a:lnTo>
                <a:lnTo>
                  <a:pt x="5744661" y="2635549"/>
                </a:lnTo>
                <a:lnTo>
                  <a:pt x="5744662" y="2635549"/>
                </a:lnTo>
                <a:lnTo>
                  <a:pt x="5753409" y="2635549"/>
                </a:lnTo>
                <a:lnTo>
                  <a:pt x="5753409" y="2635552"/>
                </a:lnTo>
                <a:lnTo>
                  <a:pt x="5753410" y="2635549"/>
                </a:lnTo>
                <a:lnTo>
                  <a:pt x="5750494" y="2632634"/>
                </a:lnTo>
                <a:lnTo>
                  <a:pt x="5747578" y="2632634"/>
                </a:lnTo>
                <a:lnTo>
                  <a:pt x="5744662" y="2635549"/>
                </a:lnTo>
                <a:lnTo>
                  <a:pt x="5753410" y="2612226"/>
                </a:lnTo>
                <a:lnTo>
                  <a:pt x="5753410" y="2609310"/>
                </a:lnTo>
                <a:lnTo>
                  <a:pt x="5750494" y="2606395"/>
                </a:lnTo>
                <a:lnTo>
                  <a:pt x="5747578" y="2603479"/>
                </a:lnTo>
                <a:close/>
                <a:moveTo>
                  <a:pt x="5735913" y="2600564"/>
                </a:moveTo>
                <a:lnTo>
                  <a:pt x="5741745" y="2603479"/>
                </a:lnTo>
                <a:lnTo>
                  <a:pt x="5741746" y="2603479"/>
                </a:lnTo>
                <a:lnTo>
                  <a:pt x="5735914" y="2600564"/>
                </a:lnTo>
                <a:close/>
                <a:moveTo>
                  <a:pt x="903982" y="2600564"/>
                </a:moveTo>
                <a:lnTo>
                  <a:pt x="898150" y="2603479"/>
                </a:lnTo>
                <a:lnTo>
                  <a:pt x="901066" y="2603479"/>
                </a:lnTo>
                <a:close/>
                <a:moveTo>
                  <a:pt x="538378" y="2599836"/>
                </a:moveTo>
                <a:lnTo>
                  <a:pt x="536556" y="2600565"/>
                </a:lnTo>
                <a:lnTo>
                  <a:pt x="533641" y="2603480"/>
                </a:lnTo>
                <a:lnTo>
                  <a:pt x="530725" y="2609310"/>
                </a:lnTo>
                <a:lnTo>
                  <a:pt x="533641" y="2606395"/>
                </a:lnTo>
                <a:lnTo>
                  <a:pt x="533641" y="2603480"/>
                </a:lnTo>
                <a:lnTo>
                  <a:pt x="536556" y="2603480"/>
                </a:lnTo>
                <a:close/>
                <a:moveTo>
                  <a:pt x="912729" y="2597649"/>
                </a:moveTo>
                <a:lnTo>
                  <a:pt x="911565" y="2598232"/>
                </a:lnTo>
                <a:lnTo>
                  <a:pt x="912729" y="2600564"/>
                </a:lnTo>
                <a:close/>
                <a:moveTo>
                  <a:pt x="551129" y="2594738"/>
                </a:moveTo>
                <a:lnTo>
                  <a:pt x="543850" y="2597649"/>
                </a:lnTo>
                <a:lnTo>
                  <a:pt x="545305" y="2597649"/>
                </a:lnTo>
                <a:close/>
                <a:moveTo>
                  <a:pt x="565717" y="2591819"/>
                </a:moveTo>
                <a:lnTo>
                  <a:pt x="559886" y="2594733"/>
                </a:lnTo>
                <a:lnTo>
                  <a:pt x="565717" y="2594733"/>
                </a:lnTo>
                <a:lnTo>
                  <a:pt x="571548" y="2591819"/>
                </a:lnTo>
                <a:close/>
                <a:moveTo>
                  <a:pt x="2945232" y="2588902"/>
                </a:moveTo>
                <a:lnTo>
                  <a:pt x="2959813" y="2594733"/>
                </a:lnTo>
                <a:lnTo>
                  <a:pt x="2977309" y="2600564"/>
                </a:lnTo>
                <a:lnTo>
                  <a:pt x="2988974" y="2603479"/>
                </a:lnTo>
                <a:lnTo>
                  <a:pt x="2994806" y="2603479"/>
                </a:lnTo>
                <a:lnTo>
                  <a:pt x="2997722" y="2603479"/>
                </a:lnTo>
                <a:lnTo>
                  <a:pt x="3000638" y="2606395"/>
                </a:lnTo>
                <a:lnTo>
                  <a:pt x="3006470" y="2612226"/>
                </a:lnTo>
                <a:lnTo>
                  <a:pt x="3015218" y="2618056"/>
                </a:lnTo>
                <a:lnTo>
                  <a:pt x="3023967" y="2623887"/>
                </a:lnTo>
                <a:lnTo>
                  <a:pt x="3029799" y="2629718"/>
                </a:lnTo>
                <a:lnTo>
                  <a:pt x="3038547" y="2635549"/>
                </a:lnTo>
                <a:lnTo>
                  <a:pt x="3041463" y="2638464"/>
                </a:lnTo>
                <a:lnTo>
                  <a:pt x="3044379" y="2641380"/>
                </a:lnTo>
                <a:lnTo>
                  <a:pt x="3050211" y="2641380"/>
                </a:lnTo>
                <a:lnTo>
                  <a:pt x="3053127" y="2644295"/>
                </a:lnTo>
                <a:lnTo>
                  <a:pt x="3053127" y="2647211"/>
                </a:lnTo>
                <a:lnTo>
                  <a:pt x="3053127" y="2650126"/>
                </a:lnTo>
                <a:lnTo>
                  <a:pt x="3056043" y="2650126"/>
                </a:lnTo>
                <a:lnTo>
                  <a:pt x="3061876" y="2653041"/>
                </a:lnTo>
                <a:lnTo>
                  <a:pt x="3067708" y="2653041"/>
                </a:lnTo>
                <a:lnTo>
                  <a:pt x="3070624" y="2655957"/>
                </a:lnTo>
                <a:lnTo>
                  <a:pt x="3073540" y="2655957"/>
                </a:lnTo>
                <a:lnTo>
                  <a:pt x="3079372" y="2667619"/>
                </a:lnTo>
                <a:lnTo>
                  <a:pt x="3056043" y="2676365"/>
                </a:lnTo>
                <a:lnTo>
                  <a:pt x="3079372" y="2690942"/>
                </a:lnTo>
                <a:lnTo>
                  <a:pt x="3082288" y="2693857"/>
                </a:lnTo>
                <a:lnTo>
                  <a:pt x="3088120" y="2699688"/>
                </a:lnTo>
                <a:lnTo>
                  <a:pt x="3093952" y="2705519"/>
                </a:lnTo>
                <a:lnTo>
                  <a:pt x="3099785" y="2711350"/>
                </a:lnTo>
                <a:lnTo>
                  <a:pt x="3108533" y="2717181"/>
                </a:lnTo>
                <a:lnTo>
                  <a:pt x="3114365" y="2723012"/>
                </a:lnTo>
                <a:lnTo>
                  <a:pt x="3120197" y="2725927"/>
                </a:lnTo>
                <a:lnTo>
                  <a:pt x="3123113" y="2731758"/>
                </a:lnTo>
                <a:lnTo>
                  <a:pt x="3126029" y="2734673"/>
                </a:lnTo>
                <a:lnTo>
                  <a:pt x="3126029" y="2740504"/>
                </a:lnTo>
                <a:lnTo>
                  <a:pt x="3126029" y="2743420"/>
                </a:lnTo>
                <a:lnTo>
                  <a:pt x="3126029" y="2746335"/>
                </a:lnTo>
                <a:lnTo>
                  <a:pt x="3123113" y="2746335"/>
                </a:lnTo>
                <a:lnTo>
                  <a:pt x="3091036" y="2737589"/>
                </a:lnTo>
                <a:lnTo>
                  <a:pt x="3064792" y="2725927"/>
                </a:lnTo>
                <a:lnTo>
                  <a:pt x="3050211" y="2708435"/>
                </a:lnTo>
                <a:lnTo>
                  <a:pt x="3015218" y="2688027"/>
                </a:lnTo>
                <a:lnTo>
                  <a:pt x="3006470" y="2685111"/>
                </a:lnTo>
                <a:lnTo>
                  <a:pt x="3000638" y="2688027"/>
                </a:lnTo>
                <a:lnTo>
                  <a:pt x="2994806" y="2688027"/>
                </a:lnTo>
                <a:lnTo>
                  <a:pt x="2988974" y="2693857"/>
                </a:lnTo>
                <a:lnTo>
                  <a:pt x="2983141" y="2696773"/>
                </a:lnTo>
                <a:lnTo>
                  <a:pt x="2980225" y="2699688"/>
                </a:lnTo>
                <a:lnTo>
                  <a:pt x="2980225" y="2702604"/>
                </a:lnTo>
                <a:lnTo>
                  <a:pt x="2980225" y="2705519"/>
                </a:lnTo>
                <a:lnTo>
                  <a:pt x="2956897" y="2714265"/>
                </a:lnTo>
                <a:lnTo>
                  <a:pt x="2939400" y="2705519"/>
                </a:lnTo>
                <a:close/>
                <a:moveTo>
                  <a:pt x="912730" y="2585988"/>
                </a:moveTo>
                <a:lnTo>
                  <a:pt x="912730" y="2591818"/>
                </a:lnTo>
                <a:lnTo>
                  <a:pt x="915646" y="2588903"/>
                </a:lnTo>
                <a:close/>
                <a:moveTo>
                  <a:pt x="594878" y="2577242"/>
                </a:moveTo>
                <a:lnTo>
                  <a:pt x="591963" y="2583072"/>
                </a:lnTo>
                <a:lnTo>
                  <a:pt x="594878" y="2583072"/>
                </a:lnTo>
                <a:lnTo>
                  <a:pt x="594878" y="2580156"/>
                </a:lnTo>
                <a:close/>
                <a:moveTo>
                  <a:pt x="3161023" y="2577241"/>
                </a:moveTo>
                <a:lnTo>
                  <a:pt x="3175603" y="2577241"/>
                </a:lnTo>
                <a:lnTo>
                  <a:pt x="3184351" y="2588903"/>
                </a:lnTo>
                <a:lnTo>
                  <a:pt x="3181435" y="2594734"/>
                </a:lnTo>
                <a:lnTo>
                  <a:pt x="3175603" y="2609311"/>
                </a:lnTo>
                <a:lnTo>
                  <a:pt x="3163939" y="2623888"/>
                </a:lnTo>
                <a:lnTo>
                  <a:pt x="3149358" y="2638465"/>
                </a:lnTo>
                <a:lnTo>
                  <a:pt x="3123113" y="2650127"/>
                </a:lnTo>
                <a:lnTo>
                  <a:pt x="3105617" y="2655958"/>
                </a:lnTo>
                <a:lnTo>
                  <a:pt x="3096869" y="2655958"/>
                </a:lnTo>
                <a:lnTo>
                  <a:pt x="3093953" y="2655958"/>
                </a:lnTo>
                <a:lnTo>
                  <a:pt x="3091037" y="2655958"/>
                </a:lnTo>
                <a:lnTo>
                  <a:pt x="3088120" y="2653043"/>
                </a:lnTo>
                <a:lnTo>
                  <a:pt x="3085204" y="2653043"/>
                </a:lnTo>
                <a:lnTo>
                  <a:pt x="3082288" y="2650127"/>
                </a:lnTo>
                <a:lnTo>
                  <a:pt x="3082288" y="2647212"/>
                </a:lnTo>
                <a:lnTo>
                  <a:pt x="3085204" y="2641381"/>
                </a:lnTo>
                <a:lnTo>
                  <a:pt x="3131862" y="2618057"/>
                </a:lnTo>
                <a:lnTo>
                  <a:pt x="3137694" y="2615142"/>
                </a:lnTo>
                <a:lnTo>
                  <a:pt x="3140610" y="2609311"/>
                </a:lnTo>
                <a:lnTo>
                  <a:pt x="3146442" y="2603480"/>
                </a:lnTo>
                <a:lnTo>
                  <a:pt x="3152274" y="2597649"/>
                </a:lnTo>
                <a:lnTo>
                  <a:pt x="3158106" y="2591818"/>
                </a:lnTo>
                <a:lnTo>
                  <a:pt x="3161023" y="2583072"/>
                </a:lnTo>
                <a:close/>
                <a:moveTo>
                  <a:pt x="880653" y="2577240"/>
                </a:moveTo>
                <a:lnTo>
                  <a:pt x="880653" y="2577241"/>
                </a:lnTo>
                <a:lnTo>
                  <a:pt x="880655" y="2577240"/>
                </a:lnTo>
                <a:close/>
                <a:moveTo>
                  <a:pt x="889402" y="2574325"/>
                </a:moveTo>
                <a:lnTo>
                  <a:pt x="889398" y="2574326"/>
                </a:lnTo>
                <a:lnTo>
                  <a:pt x="889403" y="2574325"/>
                </a:lnTo>
                <a:close/>
                <a:moveTo>
                  <a:pt x="5686340" y="2568494"/>
                </a:moveTo>
                <a:lnTo>
                  <a:pt x="5695088" y="2574325"/>
                </a:lnTo>
                <a:lnTo>
                  <a:pt x="5698004" y="2580156"/>
                </a:lnTo>
                <a:lnTo>
                  <a:pt x="5698004" y="2583071"/>
                </a:lnTo>
                <a:lnTo>
                  <a:pt x="5698004" y="2585987"/>
                </a:lnTo>
                <a:lnTo>
                  <a:pt x="5700920" y="2588902"/>
                </a:lnTo>
                <a:lnTo>
                  <a:pt x="5700920" y="2594733"/>
                </a:lnTo>
                <a:lnTo>
                  <a:pt x="5706752" y="2597649"/>
                </a:lnTo>
                <a:lnTo>
                  <a:pt x="5712585" y="2600564"/>
                </a:lnTo>
                <a:lnTo>
                  <a:pt x="5706753" y="2597649"/>
                </a:lnTo>
                <a:lnTo>
                  <a:pt x="5700921" y="2594733"/>
                </a:lnTo>
                <a:lnTo>
                  <a:pt x="5700921" y="2588902"/>
                </a:lnTo>
                <a:lnTo>
                  <a:pt x="5698005" y="2585987"/>
                </a:lnTo>
                <a:lnTo>
                  <a:pt x="5698005" y="2583071"/>
                </a:lnTo>
                <a:lnTo>
                  <a:pt x="5698005" y="2580156"/>
                </a:lnTo>
                <a:lnTo>
                  <a:pt x="5695089" y="2574325"/>
                </a:lnTo>
                <a:close/>
                <a:moveTo>
                  <a:pt x="639593" y="2567522"/>
                </a:moveTo>
                <a:lnTo>
                  <a:pt x="638619" y="2568494"/>
                </a:lnTo>
                <a:lnTo>
                  <a:pt x="635703" y="2577241"/>
                </a:lnTo>
                <a:lnTo>
                  <a:pt x="632787" y="2583072"/>
                </a:lnTo>
                <a:lnTo>
                  <a:pt x="629871" y="2591818"/>
                </a:lnTo>
                <a:lnTo>
                  <a:pt x="626955" y="2597649"/>
                </a:lnTo>
                <a:lnTo>
                  <a:pt x="624039" y="2603480"/>
                </a:lnTo>
                <a:lnTo>
                  <a:pt x="621123" y="2606395"/>
                </a:lnTo>
                <a:lnTo>
                  <a:pt x="621123" y="2607854"/>
                </a:lnTo>
                <a:lnTo>
                  <a:pt x="624039" y="2603480"/>
                </a:lnTo>
                <a:lnTo>
                  <a:pt x="629871" y="2591818"/>
                </a:lnTo>
                <a:close/>
                <a:moveTo>
                  <a:pt x="5636767" y="2559748"/>
                </a:moveTo>
                <a:lnTo>
                  <a:pt x="5639683" y="2562664"/>
                </a:lnTo>
                <a:lnTo>
                  <a:pt x="5639683" y="2562663"/>
                </a:lnTo>
                <a:close/>
                <a:moveTo>
                  <a:pt x="644453" y="2559746"/>
                </a:moveTo>
                <a:lnTo>
                  <a:pt x="644451" y="2559748"/>
                </a:lnTo>
                <a:lnTo>
                  <a:pt x="641535" y="2562664"/>
                </a:lnTo>
                <a:lnTo>
                  <a:pt x="644453" y="2559748"/>
                </a:lnTo>
                <a:close/>
                <a:moveTo>
                  <a:pt x="5657179" y="2556833"/>
                </a:moveTo>
                <a:lnTo>
                  <a:pt x="5663011" y="2559748"/>
                </a:lnTo>
                <a:lnTo>
                  <a:pt x="5668844" y="2562663"/>
                </a:lnTo>
                <a:lnTo>
                  <a:pt x="5663012" y="2559748"/>
                </a:lnTo>
                <a:lnTo>
                  <a:pt x="5657180" y="2556833"/>
                </a:lnTo>
                <a:close/>
                <a:moveTo>
                  <a:pt x="5642599" y="2551973"/>
                </a:moveTo>
                <a:lnTo>
                  <a:pt x="5645515" y="2553917"/>
                </a:lnTo>
                <a:lnTo>
                  <a:pt x="5654263" y="2556832"/>
                </a:lnTo>
                <a:lnTo>
                  <a:pt x="5654264" y="2556832"/>
                </a:lnTo>
                <a:lnTo>
                  <a:pt x="5648432" y="2553917"/>
                </a:lnTo>
                <a:close/>
                <a:moveTo>
                  <a:pt x="2781933" y="2548086"/>
                </a:moveTo>
                <a:lnTo>
                  <a:pt x="2790681" y="2551002"/>
                </a:lnTo>
                <a:lnTo>
                  <a:pt x="2796513" y="2553917"/>
                </a:lnTo>
                <a:lnTo>
                  <a:pt x="2802345" y="2556832"/>
                </a:lnTo>
                <a:lnTo>
                  <a:pt x="2805261" y="2562663"/>
                </a:lnTo>
                <a:lnTo>
                  <a:pt x="2808177" y="2565579"/>
                </a:lnTo>
                <a:lnTo>
                  <a:pt x="2811093" y="2565579"/>
                </a:lnTo>
                <a:lnTo>
                  <a:pt x="2811093" y="2568494"/>
                </a:lnTo>
                <a:lnTo>
                  <a:pt x="2814009" y="2574325"/>
                </a:lnTo>
                <a:lnTo>
                  <a:pt x="2814009" y="2580156"/>
                </a:lnTo>
                <a:lnTo>
                  <a:pt x="2819841" y="2588902"/>
                </a:lnTo>
                <a:lnTo>
                  <a:pt x="2822758" y="2594733"/>
                </a:lnTo>
                <a:lnTo>
                  <a:pt x="2825674" y="2603479"/>
                </a:lnTo>
                <a:lnTo>
                  <a:pt x="2834422" y="2606395"/>
                </a:lnTo>
                <a:lnTo>
                  <a:pt x="2840254" y="2609310"/>
                </a:lnTo>
                <a:lnTo>
                  <a:pt x="2849002" y="2609310"/>
                </a:lnTo>
                <a:lnTo>
                  <a:pt x="2857750" y="2609310"/>
                </a:lnTo>
                <a:lnTo>
                  <a:pt x="2860666" y="2606395"/>
                </a:lnTo>
                <a:lnTo>
                  <a:pt x="2866499" y="2600564"/>
                </a:lnTo>
                <a:lnTo>
                  <a:pt x="2866499" y="2594733"/>
                </a:lnTo>
                <a:lnTo>
                  <a:pt x="2869415" y="2588902"/>
                </a:lnTo>
                <a:lnTo>
                  <a:pt x="2869415" y="2583071"/>
                </a:lnTo>
                <a:lnTo>
                  <a:pt x="2869415" y="2577240"/>
                </a:lnTo>
                <a:lnTo>
                  <a:pt x="2881079" y="2568494"/>
                </a:lnTo>
                <a:lnTo>
                  <a:pt x="2898575" y="2568494"/>
                </a:lnTo>
                <a:lnTo>
                  <a:pt x="2913156" y="2574325"/>
                </a:lnTo>
                <a:lnTo>
                  <a:pt x="2930652" y="2583071"/>
                </a:lnTo>
                <a:lnTo>
                  <a:pt x="2942316" y="2588902"/>
                </a:lnTo>
                <a:lnTo>
                  <a:pt x="2936484" y="2705519"/>
                </a:lnTo>
                <a:lnTo>
                  <a:pt x="2930652" y="2699688"/>
                </a:lnTo>
                <a:lnTo>
                  <a:pt x="2907323" y="2679280"/>
                </a:lnTo>
                <a:lnTo>
                  <a:pt x="2892743" y="2653041"/>
                </a:lnTo>
                <a:lnTo>
                  <a:pt x="2869415" y="2632633"/>
                </a:lnTo>
                <a:lnTo>
                  <a:pt x="2866499" y="2632633"/>
                </a:lnTo>
                <a:lnTo>
                  <a:pt x="2863582" y="2632633"/>
                </a:lnTo>
                <a:lnTo>
                  <a:pt x="2854834" y="2629718"/>
                </a:lnTo>
                <a:lnTo>
                  <a:pt x="2846086" y="2629718"/>
                </a:lnTo>
                <a:lnTo>
                  <a:pt x="2837338" y="2626803"/>
                </a:lnTo>
                <a:lnTo>
                  <a:pt x="2831506" y="2626803"/>
                </a:lnTo>
                <a:lnTo>
                  <a:pt x="2825674" y="2623887"/>
                </a:lnTo>
                <a:lnTo>
                  <a:pt x="2819841" y="2620972"/>
                </a:lnTo>
                <a:lnTo>
                  <a:pt x="2814009" y="2618056"/>
                </a:lnTo>
                <a:lnTo>
                  <a:pt x="2805261" y="2618056"/>
                </a:lnTo>
                <a:lnTo>
                  <a:pt x="2799429" y="2620972"/>
                </a:lnTo>
                <a:lnTo>
                  <a:pt x="2793597" y="2620972"/>
                </a:lnTo>
                <a:lnTo>
                  <a:pt x="2790681" y="2618056"/>
                </a:lnTo>
                <a:lnTo>
                  <a:pt x="2787765" y="2615141"/>
                </a:lnTo>
                <a:lnTo>
                  <a:pt x="2784849" y="2609310"/>
                </a:lnTo>
                <a:lnTo>
                  <a:pt x="2784849" y="2603479"/>
                </a:lnTo>
                <a:lnTo>
                  <a:pt x="2781933" y="2594733"/>
                </a:lnTo>
                <a:lnTo>
                  <a:pt x="2779017" y="2585987"/>
                </a:lnTo>
                <a:lnTo>
                  <a:pt x="2773184" y="2574325"/>
                </a:lnTo>
                <a:lnTo>
                  <a:pt x="2767352" y="2568494"/>
                </a:lnTo>
                <a:lnTo>
                  <a:pt x="2764436" y="2562663"/>
                </a:lnTo>
                <a:lnTo>
                  <a:pt x="2764436" y="2559748"/>
                </a:lnTo>
                <a:lnTo>
                  <a:pt x="2767352" y="2556832"/>
                </a:lnTo>
                <a:lnTo>
                  <a:pt x="2767352" y="2553917"/>
                </a:lnTo>
                <a:lnTo>
                  <a:pt x="2776101" y="2551002"/>
                </a:lnTo>
                <a:close/>
                <a:moveTo>
                  <a:pt x="589046" y="2548086"/>
                </a:moveTo>
                <a:lnTo>
                  <a:pt x="589046" y="2548087"/>
                </a:lnTo>
                <a:lnTo>
                  <a:pt x="597794" y="2551002"/>
                </a:lnTo>
                <a:lnTo>
                  <a:pt x="597794" y="2548086"/>
                </a:lnTo>
                <a:close/>
                <a:moveTo>
                  <a:pt x="5633850" y="2545171"/>
                </a:moveTo>
                <a:lnTo>
                  <a:pt x="5636767" y="2548087"/>
                </a:lnTo>
                <a:lnTo>
                  <a:pt x="5636767" y="2548086"/>
                </a:lnTo>
                <a:lnTo>
                  <a:pt x="5633851" y="2545171"/>
                </a:lnTo>
                <a:close/>
                <a:moveTo>
                  <a:pt x="2388262" y="2539340"/>
                </a:moveTo>
                <a:lnTo>
                  <a:pt x="2391178" y="2542255"/>
                </a:lnTo>
                <a:lnTo>
                  <a:pt x="2397010" y="2545171"/>
                </a:lnTo>
                <a:lnTo>
                  <a:pt x="2398468" y="2544442"/>
                </a:lnTo>
                <a:lnTo>
                  <a:pt x="2394095" y="2542256"/>
                </a:lnTo>
                <a:close/>
                <a:moveTo>
                  <a:pt x="5801527" y="2525493"/>
                </a:moveTo>
                <a:lnTo>
                  <a:pt x="5805899" y="2527678"/>
                </a:lnTo>
                <a:lnTo>
                  <a:pt x="5808815" y="2527678"/>
                </a:lnTo>
                <a:lnTo>
                  <a:pt x="5811731" y="2527678"/>
                </a:lnTo>
                <a:lnTo>
                  <a:pt x="5837976" y="2536425"/>
                </a:lnTo>
                <a:lnTo>
                  <a:pt x="5838648" y="2535678"/>
                </a:lnTo>
                <a:lnTo>
                  <a:pt x="5814647" y="2527679"/>
                </a:lnTo>
                <a:close/>
                <a:moveTo>
                  <a:pt x="5587194" y="2524763"/>
                </a:moveTo>
                <a:lnTo>
                  <a:pt x="5595942" y="2527679"/>
                </a:lnTo>
                <a:lnTo>
                  <a:pt x="5601774" y="2527679"/>
                </a:lnTo>
                <a:lnTo>
                  <a:pt x="5610522" y="2530594"/>
                </a:lnTo>
                <a:lnTo>
                  <a:pt x="5619270" y="2533509"/>
                </a:lnTo>
                <a:lnTo>
                  <a:pt x="5619271" y="2533509"/>
                </a:lnTo>
                <a:lnTo>
                  <a:pt x="5610523" y="2530594"/>
                </a:lnTo>
                <a:lnTo>
                  <a:pt x="5601774" y="2527678"/>
                </a:lnTo>
                <a:lnTo>
                  <a:pt x="5595942" y="2527678"/>
                </a:lnTo>
                <a:close/>
                <a:moveTo>
                  <a:pt x="2422282" y="2523792"/>
                </a:moveTo>
                <a:lnTo>
                  <a:pt x="2420339" y="2524763"/>
                </a:lnTo>
                <a:lnTo>
                  <a:pt x="2417423" y="2527679"/>
                </a:lnTo>
                <a:lnTo>
                  <a:pt x="2414508" y="2530593"/>
                </a:lnTo>
                <a:lnTo>
                  <a:pt x="2420339" y="2527678"/>
                </a:lnTo>
                <a:close/>
                <a:moveTo>
                  <a:pt x="2434919" y="2518933"/>
                </a:moveTo>
                <a:lnTo>
                  <a:pt x="2426172" y="2521847"/>
                </a:lnTo>
                <a:lnTo>
                  <a:pt x="2432003" y="2521847"/>
                </a:lnTo>
                <a:close/>
                <a:moveTo>
                  <a:pt x="982716" y="2516017"/>
                </a:moveTo>
                <a:lnTo>
                  <a:pt x="959387" y="2539340"/>
                </a:lnTo>
                <a:lnTo>
                  <a:pt x="950639" y="2539340"/>
                </a:lnTo>
                <a:lnTo>
                  <a:pt x="944807" y="2539340"/>
                </a:lnTo>
                <a:lnTo>
                  <a:pt x="941891" y="2542255"/>
                </a:lnTo>
                <a:lnTo>
                  <a:pt x="941891" y="2545170"/>
                </a:lnTo>
                <a:lnTo>
                  <a:pt x="941891" y="2548086"/>
                </a:lnTo>
                <a:lnTo>
                  <a:pt x="918562" y="2565578"/>
                </a:lnTo>
                <a:lnTo>
                  <a:pt x="915645" y="2567037"/>
                </a:lnTo>
                <a:lnTo>
                  <a:pt x="921479" y="2565579"/>
                </a:lnTo>
                <a:lnTo>
                  <a:pt x="921479" y="2574325"/>
                </a:lnTo>
                <a:lnTo>
                  <a:pt x="924394" y="2580156"/>
                </a:lnTo>
                <a:lnTo>
                  <a:pt x="927310" y="2583072"/>
                </a:lnTo>
                <a:lnTo>
                  <a:pt x="930227" y="2588903"/>
                </a:lnTo>
                <a:lnTo>
                  <a:pt x="936058" y="2591818"/>
                </a:lnTo>
                <a:lnTo>
                  <a:pt x="941891" y="2591818"/>
                </a:lnTo>
                <a:lnTo>
                  <a:pt x="947723" y="2588903"/>
                </a:lnTo>
                <a:lnTo>
                  <a:pt x="950639" y="2583072"/>
                </a:lnTo>
                <a:lnTo>
                  <a:pt x="950639" y="2580156"/>
                </a:lnTo>
                <a:lnTo>
                  <a:pt x="953555" y="2574325"/>
                </a:lnTo>
                <a:lnTo>
                  <a:pt x="953555" y="2571410"/>
                </a:lnTo>
                <a:lnTo>
                  <a:pt x="965219" y="2571410"/>
                </a:lnTo>
                <a:lnTo>
                  <a:pt x="968135" y="2565579"/>
                </a:lnTo>
                <a:lnTo>
                  <a:pt x="971052" y="2559748"/>
                </a:lnTo>
                <a:lnTo>
                  <a:pt x="968135" y="2553917"/>
                </a:lnTo>
                <a:lnTo>
                  <a:pt x="968135" y="2548087"/>
                </a:lnTo>
                <a:lnTo>
                  <a:pt x="965219" y="2542256"/>
                </a:lnTo>
                <a:lnTo>
                  <a:pt x="962304" y="2539340"/>
                </a:lnTo>
                <a:close/>
                <a:moveTo>
                  <a:pt x="5788403" y="2510186"/>
                </a:moveTo>
                <a:lnTo>
                  <a:pt x="5785904" y="2510602"/>
                </a:lnTo>
                <a:lnTo>
                  <a:pt x="5788403" y="2513101"/>
                </a:lnTo>
                <a:lnTo>
                  <a:pt x="5788403" y="2516017"/>
                </a:lnTo>
                <a:lnTo>
                  <a:pt x="5791319" y="2518932"/>
                </a:lnTo>
                <a:lnTo>
                  <a:pt x="5791319" y="2524763"/>
                </a:lnTo>
                <a:lnTo>
                  <a:pt x="5794235" y="2524763"/>
                </a:lnTo>
                <a:lnTo>
                  <a:pt x="5794235" y="2521847"/>
                </a:lnTo>
                <a:lnTo>
                  <a:pt x="5791319" y="2516017"/>
                </a:lnTo>
                <a:close/>
                <a:moveTo>
                  <a:pt x="565717" y="2504355"/>
                </a:moveTo>
                <a:lnTo>
                  <a:pt x="565717" y="2510186"/>
                </a:lnTo>
                <a:lnTo>
                  <a:pt x="568633" y="2513102"/>
                </a:lnTo>
                <a:lnTo>
                  <a:pt x="571550" y="2513102"/>
                </a:lnTo>
                <a:lnTo>
                  <a:pt x="577382" y="2513102"/>
                </a:lnTo>
                <a:lnTo>
                  <a:pt x="583214" y="2513102"/>
                </a:lnTo>
                <a:lnTo>
                  <a:pt x="589046" y="2513102"/>
                </a:lnTo>
                <a:lnTo>
                  <a:pt x="594878" y="2513102"/>
                </a:lnTo>
                <a:lnTo>
                  <a:pt x="594878" y="2516017"/>
                </a:lnTo>
                <a:lnTo>
                  <a:pt x="597794" y="2521848"/>
                </a:lnTo>
                <a:lnTo>
                  <a:pt x="597794" y="2516017"/>
                </a:lnTo>
                <a:lnTo>
                  <a:pt x="594878" y="2513101"/>
                </a:lnTo>
                <a:lnTo>
                  <a:pt x="568633" y="2510186"/>
                </a:lnTo>
                <a:close/>
                <a:moveTo>
                  <a:pt x="2592388" y="2498524"/>
                </a:moveTo>
                <a:lnTo>
                  <a:pt x="2595304" y="2498524"/>
                </a:lnTo>
                <a:lnTo>
                  <a:pt x="2598220" y="2498524"/>
                </a:lnTo>
                <a:lnTo>
                  <a:pt x="2606968" y="2498524"/>
                </a:lnTo>
                <a:lnTo>
                  <a:pt x="2612800" y="2498524"/>
                </a:lnTo>
                <a:lnTo>
                  <a:pt x="2621549" y="2501440"/>
                </a:lnTo>
                <a:lnTo>
                  <a:pt x="2630297" y="2504355"/>
                </a:lnTo>
                <a:lnTo>
                  <a:pt x="2633213" y="2507270"/>
                </a:lnTo>
                <a:lnTo>
                  <a:pt x="2636129" y="2507270"/>
                </a:lnTo>
                <a:lnTo>
                  <a:pt x="2639045" y="2507270"/>
                </a:lnTo>
                <a:lnTo>
                  <a:pt x="2641961" y="2507270"/>
                </a:lnTo>
                <a:lnTo>
                  <a:pt x="2641961" y="2504355"/>
                </a:lnTo>
                <a:lnTo>
                  <a:pt x="2644877" y="2504355"/>
                </a:lnTo>
                <a:lnTo>
                  <a:pt x="2647793" y="2507270"/>
                </a:lnTo>
                <a:lnTo>
                  <a:pt x="2650709" y="2513101"/>
                </a:lnTo>
                <a:lnTo>
                  <a:pt x="2650709" y="2518932"/>
                </a:lnTo>
                <a:lnTo>
                  <a:pt x="2650709" y="2524763"/>
                </a:lnTo>
                <a:lnTo>
                  <a:pt x="2644877" y="2527679"/>
                </a:lnTo>
                <a:lnTo>
                  <a:pt x="2639045" y="2530594"/>
                </a:lnTo>
                <a:lnTo>
                  <a:pt x="2636129" y="2530594"/>
                </a:lnTo>
                <a:lnTo>
                  <a:pt x="2630297" y="2530594"/>
                </a:lnTo>
                <a:lnTo>
                  <a:pt x="2627381" y="2527679"/>
                </a:lnTo>
                <a:lnTo>
                  <a:pt x="2624465" y="2521848"/>
                </a:lnTo>
                <a:lnTo>
                  <a:pt x="2621549" y="2518932"/>
                </a:lnTo>
                <a:lnTo>
                  <a:pt x="2618632" y="2516017"/>
                </a:lnTo>
                <a:lnTo>
                  <a:pt x="2615716" y="2513101"/>
                </a:lnTo>
                <a:lnTo>
                  <a:pt x="2609884" y="2510186"/>
                </a:lnTo>
                <a:lnTo>
                  <a:pt x="2604052" y="2510186"/>
                </a:lnTo>
                <a:lnTo>
                  <a:pt x="2598220" y="2507270"/>
                </a:lnTo>
                <a:lnTo>
                  <a:pt x="2589472" y="2510186"/>
                </a:lnTo>
                <a:lnTo>
                  <a:pt x="2583640" y="2513101"/>
                </a:lnTo>
                <a:lnTo>
                  <a:pt x="2574891" y="2518932"/>
                </a:lnTo>
                <a:lnTo>
                  <a:pt x="2569059" y="2521848"/>
                </a:lnTo>
                <a:lnTo>
                  <a:pt x="2566143" y="2524763"/>
                </a:lnTo>
                <a:lnTo>
                  <a:pt x="2563227" y="2530594"/>
                </a:lnTo>
                <a:lnTo>
                  <a:pt x="2563227" y="2533509"/>
                </a:lnTo>
                <a:lnTo>
                  <a:pt x="2563227" y="2539340"/>
                </a:lnTo>
                <a:lnTo>
                  <a:pt x="2563227" y="2542256"/>
                </a:lnTo>
                <a:lnTo>
                  <a:pt x="2560311" y="2548087"/>
                </a:lnTo>
                <a:lnTo>
                  <a:pt x="2560311" y="2551002"/>
                </a:lnTo>
                <a:lnTo>
                  <a:pt x="2560311" y="2553917"/>
                </a:lnTo>
                <a:lnTo>
                  <a:pt x="2566143" y="2553917"/>
                </a:lnTo>
                <a:lnTo>
                  <a:pt x="2571975" y="2551002"/>
                </a:lnTo>
                <a:lnTo>
                  <a:pt x="2580723" y="2551002"/>
                </a:lnTo>
                <a:lnTo>
                  <a:pt x="2589472" y="2551002"/>
                </a:lnTo>
                <a:lnTo>
                  <a:pt x="2592388" y="2548087"/>
                </a:lnTo>
                <a:lnTo>
                  <a:pt x="2595304" y="2545171"/>
                </a:lnTo>
                <a:lnTo>
                  <a:pt x="2595304" y="2542256"/>
                </a:lnTo>
                <a:lnTo>
                  <a:pt x="2601136" y="2539340"/>
                </a:lnTo>
                <a:lnTo>
                  <a:pt x="2604052" y="2539340"/>
                </a:lnTo>
                <a:lnTo>
                  <a:pt x="2606968" y="2539340"/>
                </a:lnTo>
                <a:lnTo>
                  <a:pt x="2609884" y="2539340"/>
                </a:lnTo>
                <a:lnTo>
                  <a:pt x="2609884" y="2542256"/>
                </a:lnTo>
                <a:lnTo>
                  <a:pt x="2609884" y="2545171"/>
                </a:lnTo>
                <a:lnTo>
                  <a:pt x="2609884" y="2548087"/>
                </a:lnTo>
                <a:lnTo>
                  <a:pt x="2609884" y="2551002"/>
                </a:lnTo>
                <a:lnTo>
                  <a:pt x="2606968" y="2553917"/>
                </a:lnTo>
                <a:lnTo>
                  <a:pt x="2604052" y="2553917"/>
                </a:lnTo>
                <a:lnTo>
                  <a:pt x="2598220" y="2556833"/>
                </a:lnTo>
                <a:lnTo>
                  <a:pt x="2592388" y="2556833"/>
                </a:lnTo>
                <a:lnTo>
                  <a:pt x="2586556" y="2559748"/>
                </a:lnTo>
                <a:lnTo>
                  <a:pt x="2583640" y="2562664"/>
                </a:lnTo>
                <a:lnTo>
                  <a:pt x="2577807" y="2562664"/>
                </a:lnTo>
                <a:lnTo>
                  <a:pt x="2577807" y="2565579"/>
                </a:lnTo>
                <a:lnTo>
                  <a:pt x="2574891" y="2568495"/>
                </a:lnTo>
                <a:lnTo>
                  <a:pt x="2577807" y="2571410"/>
                </a:lnTo>
                <a:lnTo>
                  <a:pt x="2583640" y="2574326"/>
                </a:lnTo>
                <a:lnTo>
                  <a:pt x="2589472" y="2577241"/>
                </a:lnTo>
                <a:lnTo>
                  <a:pt x="2592388" y="2583072"/>
                </a:lnTo>
                <a:lnTo>
                  <a:pt x="2595304" y="2588903"/>
                </a:lnTo>
                <a:lnTo>
                  <a:pt x="2598220" y="2594734"/>
                </a:lnTo>
                <a:lnTo>
                  <a:pt x="2598220" y="2597649"/>
                </a:lnTo>
                <a:lnTo>
                  <a:pt x="2598220" y="2600564"/>
                </a:lnTo>
                <a:lnTo>
                  <a:pt x="2615716" y="2609311"/>
                </a:lnTo>
                <a:lnTo>
                  <a:pt x="2621549" y="2629719"/>
                </a:lnTo>
                <a:lnTo>
                  <a:pt x="2598220" y="2632634"/>
                </a:lnTo>
                <a:lnTo>
                  <a:pt x="2586556" y="2638465"/>
                </a:lnTo>
                <a:lnTo>
                  <a:pt x="2580723" y="2615142"/>
                </a:lnTo>
                <a:lnTo>
                  <a:pt x="2580723" y="2591818"/>
                </a:lnTo>
                <a:lnTo>
                  <a:pt x="2577807" y="2588903"/>
                </a:lnTo>
                <a:lnTo>
                  <a:pt x="2571975" y="2583072"/>
                </a:lnTo>
                <a:lnTo>
                  <a:pt x="2566143" y="2583072"/>
                </a:lnTo>
                <a:lnTo>
                  <a:pt x="2566143" y="2612226"/>
                </a:lnTo>
                <a:lnTo>
                  <a:pt x="2554479" y="2626803"/>
                </a:lnTo>
                <a:lnTo>
                  <a:pt x="2545731" y="2632634"/>
                </a:lnTo>
                <a:lnTo>
                  <a:pt x="2545731" y="2629719"/>
                </a:lnTo>
                <a:lnTo>
                  <a:pt x="2542815" y="2623888"/>
                </a:lnTo>
                <a:lnTo>
                  <a:pt x="2542815" y="2618057"/>
                </a:lnTo>
                <a:lnTo>
                  <a:pt x="2542815" y="2612226"/>
                </a:lnTo>
                <a:lnTo>
                  <a:pt x="2542815" y="2603480"/>
                </a:lnTo>
                <a:lnTo>
                  <a:pt x="2545731" y="2597649"/>
                </a:lnTo>
                <a:lnTo>
                  <a:pt x="2548647" y="2591818"/>
                </a:lnTo>
                <a:lnTo>
                  <a:pt x="2548647" y="2588903"/>
                </a:lnTo>
                <a:lnTo>
                  <a:pt x="2548647" y="2583072"/>
                </a:lnTo>
                <a:lnTo>
                  <a:pt x="2545731" y="2580156"/>
                </a:lnTo>
                <a:lnTo>
                  <a:pt x="2542815" y="2577241"/>
                </a:lnTo>
                <a:lnTo>
                  <a:pt x="2539898" y="2574326"/>
                </a:lnTo>
                <a:lnTo>
                  <a:pt x="2534066" y="2574326"/>
                </a:lnTo>
                <a:lnTo>
                  <a:pt x="2531150" y="2571410"/>
                </a:lnTo>
                <a:lnTo>
                  <a:pt x="2531150" y="2565579"/>
                </a:lnTo>
                <a:lnTo>
                  <a:pt x="2534066" y="2559748"/>
                </a:lnTo>
                <a:lnTo>
                  <a:pt x="2536982" y="2553917"/>
                </a:lnTo>
                <a:lnTo>
                  <a:pt x="2539898" y="2548087"/>
                </a:lnTo>
                <a:lnTo>
                  <a:pt x="2542815" y="2545171"/>
                </a:lnTo>
                <a:lnTo>
                  <a:pt x="2542815" y="2542256"/>
                </a:lnTo>
                <a:lnTo>
                  <a:pt x="2542815" y="2539340"/>
                </a:lnTo>
                <a:lnTo>
                  <a:pt x="2542815" y="2533509"/>
                </a:lnTo>
                <a:lnTo>
                  <a:pt x="2542815" y="2527679"/>
                </a:lnTo>
                <a:lnTo>
                  <a:pt x="2545731" y="2524763"/>
                </a:lnTo>
                <a:lnTo>
                  <a:pt x="2551563" y="2521848"/>
                </a:lnTo>
                <a:lnTo>
                  <a:pt x="2551563" y="2524763"/>
                </a:lnTo>
                <a:lnTo>
                  <a:pt x="2554479" y="2524763"/>
                </a:lnTo>
                <a:lnTo>
                  <a:pt x="2557395" y="2521848"/>
                </a:lnTo>
                <a:lnTo>
                  <a:pt x="2560311" y="2521848"/>
                </a:lnTo>
                <a:lnTo>
                  <a:pt x="2560311" y="2516017"/>
                </a:lnTo>
                <a:lnTo>
                  <a:pt x="2563227" y="2513101"/>
                </a:lnTo>
                <a:lnTo>
                  <a:pt x="2566143" y="2510186"/>
                </a:lnTo>
                <a:lnTo>
                  <a:pt x="2574891" y="2504355"/>
                </a:lnTo>
                <a:lnTo>
                  <a:pt x="2580723" y="2501440"/>
                </a:lnTo>
                <a:close/>
                <a:moveTo>
                  <a:pt x="536556" y="2498524"/>
                </a:moveTo>
                <a:lnTo>
                  <a:pt x="536556" y="2498525"/>
                </a:lnTo>
                <a:lnTo>
                  <a:pt x="536562" y="2498524"/>
                </a:lnTo>
                <a:close/>
                <a:moveTo>
                  <a:pt x="650284" y="2498523"/>
                </a:moveTo>
                <a:lnTo>
                  <a:pt x="650283" y="2498524"/>
                </a:lnTo>
                <a:lnTo>
                  <a:pt x="650283" y="2504355"/>
                </a:lnTo>
                <a:lnTo>
                  <a:pt x="650283" y="2513101"/>
                </a:lnTo>
                <a:lnTo>
                  <a:pt x="650283" y="2518932"/>
                </a:lnTo>
                <a:lnTo>
                  <a:pt x="650283" y="2521848"/>
                </a:lnTo>
                <a:lnTo>
                  <a:pt x="650283" y="2527679"/>
                </a:lnTo>
                <a:lnTo>
                  <a:pt x="650283" y="2533509"/>
                </a:lnTo>
                <a:lnTo>
                  <a:pt x="647367" y="2542256"/>
                </a:lnTo>
                <a:lnTo>
                  <a:pt x="647367" y="2545173"/>
                </a:lnTo>
                <a:lnTo>
                  <a:pt x="647368" y="2545171"/>
                </a:lnTo>
                <a:lnTo>
                  <a:pt x="647368" y="2542256"/>
                </a:lnTo>
                <a:lnTo>
                  <a:pt x="650284" y="2539340"/>
                </a:lnTo>
                <a:lnTo>
                  <a:pt x="650284" y="2530594"/>
                </a:lnTo>
                <a:lnTo>
                  <a:pt x="650284" y="2521848"/>
                </a:lnTo>
                <a:lnTo>
                  <a:pt x="650284" y="2513101"/>
                </a:lnTo>
                <a:lnTo>
                  <a:pt x="650284" y="2504355"/>
                </a:lnTo>
                <a:close/>
                <a:moveTo>
                  <a:pt x="5945871" y="2492694"/>
                </a:moveTo>
                <a:lnTo>
                  <a:pt x="5945871" y="2495609"/>
                </a:lnTo>
                <a:lnTo>
                  <a:pt x="5948203" y="2495026"/>
                </a:lnTo>
                <a:close/>
                <a:moveTo>
                  <a:pt x="627928" y="2487834"/>
                </a:moveTo>
                <a:lnTo>
                  <a:pt x="626954" y="2489778"/>
                </a:lnTo>
                <a:lnTo>
                  <a:pt x="626954" y="2492693"/>
                </a:lnTo>
                <a:lnTo>
                  <a:pt x="629870" y="2495609"/>
                </a:lnTo>
                <a:lnTo>
                  <a:pt x="629871" y="2495609"/>
                </a:lnTo>
                <a:lnTo>
                  <a:pt x="629871" y="2492693"/>
                </a:lnTo>
                <a:lnTo>
                  <a:pt x="629871" y="2489778"/>
                </a:lnTo>
                <a:close/>
                <a:moveTo>
                  <a:pt x="5861304" y="2486862"/>
                </a:moveTo>
                <a:lnTo>
                  <a:pt x="5861304" y="2486863"/>
                </a:lnTo>
                <a:lnTo>
                  <a:pt x="5864220" y="2489778"/>
                </a:lnTo>
                <a:lnTo>
                  <a:pt x="5864221" y="2489778"/>
                </a:lnTo>
                <a:close/>
                <a:moveTo>
                  <a:pt x="5985278" y="2485445"/>
                </a:moveTo>
                <a:lnTo>
                  <a:pt x="5986696" y="2486863"/>
                </a:lnTo>
                <a:lnTo>
                  <a:pt x="5989612" y="2489778"/>
                </a:lnTo>
                <a:lnTo>
                  <a:pt x="5986697" y="2489778"/>
                </a:lnTo>
                <a:lnTo>
                  <a:pt x="5989612" y="2492693"/>
                </a:lnTo>
                <a:lnTo>
                  <a:pt x="5995444" y="2492693"/>
                </a:lnTo>
                <a:lnTo>
                  <a:pt x="5995444" y="2491721"/>
                </a:lnTo>
                <a:lnTo>
                  <a:pt x="5989612" y="2489778"/>
                </a:lnTo>
                <a:lnTo>
                  <a:pt x="5986696" y="2486862"/>
                </a:lnTo>
                <a:close/>
                <a:moveTo>
                  <a:pt x="6047933" y="2483947"/>
                </a:moveTo>
                <a:lnTo>
                  <a:pt x="6050849" y="2486862"/>
                </a:lnTo>
                <a:lnTo>
                  <a:pt x="6053765" y="2486862"/>
                </a:lnTo>
                <a:lnTo>
                  <a:pt x="6050849" y="2483947"/>
                </a:lnTo>
                <a:close/>
                <a:moveTo>
                  <a:pt x="5998360" y="2483947"/>
                </a:moveTo>
                <a:lnTo>
                  <a:pt x="5997943" y="2484780"/>
                </a:lnTo>
                <a:lnTo>
                  <a:pt x="6004192" y="2486862"/>
                </a:lnTo>
                <a:close/>
                <a:moveTo>
                  <a:pt x="976884" y="2475202"/>
                </a:moveTo>
                <a:lnTo>
                  <a:pt x="976884" y="2478116"/>
                </a:lnTo>
                <a:lnTo>
                  <a:pt x="976884" y="2481031"/>
                </a:lnTo>
                <a:lnTo>
                  <a:pt x="982713" y="2515994"/>
                </a:lnTo>
                <a:close/>
                <a:moveTo>
                  <a:pt x="877737" y="2472285"/>
                </a:moveTo>
                <a:lnTo>
                  <a:pt x="889402" y="2475201"/>
                </a:lnTo>
                <a:lnTo>
                  <a:pt x="901066" y="2475201"/>
                </a:lnTo>
                <a:lnTo>
                  <a:pt x="901066" y="2475200"/>
                </a:lnTo>
                <a:lnTo>
                  <a:pt x="909814" y="2472285"/>
                </a:lnTo>
                <a:lnTo>
                  <a:pt x="898150" y="2472285"/>
                </a:lnTo>
                <a:lnTo>
                  <a:pt x="880653" y="2472285"/>
                </a:lnTo>
                <a:close/>
                <a:moveTo>
                  <a:pt x="945390" y="2470536"/>
                </a:moveTo>
                <a:lnTo>
                  <a:pt x="933144" y="2472285"/>
                </a:lnTo>
                <a:lnTo>
                  <a:pt x="938975" y="2472285"/>
                </a:lnTo>
                <a:lnTo>
                  <a:pt x="941891" y="2472285"/>
                </a:lnTo>
                <a:close/>
                <a:moveTo>
                  <a:pt x="2519484" y="2469370"/>
                </a:moveTo>
                <a:lnTo>
                  <a:pt x="2510739" y="2472285"/>
                </a:lnTo>
                <a:lnTo>
                  <a:pt x="2513653" y="2472285"/>
                </a:lnTo>
                <a:close/>
                <a:moveTo>
                  <a:pt x="969108" y="2467426"/>
                </a:moveTo>
                <a:lnTo>
                  <a:pt x="953555" y="2469370"/>
                </a:lnTo>
                <a:lnTo>
                  <a:pt x="956472" y="2469370"/>
                </a:lnTo>
                <a:lnTo>
                  <a:pt x="965219" y="2469370"/>
                </a:lnTo>
                <a:close/>
                <a:moveTo>
                  <a:pt x="974084" y="2466804"/>
                </a:moveTo>
                <a:lnTo>
                  <a:pt x="971701" y="2467102"/>
                </a:lnTo>
                <a:lnTo>
                  <a:pt x="973968" y="2469370"/>
                </a:lnTo>
                <a:lnTo>
                  <a:pt x="975426" y="2470827"/>
                </a:lnTo>
                <a:close/>
                <a:moveTo>
                  <a:pt x="5849640" y="2466454"/>
                </a:moveTo>
                <a:lnTo>
                  <a:pt x="5849640" y="2466455"/>
                </a:lnTo>
                <a:lnTo>
                  <a:pt x="5852556" y="2466455"/>
                </a:lnTo>
                <a:lnTo>
                  <a:pt x="5855472" y="2469370"/>
                </a:lnTo>
                <a:lnTo>
                  <a:pt x="5858388" y="2472286"/>
                </a:lnTo>
                <a:lnTo>
                  <a:pt x="5858388" y="2472285"/>
                </a:lnTo>
                <a:lnTo>
                  <a:pt x="5855472" y="2469370"/>
                </a:lnTo>
                <a:lnTo>
                  <a:pt x="5852556" y="2466454"/>
                </a:lnTo>
                <a:close/>
                <a:moveTo>
                  <a:pt x="653199" y="2466454"/>
                </a:moveTo>
                <a:lnTo>
                  <a:pt x="653199" y="2469370"/>
                </a:lnTo>
                <a:lnTo>
                  <a:pt x="653199" y="2478116"/>
                </a:lnTo>
                <a:lnTo>
                  <a:pt x="653199" y="2483947"/>
                </a:lnTo>
                <a:lnTo>
                  <a:pt x="653199" y="2486864"/>
                </a:lnTo>
                <a:lnTo>
                  <a:pt x="653200" y="2486863"/>
                </a:lnTo>
                <a:lnTo>
                  <a:pt x="653200" y="2483947"/>
                </a:lnTo>
                <a:lnTo>
                  <a:pt x="656116" y="2481032"/>
                </a:lnTo>
                <a:lnTo>
                  <a:pt x="656116" y="2472285"/>
                </a:lnTo>
                <a:lnTo>
                  <a:pt x="653200" y="2466454"/>
                </a:lnTo>
                <a:close/>
                <a:moveTo>
                  <a:pt x="6071262" y="2466453"/>
                </a:moveTo>
                <a:lnTo>
                  <a:pt x="6071261" y="2466454"/>
                </a:lnTo>
                <a:lnTo>
                  <a:pt x="6068345" y="2472285"/>
                </a:lnTo>
                <a:lnTo>
                  <a:pt x="6065429" y="2478116"/>
                </a:lnTo>
                <a:lnTo>
                  <a:pt x="6065429" y="2478117"/>
                </a:lnTo>
                <a:lnTo>
                  <a:pt x="6065430" y="2478116"/>
                </a:lnTo>
                <a:lnTo>
                  <a:pt x="6068346" y="2472285"/>
                </a:lnTo>
                <a:lnTo>
                  <a:pt x="6071262" y="2466454"/>
                </a:lnTo>
                <a:close/>
                <a:moveTo>
                  <a:pt x="5864225" y="2463540"/>
                </a:moveTo>
                <a:lnTo>
                  <a:pt x="5872969" y="2466454"/>
                </a:lnTo>
                <a:lnTo>
                  <a:pt x="5875885" y="2466454"/>
                </a:lnTo>
                <a:lnTo>
                  <a:pt x="5878801" y="2466454"/>
                </a:lnTo>
                <a:lnTo>
                  <a:pt x="5884631" y="2475197"/>
                </a:lnTo>
                <a:lnTo>
                  <a:pt x="5881716" y="2466455"/>
                </a:lnTo>
                <a:close/>
                <a:moveTo>
                  <a:pt x="5945871" y="2460624"/>
                </a:moveTo>
                <a:lnTo>
                  <a:pt x="5945871" y="2466454"/>
                </a:lnTo>
                <a:lnTo>
                  <a:pt x="5945871" y="2472285"/>
                </a:lnTo>
                <a:lnTo>
                  <a:pt x="5945871" y="2478116"/>
                </a:lnTo>
                <a:lnTo>
                  <a:pt x="5948787" y="2475201"/>
                </a:lnTo>
                <a:lnTo>
                  <a:pt x="5948787" y="2472286"/>
                </a:lnTo>
                <a:lnTo>
                  <a:pt x="5948787" y="2466455"/>
                </a:lnTo>
                <a:close/>
                <a:moveTo>
                  <a:pt x="5931289" y="2460624"/>
                </a:moveTo>
                <a:lnTo>
                  <a:pt x="5928374" y="2463539"/>
                </a:lnTo>
                <a:lnTo>
                  <a:pt x="5931290" y="2460624"/>
                </a:lnTo>
                <a:close/>
                <a:moveTo>
                  <a:pt x="5919627" y="2460624"/>
                </a:moveTo>
                <a:lnTo>
                  <a:pt x="5923998" y="2462080"/>
                </a:lnTo>
                <a:lnTo>
                  <a:pt x="5922541" y="2460624"/>
                </a:lnTo>
                <a:close/>
                <a:moveTo>
                  <a:pt x="650284" y="2460624"/>
                </a:moveTo>
                <a:lnTo>
                  <a:pt x="647368" y="2463539"/>
                </a:lnTo>
                <a:lnTo>
                  <a:pt x="634246" y="2474472"/>
                </a:lnTo>
                <a:lnTo>
                  <a:pt x="638619" y="2472285"/>
                </a:lnTo>
                <a:lnTo>
                  <a:pt x="641535" y="2472285"/>
                </a:lnTo>
                <a:lnTo>
                  <a:pt x="644451" y="2469370"/>
                </a:lnTo>
                <a:lnTo>
                  <a:pt x="647367" y="2466455"/>
                </a:lnTo>
                <a:lnTo>
                  <a:pt x="650283" y="2463539"/>
                </a:lnTo>
                <a:lnTo>
                  <a:pt x="650284" y="2463539"/>
                </a:lnTo>
                <a:close/>
                <a:moveTo>
                  <a:pt x="609456" y="2460621"/>
                </a:moveTo>
                <a:lnTo>
                  <a:pt x="609458" y="2460624"/>
                </a:lnTo>
                <a:lnTo>
                  <a:pt x="615290" y="2466454"/>
                </a:lnTo>
                <a:lnTo>
                  <a:pt x="621123" y="2472285"/>
                </a:lnTo>
                <a:lnTo>
                  <a:pt x="624038" y="2475201"/>
                </a:lnTo>
                <a:lnTo>
                  <a:pt x="629870" y="2478116"/>
                </a:lnTo>
                <a:lnTo>
                  <a:pt x="629870" y="2481033"/>
                </a:lnTo>
                <a:lnTo>
                  <a:pt x="629871" y="2481032"/>
                </a:lnTo>
                <a:lnTo>
                  <a:pt x="632370" y="2476034"/>
                </a:lnTo>
                <a:lnTo>
                  <a:pt x="629871" y="2478116"/>
                </a:lnTo>
                <a:lnTo>
                  <a:pt x="612375" y="2463539"/>
                </a:lnTo>
                <a:close/>
                <a:moveTo>
                  <a:pt x="5849640" y="2457709"/>
                </a:moveTo>
                <a:lnTo>
                  <a:pt x="5849640" y="2459166"/>
                </a:lnTo>
                <a:lnTo>
                  <a:pt x="5852556" y="2460623"/>
                </a:lnTo>
                <a:lnTo>
                  <a:pt x="5858388" y="2463539"/>
                </a:lnTo>
                <a:lnTo>
                  <a:pt x="5864218" y="2463539"/>
                </a:lnTo>
                <a:lnTo>
                  <a:pt x="5855472" y="2460624"/>
                </a:lnTo>
                <a:lnTo>
                  <a:pt x="5852556" y="2457709"/>
                </a:lnTo>
                <a:close/>
                <a:moveTo>
                  <a:pt x="839829" y="2457708"/>
                </a:moveTo>
                <a:lnTo>
                  <a:pt x="842744" y="2460624"/>
                </a:lnTo>
                <a:lnTo>
                  <a:pt x="848577" y="2460624"/>
                </a:lnTo>
                <a:lnTo>
                  <a:pt x="848577" y="2460623"/>
                </a:lnTo>
                <a:lnTo>
                  <a:pt x="845660" y="2457708"/>
                </a:lnTo>
                <a:lnTo>
                  <a:pt x="842744" y="2457708"/>
                </a:lnTo>
                <a:close/>
                <a:moveTo>
                  <a:pt x="1166431" y="2457705"/>
                </a:moveTo>
                <a:lnTo>
                  <a:pt x="1166428" y="2457708"/>
                </a:lnTo>
                <a:lnTo>
                  <a:pt x="1166429" y="2457708"/>
                </a:lnTo>
                <a:close/>
                <a:moveTo>
                  <a:pt x="5972115" y="2454793"/>
                </a:moveTo>
                <a:lnTo>
                  <a:pt x="5975031" y="2460624"/>
                </a:lnTo>
                <a:lnTo>
                  <a:pt x="5980702" y="2463459"/>
                </a:lnTo>
                <a:lnTo>
                  <a:pt x="5975031" y="2460623"/>
                </a:lnTo>
                <a:close/>
                <a:moveTo>
                  <a:pt x="5942954" y="2454793"/>
                </a:moveTo>
                <a:lnTo>
                  <a:pt x="5945871" y="2460623"/>
                </a:lnTo>
                <a:lnTo>
                  <a:pt x="5945871" y="2457708"/>
                </a:lnTo>
                <a:lnTo>
                  <a:pt x="5942955" y="2454793"/>
                </a:lnTo>
                <a:close/>
                <a:moveTo>
                  <a:pt x="699857" y="2454793"/>
                </a:moveTo>
                <a:lnTo>
                  <a:pt x="691108" y="2457708"/>
                </a:lnTo>
                <a:lnTo>
                  <a:pt x="685277" y="2457708"/>
                </a:lnTo>
                <a:lnTo>
                  <a:pt x="685277" y="2460624"/>
                </a:lnTo>
                <a:lnTo>
                  <a:pt x="688193" y="2460624"/>
                </a:lnTo>
                <a:lnTo>
                  <a:pt x="691108" y="2457708"/>
                </a:lnTo>
                <a:lnTo>
                  <a:pt x="696941" y="2457708"/>
                </a:lnTo>
                <a:lnTo>
                  <a:pt x="705689" y="2454793"/>
                </a:lnTo>
                <a:close/>
                <a:moveTo>
                  <a:pt x="810668" y="2443131"/>
                </a:moveTo>
                <a:lnTo>
                  <a:pt x="813584" y="2446046"/>
                </a:lnTo>
                <a:lnTo>
                  <a:pt x="819417" y="2451877"/>
                </a:lnTo>
                <a:lnTo>
                  <a:pt x="828164" y="2454792"/>
                </a:lnTo>
                <a:lnTo>
                  <a:pt x="822331" y="2451877"/>
                </a:lnTo>
                <a:lnTo>
                  <a:pt x="819415" y="2448962"/>
                </a:lnTo>
                <a:lnTo>
                  <a:pt x="813584" y="2443131"/>
                </a:lnTo>
                <a:close/>
                <a:moveTo>
                  <a:pt x="676529" y="2443131"/>
                </a:moveTo>
                <a:lnTo>
                  <a:pt x="676529" y="2446046"/>
                </a:lnTo>
                <a:lnTo>
                  <a:pt x="679445" y="2448962"/>
                </a:lnTo>
                <a:lnTo>
                  <a:pt x="679445" y="2446046"/>
                </a:lnTo>
                <a:close/>
                <a:moveTo>
                  <a:pt x="667780" y="2443131"/>
                </a:moveTo>
                <a:lnTo>
                  <a:pt x="661949" y="2446046"/>
                </a:lnTo>
                <a:lnTo>
                  <a:pt x="667780" y="2446046"/>
                </a:lnTo>
                <a:lnTo>
                  <a:pt x="676528" y="2443131"/>
                </a:lnTo>
                <a:close/>
                <a:moveTo>
                  <a:pt x="600709" y="2443127"/>
                </a:moveTo>
                <a:lnTo>
                  <a:pt x="600709" y="2443131"/>
                </a:lnTo>
                <a:lnTo>
                  <a:pt x="600711" y="2443134"/>
                </a:lnTo>
                <a:lnTo>
                  <a:pt x="600711" y="2443131"/>
                </a:lnTo>
                <a:close/>
                <a:moveTo>
                  <a:pt x="2084991" y="2437300"/>
                </a:moveTo>
                <a:lnTo>
                  <a:pt x="2087907" y="2440216"/>
                </a:lnTo>
                <a:lnTo>
                  <a:pt x="2090823" y="2440216"/>
                </a:lnTo>
                <a:lnTo>
                  <a:pt x="2096656" y="2443131"/>
                </a:lnTo>
                <a:lnTo>
                  <a:pt x="2102488" y="2443131"/>
                </a:lnTo>
                <a:lnTo>
                  <a:pt x="2111236" y="2440216"/>
                </a:lnTo>
                <a:lnTo>
                  <a:pt x="2114152" y="2440216"/>
                </a:lnTo>
                <a:lnTo>
                  <a:pt x="2119984" y="2437300"/>
                </a:lnTo>
                <a:lnTo>
                  <a:pt x="2125816" y="2440216"/>
                </a:lnTo>
                <a:lnTo>
                  <a:pt x="2131648" y="2443131"/>
                </a:lnTo>
                <a:lnTo>
                  <a:pt x="2137481" y="2448962"/>
                </a:lnTo>
                <a:lnTo>
                  <a:pt x="2140397" y="2457708"/>
                </a:lnTo>
                <a:lnTo>
                  <a:pt x="2143313" y="2460624"/>
                </a:lnTo>
                <a:lnTo>
                  <a:pt x="2146229" y="2463539"/>
                </a:lnTo>
                <a:lnTo>
                  <a:pt x="2146229" y="2466454"/>
                </a:lnTo>
                <a:lnTo>
                  <a:pt x="2181222" y="2498524"/>
                </a:lnTo>
                <a:lnTo>
                  <a:pt x="2184138" y="2495609"/>
                </a:lnTo>
                <a:lnTo>
                  <a:pt x="2189970" y="2498524"/>
                </a:lnTo>
                <a:lnTo>
                  <a:pt x="2204550" y="2510186"/>
                </a:lnTo>
                <a:lnTo>
                  <a:pt x="2219131" y="2524763"/>
                </a:lnTo>
                <a:lnTo>
                  <a:pt x="2236627" y="2536425"/>
                </a:lnTo>
                <a:lnTo>
                  <a:pt x="2245375" y="2545171"/>
                </a:lnTo>
                <a:lnTo>
                  <a:pt x="2242459" y="2545171"/>
                </a:lnTo>
                <a:lnTo>
                  <a:pt x="2239543" y="2545171"/>
                </a:lnTo>
                <a:lnTo>
                  <a:pt x="2236627" y="2548087"/>
                </a:lnTo>
                <a:lnTo>
                  <a:pt x="2233711" y="2548087"/>
                </a:lnTo>
                <a:lnTo>
                  <a:pt x="2236627" y="2551002"/>
                </a:lnTo>
                <a:lnTo>
                  <a:pt x="2239543" y="2556833"/>
                </a:lnTo>
                <a:lnTo>
                  <a:pt x="2251207" y="2565579"/>
                </a:lnTo>
                <a:lnTo>
                  <a:pt x="2251207" y="2583072"/>
                </a:lnTo>
                <a:lnTo>
                  <a:pt x="2268704" y="2583072"/>
                </a:lnTo>
                <a:lnTo>
                  <a:pt x="2271620" y="2585987"/>
                </a:lnTo>
                <a:lnTo>
                  <a:pt x="2274536" y="2588903"/>
                </a:lnTo>
                <a:lnTo>
                  <a:pt x="2277452" y="2594733"/>
                </a:lnTo>
                <a:lnTo>
                  <a:pt x="2280368" y="2600564"/>
                </a:lnTo>
                <a:lnTo>
                  <a:pt x="2283284" y="2606395"/>
                </a:lnTo>
                <a:lnTo>
                  <a:pt x="2280368" y="2606395"/>
                </a:lnTo>
                <a:lnTo>
                  <a:pt x="2280368" y="2609311"/>
                </a:lnTo>
                <a:lnTo>
                  <a:pt x="2280368" y="2612226"/>
                </a:lnTo>
                <a:lnTo>
                  <a:pt x="2280368" y="2618057"/>
                </a:lnTo>
                <a:lnTo>
                  <a:pt x="2283284" y="2623888"/>
                </a:lnTo>
                <a:lnTo>
                  <a:pt x="2283284" y="2626803"/>
                </a:lnTo>
                <a:lnTo>
                  <a:pt x="2283284" y="2629719"/>
                </a:lnTo>
                <a:lnTo>
                  <a:pt x="2283284" y="2635550"/>
                </a:lnTo>
                <a:lnTo>
                  <a:pt x="2283284" y="2641380"/>
                </a:lnTo>
                <a:lnTo>
                  <a:pt x="2280368" y="2647211"/>
                </a:lnTo>
                <a:lnTo>
                  <a:pt x="2277452" y="2650127"/>
                </a:lnTo>
                <a:lnTo>
                  <a:pt x="2271620" y="2653042"/>
                </a:lnTo>
                <a:lnTo>
                  <a:pt x="2268704" y="2653042"/>
                </a:lnTo>
                <a:lnTo>
                  <a:pt x="2262872" y="2653042"/>
                </a:lnTo>
                <a:lnTo>
                  <a:pt x="2233711" y="2644296"/>
                </a:lnTo>
                <a:lnTo>
                  <a:pt x="2230795" y="2638465"/>
                </a:lnTo>
                <a:lnTo>
                  <a:pt x="2219131" y="2623888"/>
                </a:lnTo>
                <a:lnTo>
                  <a:pt x="2204550" y="2606395"/>
                </a:lnTo>
                <a:lnTo>
                  <a:pt x="2189970" y="2585987"/>
                </a:lnTo>
                <a:lnTo>
                  <a:pt x="2175390" y="2565579"/>
                </a:lnTo>
                <a:lnTo>
                  <a:pt x="2166641" y="2551002"/>
                </a:lnTo>
                <a:lnTo>
                  <a:pt x="2160809" y="2536425"/>
                </a:lnTo>
                <a:lnTo>
                  <a:pt x="2149145" y="2527679"/>
                </a:lnTo>
                <a:lnTo>
                  <a:pt x="2149145" y="2524763"/>
                </a:lnTo>
                <a:lnTo>
                  <a:pt x="2146229" y="2521848"/>
                </a:lnTo>
                <a:lnTo>
                  <a:pt x="2143313" y="2516017"/>
                </a:lnTo>
                <a:lnTo>
                  <a:pt x="2140397" y="2510186"/>
                </a:lnTo>
                <a:lnTo>
                  <a:pt x="2134564" y="2504355"/>
                </a:lnTo>
                <a:lnTo>
                  <a:pt x="2131648" y="2498524"/>
                </a:lnTo>
                <a:lnTo>
                  <a:pt x="2105404" y="2463539"/>
                </a:lnTo>
                <a:lnTo>
                  <a:pt x="2102488" y="2460624"/>
                </a:lnTo>
                <a:lnTo>
                  <a:pt x="2096656" y="2457708"/>
                </a:lnTo>
                <a:lnTo>
                  <a:pt x="2093739" y="2454793"/>
                </a:lnTo>
                <a:lnTo>
                  <a:pt x="2087907" y="2448962"/>
                </a:lnTo>
                <a:lnTo>
                  <a:pt x="2084991" y="2446046"/>
                </a:lnTo>
                <a:lnTo>
                  <a:pt x="2084991" y="2440216"/>
                </a:lnTo>
                <a:close/>
                <a:moveTo>
                  <a:pt x="804835" y="2431470"/>
                </a:moveTo>
                <a:lnTo>
                  <a:pt x="807751" y="2437300"/>
                </a:lnTo>
                <a:lnTo>
                  <a:pt x="764011" y="2446046"/>
                </a:lnTo>
                <a:lnTo>
                  <a:pt x="723185" y="2454793"/>
                </a:lnTo>
                <a:lnTo>
                  <a:pt x="723186" y="2454793"/>
                </a:lnTo>
                <a:lnTo>
                  <a:pt x="729018" y="2454793"/>
                </a:lnTo>
                <a:lnTo>
                  <a:pt x="734851" y="2454793"/>
                </a:lnTo>
                <a:lnTo>
                  <a:pt x="740682" y="2451877"/>
                </a:lnTo>
                <a:lnTo>
                  <a:pt x="807753" y="2437300"/>
                </a:lnTo>
                <a:lnTo>
                  <a:pt x="807753" y="2440216"/>
                </a:lnTo>
                <a:lnTo>
                  <a:pt x="810667" y="2443130"/>
                </a:lnTo>
                <a:lnTo>
                  <a:pt x="810667" y="2440215"/>
                </a:lnTo>
                <a:close/>
                <a:moveTo>
                  <a:pt x="997296" y="2431469"/>
                </a:moveTo>
                <a:lnTo>
                  <a:pt x="1000212" y="2457708"/>
                </a:lnTo>
                <a:lnTo>
                  <a:pt x="994380" y="2463539"/>
                </a:lnTo>
                <a:lnTo>
                  <a:pt x="997296" y="2460624"/>
                </a:lnTo>
                <a:lnTo>
                  <a:pt x="1000213" y="2457708"/>
                </a:lnTo>
                <a:close/>
                <a:moveTo>
                  <a:pt x="597793" y="2431469"/>
                </a:moveTo>
                <a:lnTo>
                  <a:pt x="597794" y="2431473"/>
                </a:lnTo>
                <a:lnTo>
                  <a:pt x="597794" y="2431469"/>
                </a:lnTo>
                <a:close/>
                <a:moveTo>
                  <a:pt x="5980863" y="2428554"/>
                </a:moveTo>
                <a:lnTo>
                  <a:pt x="5983779" y="2431469"/>
                </a:lnTo>
                <a:lnTo>
                  <a:pt x="5983780" y="2431469"/>
                </a:lnTo>
                <a:lnTo>
                  <a:pt x="5980864" y="2428554"/>
                </a:lnTo>
                <a:close/>
                <a:moveTo>
                  <a:pt x="285774" y="2428553"/>
                </a:moveTo>
                <a:lnTo>
                  <a:pt x="285774" y="2428554"/>
                </a:lnTo>
                <a:lnTo>
                  <a:pt x="293129" y="2443261"/>
                </a:lnTo>
                <a:close/>
                <a:moveTo>
                  <a:pt x="5788402" y="2425639"/>
                </a:moveTo>
                <a:lnTo>
                  <a:pt x="5785486" y="2428554"/>
                </a:lnTo>
                <a:lnTo>
                  <a:pt x="5785487" y="2428554"/>
                </a:lnTo>
                <a:close/>
                <a:moveTo>
                  <a:pt x="991464" y="2425638"/>
                </a:moveTo>
                <a:lnTo>
                  <a:pt x="994380" y="2431469"/>
                </a:lnTo>
                <a:lnTo>
                  <a:pt x="994381" y="2431469"/>
                </a:lnTo>
                <a:lnTo>
                  <a:pt x="994381" y="2428554"/>
                </a:lnTo>
                <a:close/>
                <a:moveTo>
                  <a:pt x="600712" y="2422721"/>
                </a:moveTo>
                <a:lnTo>
                  <a:pt x="600709" y="2422723"/>
                </a:lnTo>
                <a:lnTo>
                  <a:pt x="597793" y="2425638"/>
                </a:lnTo>
                <a:lnTo>
                  <a:pt x="597793" y="2428554"/>
                </a:lnTo>
                <a:lnTo>
                  <a:pt x="597794" y="2428554"/>
                </a:lnTo>
                <a:lnTo>
                  <a:pt x="600711" y="2422723"/>
                </a:lnTo>
                <a:close/>
                <a:moveTo>
                  <a:pt x="233285" y="2413977"/>
                </a:moveTo>
                <a:lnTo>
                  <a:pt x="236201" y="2419808"/>
                </a:lnTo>
                <a:lnTo>
                  <a:pt x="238534" y="2426804"/>
                </a:lnTo>
                <a:lnTo>
                  <a:pt x="239117" y="2425638"/>
                </a:lnTo>
                <a:lnTo>
                  <a:pt x="236201" y="2416892"/>
                </a:lnTo>
                <a:close/>
                <a:moveTo>
                  <a:pt x="982715" y="2413976"/>
                </a:moveTo>
                <a:lnTo>
                  <a:pt x="982716" y="2413977"/>
                </a:lnTo>
                <a:lnTo>
                  <a:pt x="982879" y="2414140"/>
                </a:lnTo>
                <a:lnTo>
                  <a:pt x="985632" y="2416893"/>
                </a:lnTo>
                <a:lnTo>
                  <a:pt x="985632" y="2416892"/>
                </a:lnTo>
                <a:lnTo>
                  <a:pt x="982879" y="2414140"/>
                </a:lnTo>
                <a:close/>
                <a:moveTo>
                  <a:pt x="606543" y="2408146"/>
                </a:moveTo>
                <a:lnTo>
                  <a:pt x="603626" y="2413977"/>
                </a:lnTo>
                <a:lnTo>
                  <a:pt x="603626" y="2416894"/>
                </a:lnTo>
                <a:lnTo>
                  <a:pt x="603627" y="2416892"/>
                </a:lnTo>
                <a:lnTo>
                  <a:pt x="606543" y="2411061"/>
                </a:lnTo>
                <a:close/>
                <a:moveTo>
                  <a:pt x="2499073" y="2405230"/>
                </a:moveTo>
                <a:lnTo>
                  <a:pt x="2501989" y="2405230"/>
                </a:lnTo>
                <a:lnTo>
                  <a:pt x="2504905" y="2408146"/>
                </a:lnTo>
                <a:lnTo>
                  <a:pt x="2507822" y="2411061"/>
                </a:lnTo>
                <a:lnTo>
                  <a:pt x="2507822" y="2413976"/>
                </a:lnTo>
                <a:lnTo>
                  <a:pt x="2510738" y="2413976"/>
                </a:lnTo>
                <a:lnTo>
                  <a:pt x="2510738" y="2416892"/>
                </a:lnTo>
                <a:lnTo>
                  <a:pt x="2513654" y="2419807"/>
                </a:lnTo>
                <a:lnTo>
                  <a:pt x="2519486" y="2425638"/>
                </a:lnTo>
                <a:lnTo>
                  <a:pt x="2522402" y="2428554"/>
                </a:lnTo>
                <a:lnTo>
                  <a:pt x="2528234" y="2434385"/>
                </a:lnTo>
                <a:lnTo>
                  <a:pt x="2531150" y="2437300"/>
                </a:lnTo>
                <a:lnTo>
                  <a:pt x="2531150" y="2440215"/>
                </a:lnTo>
                <a:lnTo>
                  <a:pt x="2536982" y="2443131"/>
                </a:lnTo>
                <a:lnTo>
                  <a:pt x="2536982" y="2446046"/>
                </a:lnTo>
                <a:lnTo>
                  <a:pt x="2536982" y="2448962"/>
                </a:lnTo>
                <a:lnTo>
                  <a:pt x="2536982" y="2451877"/>
                </a:lnTo>
                <a:lnTo>
                  <a:pt x="2504905" y="2460623"/>
                </a:lnTo>
                <a:lnTo>
                  <a:pt x="2528234" y="2466454"/>
                </a:lnTo>
                <a:lnTo>
                  <a:pt x="2525318" y="2469370"/>
                </a:lnTo>
                <a:lnTo>
                  <a:pt x="2525317" y="2469370"/>
                </a:lnTo>
                <a:lnTo>
                  <a:pt x="2522401" y="2472285"/>
                </a:lnTo>
                <a:lnTo>
                  <a:pt x="2519485" y="2475200"/>
                </a:lnTo>
                <a:lnTo>
                  <a:pt x="2513653" y="2478116"/>
                </a:lnTo>
                <a:lnTo>
                  <a:pt x="2507821" y="2483947"/>
                </a:lnTo>
                <a:lnTo>
                  <a:pt x="2499073" y="2486862"/>
                </a:lnTo>
                <a:lnTo>
                  <a:pt x="2499073" y="2507270"/>
                </a:lnTo>
                <a:lnTo>
                  <a:pt x="2499073" y="2513101"/>
                </a:lnTo>
                <a:lnTo>
                  <a:pt x="2499073" y="2516017"/>
                </a:lnTo>
                <a:lnTo>
                  <a:pt x="2501989" y="2516017"/>
                </a:lnTo>
                <a:lnTo>
                  <a:pt x="2504905" y="2516017"/>
                </a:lnTo>
                <a:lnTo>
                  <a:pt x="2513653" y="2518932"/>
                </a:lnTo>
                <a:lnTo>
                  <a:pt x="2519485" y="2521847"/>
                </a:lnTo>
                <a:lnTo>
                  <a:pt x="2525317" y="2527678"/>
                </a:lnTo>
                <a:lnTo>
                  <a:pt x="2522401" y="2530594"/>
                </a:lnTo>
                <a:lnTo>
                  <a:pt x="2519485" y="2533509"/>
                </a:lnTo>
                <a:lnTo>
                  <a:pt x="2516569" y="2536425"/>
                </a:lnTo>
                <a:lnTo>
                  <a:pt x="2507821" y="2536425"/>
                </a:lnTo>
                <a:lnTo>
                  <a:pt x="2504905" y="2539340"/>
                </a:lnTo>
                <a:lnTo>
                  <a:pt x="2499073" y="2542255"/>
                </a:lnTo>
                <a:lnTo>
                  <a:pt x="2499073" y="2545171"/>
                </a:lnTo>
                <a:lnTo>
                  <a:pt x="2496157" y="2548086"/>
                </a:lnTo>
                <a:lnTo>
                  <a:pt x="2493241" y="2568494"/>
                </a:lnTo>
                <a:lnTo>
                  <a:pt x="2487408" y="2568494"/>
                </a:lnTo>
                <a:lnTo>
                  <a:pt x="2481576" y="2574325"/>
                </a:lnTo>
                <a:lnTo>
                  <a:pt x="2478660" y="2577241"/>
                </a:lnTo>
                <a:lnTo>
                  <a:pt x="2475744" y="2580156"/>
                </a:lnTo>
                <a:lnTo>
                  <a:pt x="2475744" y="2583072"/>
                </a:lnTo>
                <a:lnTo>
                  <a:pt x="2472828" y="2585987"/>
                </a:lnTo>
                <a:lnTo>
                  <a:pt x="2472828" y="2588902"/>
                </a:lnTo>
                <a:lnTo>
                  <a:pt x="2469912" y="2597649"/>
                </a:lnTo>
                <a:lnTo>
                  <a:pt x="2469912" y="2603480"/>
                </a:lnTo>
                <a:lnTo>
                  <a:pt x="2466996" y="2609311"/>
                </a:lnTo>
                <a:lnTo>
                  <a:pt x="2464080" y="2615141"/>
                </a:lnTo>
                <a:lnTo>
                  <a:pt x="2461164" y="2618057"/>
                </a:lnTo>
                <a:lnTo>
                  <a:pt x="2458248" y="2620972"/>
                </a:lnTo>
                <a:lnTo>
                  <a:pt x="2452416" y="2623888"/>
                </a:lnTo>
                <a:lnTo>
                  <a:pt x="2446583" y="2623888"/>
                </a:lnTo>
                <a:lnTo>
                  <a:pt x="2443667" y="2626803"/>
                </a:lnTo>
                <a:lnTo>
                  <a:pt x="2437835" y="2612226"/>
                </a:lnTo>
                <a:lnTo>
                  <a:pt x="2423255" y="2612226"/>
                </a:lnTo>
                <a:lnTo>
                  <a:pt x="2423255" y="2609311"/>
                </a:lnTo>
                <a:lnTo>
                  <a:pt x="2423255" y="2606395"/>
                </a:lnTo>
                <a:lnTo>
                  <a:pt x="2417423" y="2606395"/>
                </a:lnTo>
                <a:lnTo>
                  <a:pt x="2411591" y="2606395"/>
                </a:lnTo>
                <a:lnTo>
                  <a:pt x="2408675" y="2606395"/>
                </a:lnTo>
                <a:lnTo>
                  <a:pt x="2405759" y="2606395"/>
                </a:lnTo>
                <a:lnTo>
                  <a:pt x="2399926" y="2606395"/>
                </a:lnTo>
                <a:lnTo>
                  <a:pt x="2394094" y="2606395"/>
                </a:lnTo>
                <a:lnTo>
                  <a:pt x="2388262" y="2603480"/>
                </a:lnTo>
                <a:lnTo>
                  <a:pt x="2385346" y="2600564"/>
                </a:lnTo>
                <a:lnTo>
                  <a:pt x="2382430" y="2597649"/>
                </a:lnTo>
                <a:lnTo>
                  <a:pt x="2379514" y="2594733"/>
                </a:lnTo>
                <a:lnTo>
                  <a:pt x="2373682" y="2591818"/>
                </a:lnTo>
                <a:lnTo>
                  <a:pt x="2367850" y="2588902"/>
                </a:lnTo>
                <a:lnTo>
                  <a:pt x="2359101" y="2585987"/>
                </a:lnTo>
                <a:lnTo>
                  <a:pt x="2353269" y="2583072"/>
                </a:lnTo>
                <a:lnTo>
                  <a:pt x="2350353" y="2580156"/>
                </a:lnTo>
                <a:lnTo>
                  <a:pt x="2350353" y="2577241"/>
                </a:lnTo>
                <a:lnTo>
                  <a:pt x="2350353" y="2574325"/>
                </a:lnTo>
                <a:lnTo>
                  <a:pt x="2353269" y="2574325"/>
                </a:lnTo>
                <a:lnTo>
                  <a:pt x="2356185" y="2571410"/>
                </a:lnTo>
                <a:lnTo>
                  <a:pt x="2353269" y="2553917"/>
                </a:lnTo>
                <a:lnTo>
                  <a:pt x="2353269" y="2548086"/>
                </a:lnTo>
                <a:lnTo>
                  <a:pt x="2353269" y="2542255"/>
                </a:lnTo>
                <a:lnTo>
                  <a:pt x="2356185" y="2536425"/>
                </a:lnTo>
                <a:lnTo>
                  <a:pt x="2359101" y="2530594"/>
                </a:lnTo>
                <a:lnTo>
                  <a:pt x="2362018" y="2527678"/>
                </a:lnTo>
                <a:lnTo>
                  <a:pt x="2391178" y="2527678"/>
                </a:lnTo>
                <a:lnTo>
                  <a:pt x="2379514" y="2533509"/>
                </a:lnTo>
                <a:lnTo>
                  <a:pt x="2391179" y="2527679"/>
                </a:lnTo>
                <a:lnTo>
                  <a:pt x="2402843" y="2498524"/>
                </a:lnTo>
                <a:lnTo>
                  <a:pt x="2402843" y="2495609"/>
                </a:lnTo>
                <a:lnTo>
                  <a:pt x="2405759" y="2492693"/>
                </a:lnTo>
                <a:lnTo>
                  <a:pt x="2408675" y="2489778"/>
                </a:lnTo>
                <a:lnTo>
                  <a:pt x="2414507" y="2483947"/>
                </a:lnTo>
                <a:lnTo>
                  <a:pt x="2417423" y="2481032"/>
                </a:lnTo>
                <a:lnTo>
                  <a:pt x="2423255" y="2475201"/>
                </a:lnTo>
                <a:lnTo>
                  <a:pt x="2426171" y="2475201"/>
                </a:lnTo>
                <a:lnTo>
                  <a:pt x="2432004" y="2472285"/>
                </a:lnTo>
                <a:lnTo>
                  <a:pt x="2434920" y="2469370"/>
                </a:lnTo>
                <a:lnTo>
                  <a:pt x="2440752" y="2463539"/>
                </a:lnTo>
                <a:lnTo>
                  <a:pt x="2446584" y="2460623"/>
                </a:lnTo>
                <a:lnTo>
                  <a:pt x="2449500" y="2460623"/>
                </a:lnTo>
                <a:lnTo>
                  <a:pt x="2449500" y="2457708"/>
                </a:lnTo>
                <a:lnTo>
                  <a:pt x="2464080" y="2425638"/>
                </a:lnTo>
                <a:lnTo>
                  <a:pt x="2469913" y="2422723"/>
                </a:lnTo>
                <a:lnTo>
                  <a:pt x="2475745" y="2419807"/>
                </a:lnTo>
                <a:lnTo>
                  <a:pt x="2481577" y="2413976"/>
                </a:lnTo>
                <a:lnTo>
                  <a:pt x="2484493" y="2411061"/>
                </a:lnTo>
                <a:lnTo>
                  <a:pt x="2487409" y="2411061"/>
                </a:lnTo>
                <a:lnTo>
                  <a:pt x="2493241" y="2408146"/>
                </a:lnTo>
                <a:close/>
                <a:moveTo>
                  <a:pt x="5607607" y="2405229"/>
                </a:moveTo>
                <a:lnTo>
                  <a:pt x="5607606" y="2405230"/>
                </a:lnTo>
                <a:lnTo>
                  <a:pt x="5607606" y="2408146"/>
                </a:lnTo>
                <a:lnTo>
                  <a:pt x="5607607" y="2408147"/>
                </a:lnTo>
                <a:close/>
                <a:moveTo>
                  <a:pt x="651011" y="2403044"/>
                </a:moveTo>
                <a:lnTo>
                  <a:pt x="635704" y="2405231"/>
                </a:lnTo>
                <a:lnTo>
                  <a:pt x="606545" y="2408146"/>
                </a:lnTo>
                <a:lnTo>
                  <a:pt x="629871" y="2408146"/>
                </a:lnTo>
                <a:lnTo>
                  <a:pt x="635703" y="2408146"/>
                </a:lnTo>
                <a:lnTo>
                  <a:pt x="644451" y="2405230"/>
                </a:lnTo>
                <a:close/>
                <a:moveTo>
                  <a:pt x="5925457" y="2399400"/>
                </a:moveTo>
                <a:lnTo>
                  <a:pt x="5922541" y="2408146"/>
                </a:lnTo>
                <a:lnTo>
                  <a:pt x="5922541" y="2416892"/>
                </a:lnTo>
                <a:lnTo>
                  <a:pt x="5922541" y="2425639"/>
                </a:lnTo>
                <a:lnTo>
                  <a:pt x="5925457" y="2428554"/>
                </a:lnTo>
                <a:lnTo>
                  <a:pt x="5925457" y="2431470"/>
                </a:lnTo>
                <a:lnTo>
                  <a:pt x="5937122" y="2454793"/>
                </a:lnTo>
                <a:lnTo>
                  <a:pt x="5925458" y="2431469"/>
                </a:lnTo>
                <a:lnTo>
                  <a:pt x="5925458" y="2428554"/>
                </a:lnTo>
                <a:lnTo>
                  <a:pt x="5922542" y="2425639"/>
                </a:lnTo>
                <a:lnTo>
                  <a:pt x="5922542" y="2416892"/>
                </a:lnTo>
                <a:lnTo>
                  <a:pt x="5922542" y="2408146"/>
                </a:lnTo>
                <a:lnTo>
                  <a:pt x="5925458" y="2399400"/>
                </a:lnTo>
                <a:close/>
                <a:moveTo>
                  <a:pt x="285774" y="2399399"/>
                </a:moveTo>
                <a:lnTo>
                  <a:pt x="284801" y="2405232"/>
                </a:lnTo>
                <a:lnTo>
                  <a:pt x="285774" y="2402315"/>
                </a:lnTo>
                <a:close/>
                <a:moveTo>
                  <a:pt x="125393" y="2399398"/>
                </a:moveTo>
                <a:lnTo>
                  <a:pt x="125391" y="2399399"/>
                </a:lnTo>
                <a:lnTo>
                  <a:pt x="122580" y="2402209"/>
                </a:lnTo>
                <a:lnTo>
                  <a:pt x="122474" y="2402315"/>
                </a:lnTo>
                <a:lnTo>
                  <a:pt x="122473" y="2402316"/>
                </a:lnTo>
                <a:lnTo>
                  <a:pt x="122580" y="2402209"/>
                </a:lnTo>
                <a:lnTo>
                  <a:pt x="125391" y="2399400"/>
                </a:lnTo>
                <a:close/>
                <a:moveTo>
                  <a:pt x="603626" y="2396484"/>
                </a:moveTo>
                <a:lnTo>
                  <a:pt x="603627" y="2396486"/>
                </a:lnTo>
                <a:lnTo>
                  <a:pt x="603627" y="2396484"/>
                </a:lnTo>
                <a:close/>
                <a:moveTo>
                  <a:pt x="685277" y="2393569"/>
                </a:moveTo>
                <a:lnTo>
                  <a:pt x="688193" y="2395027"/>
                </a:lnTo>
                <a:lnTo>
                  <a:pt x="688193" y="2393569"/>
                </a:lnTo>
                <a:close/>
                <a:moveTo>
                  <a:pt x="964401" y="2392750"/>
                </a:moveTo>
                <a:lnTo>
                  <a:pt x="965219" y="2393569"/>
                </a:lnTo>
                <a:lnTo>
                  <a:pt x="966828" y="2395177"/>
                </a:lnTo>
                <a:lnTo>
                  <a:pt x="969093" y="2397442"/>
                </a:lnTo>
                <a:lnTo>
                  <a:pt x="973968" y="2402315"/>
                </a:lnTo>
                <a:lnTo>
                  <a:pt x="971051" y="2399399"/>
                </a:lnTo>
                <a:lnTo>
                  <a:pt x="969093" y="2397442"/>
                </a:lnTo>
                <a:lnTo>
                  <a:pt x="968135" y="2396484"/>
                </a:lnTo>
                <a:lnTo>
                  <a:pt x="966828" y="2395177"/>
                </a:lnTo>
                <a:lnTo>
                  <a:pt x="965219" y="2393568"/>
                </a:lnTo>
                <a:close/>
                <a:moveTo>
                  <a:pt x="679445" y="2392111"/>
                </a:moveTo>
                <a:lnTo>
                  <a:pt x="679445" y="2393569"/>
                </a:lnTo>
                <a:lnTo>
                  <a:pt x="682361" y="2393569"/>
                </a:lnTo>
                <a:close/>
                <a:moveTo>
                  <a:pt x="708604" y="2390654"/>
                </a:moveTo>
                <a:lnTo>
                  <a:pt x="702773" y="2393569"/>
                </a:lnTo>
                <a:lnTo>
                  <a:pt x="696942" y="2396484"/>
                </a:lnTo>
                <a:lnTo>
                  <a:pt x="699857" y="2396484"/>
                </a:lnTo>
                <a:lnTo>
                  <a:pt x="702773" y="2396484"/>
                </a:lnTo>
                <a:lnTo>
                  <a:pt x="705689" y="2393569"/>
                </a:lnTo>
                <a:close/>
                <a:moveTo>
                  <a:pt x="676529" y="2390654"/>
                </a:moveTo>
                <a:lnTo>
                  <a:pt x="673613" y="2393569"/>
                </a:lnTo>
                <a:lnTo>
                  <a:pt x="673613" y="2396484"/>
                </a:lnTo>
                <a:lnTo>
                  <a:pt x="676528" y="2393569"/>
                </a:lnTo>
                <a:lnTo>
                  <a:pt x="678472" y="2391625"/>
                </a:lnTo>
                <a:close/>
                <a:moveTo>
                  <a:pt x="595023" y="2387883"/>
                </a:moveTo>
                <a:lnTo>
                  <a:pt x="597794" y="2390654"/>
                </a:lnTo>
                <a:lnTo>
                  <a:pt x="597793" y="2390653"/>
                </a:lnTo>
                <a:close/>
                <a:moveTo>
                  <a:pt x="137639" y="2385404"/>
                </a:moveTo>
                <a:lnTo>
                  <a:pt x="134139" y="2390653"/>
                </a:lnTo>
                <a:lnTo>
                  <a:pt x="131950" y="2395027"/>
                </a:lnTo>
                <a:lnTo>
                  <a:pt x="134140" y="2393569"/>
                </a:lnTo>
                <a:lnTo>
                  <a:pt x="137055" y="2387738"/>
                </a:lnTo>
                <a:close/>
                <a:moveTo>
                  <a:pt x="207041" y="2384823"/>
                </a:moveTo>
                <a:lnTo>
                  <a:pt x="209956" y="2390653"/>
                </a:lnTo>
                <a:lnTo>
                  <a:pt x="209956" y="2387737"/>
                </a:lnTo>
                <a:close/>
                <a:moveTo>
                  <a:pt x="172047" y="2384822"/>
                </a:moveTo>
                <a:lnTo>
                  <a:pt x="174251" y="2387025"/>
                </a:lnTo>
                <a:lnTo>
                  <a:pt x="172048" y="2384822"/>
                </a:lnTo>
                <a:close/>
                <a:moveTo>
                  <a:pt x="548221" y="2381907"/>
                </a:moveTo>
                <a:lnTo>
                  <a:pt x="539472" y="2384822"/>
                </a:lnTo>
                <a:lnTo>
                  <a:pt x="548221" y="2384822"/>
                </a:lnTo>
                <a:lnTo>
                  <a:pt x="554053" y="2387738"/>
                </a:lnTo>
                <a:close/>
                <a:moveTo>
                  <a:pt x="326599" y="2381904"/>
                </a:moveTo>
                <a:lnTo>
                  <a:pt x="326599" y="2384823"/>
                </a:lnTo>
                <a:lnTo>
                  <a:pt x="326599" y="2402315"/>
                </a:lnTo>
                <a:lnTo>
                  <a:pt x="323684" y="2422723"/>
                </a:lnTo>
                <a:lnTo>
                  <a:pt x="326600" y="2402315"/>
                </a:lnTo>
                <a:lnTo>
                  <a:pt x="326600" y="2381907"/>
                </a:lnTo>
                <a:close/>
                <a:moveTo>
                  <a:pt x="198292" y="2378991"/>
                </a:moveTo>
                <a:lnTo>
                  <a:pt x="192460" y="2381907"/>
                </a:lnTo>
                <a:lnTo>
                  <a:pt x="186629" y="2387736"/>
                </a:lnTo>
                <a:lnTo>
                  <a:pt x="186628" y="2387738"/>
                </a:lnTo>
                <a:lnTo>
                  <a:pt x="189544" y="2384822"/>
                </a:lnTo>
                <a:lnTo>
                  <a:pt x="192460" y="2381907"/>
                </a:lnTo>
                <a:lnTo>
                  <a:pt x="198292" y="2381907"/>
                </a:lnTo>
                <a:lnTo>
                  <a:pt x="201209" y="2381907"/>
                </a:lnTo>
                <a:lnTo>
                  <a:pt x="207040" y="2384822"/>
                </a:lnTo>
                <a:lnTo>
                  <a:pt x="204124" y="2381907"/>
                </a:lnTo>
                <a:close/>
                <a:moveTo>
                  <a:pt x="159968" y="2378577"/>
                </a:moveTo>
                <a:lnTo>
                  <a:pt x="160383" y="2378992"/>
                </a:lnTo>
                <a:lnTo>
                  <a:pt x="160384" y="2378992"/>
                </a:lnTo>
                <a:close/>
                <a:moveTo>
                  <a:pt x="5942954" y="2376076"/>
                </a:moveTo>
                <a:lnTo>
                  <a:pt x="5940960" y="2377073"/>
                </a:lnTo>
                <a:lnTo>
                  <a:pt x="5942955" y="2376076"/>
                </a:lnTo>
                <a:close/>
                <a:moveTo>
                  <a:pt x="5951269" y="2373377"/>
                </a:moveTo>
                <a:lnTo>
                  <a:pt x="5945870" y="2376076"/>
                </a:lnTo>
                <a:lnTo>
                  <a:pt x="5945871" y="2376076"/>
                </a:lnTo>
                <a:close/>
                <a:moveTo>
                  <a:pt x="959387" y="2373160"/>
                </a:moveTo>
                <a:lnTo>
                  <a:pt x="953555" y="2376076"/>
                </a:lnTo>
                <a:lnTo>
                  <a:pt x="959387" y="2373161"/>
                </a:lnTo>
                <a:close/>
                <a:moveTo>
                  <a:pt x="185171" y="2367332"/>
                </a:moveTo>
                <a:lnTo>
                  <a:pt x="186627" y="2373158"/>
                </a:lnTo>
                <a:lnTo>
                  <a:pt x="186627" y="2370245"/>
                </a:lnTo>
                <a:close/>
                <a:moveTo>
                  <a:pt x="755262" y="2367330"/>
                </a:moveTo>
                <a:lnTo>
                  <a:pt x="758178" y="2373161"/>
                </a:lnTo>
                <a:lnTo>
                  <a:pt x="764011" y="2378992"/>
                </a:lnTo>
                <a:lnTo>
                  <a:pt x="766926" y="2384822"/>
                </a:lnTo>
                <a:lnTo>
                  <a:pt x="769842" y="2387738"/>
                </a:lnTo>
                <a:lnTo>
                  <a:pt x="772759" y="2387738"/>
                </a:lnTo>
                <a:lnTo>
                  <a:pt x="784422" y="2405230"/>
                </a:lnTo>
                <a:lnTo>
                  <a:pt x="796086" y="2419807"/>
                </a:lnTo>
                <a:lnTo>
                  <a:pt x="787339" y="2405230"/>
                </a:lnTo>
                <a:lnTo>
                  <a:pt x="778591" y="2393568"/>
                </a:lnTo>
                <a:lnTo>
                  <a:pt x="775674" y="2390653"/>
                </a:lnTo>
                <a:lnTo>
                  <a:pt x="772759" y="2387738"/>
                </a:lnTo>
                <a:lnTo>
                  <a:pt x="769842" y="2384822"/>
                </a:lnTo>
                <a:lnTo>
                  <a:pt x="766926" y="2378991"/>
                </a:lnTo>
                <a:lnTo>
                  <a:pt x="761094" y="2373160"/>
                </a:lnTo>
                <a:close/>
                <a:moveTo>
                  <a:pt x="594878" y="2367330"/>
                </a:moveTo>
                <a:lnTo>
                  <a:pt x="597794" y="2370245"/>
                </a:lnTo>
                <a:lnTo>
                  <a:pt x="600711" y="2367330"/>
                </a:lnTo>
                <a:lnTo>
                  <a:pt x="600709" y="2367330"/>
                </a:lnTo>
                <a:lnTo>
                  <a:pt x="597793" y="2367330"/>
                </a:lnTo>
                <a:close/>
                <a:moveTo>
                  <a:pt x="591961" y="2367330"/>
                </a:moveTo>
                <a:lnTo>
                  <a:pt x="591961" y="2376076"/>
                </a:lnTo>
                <a:lnTo>
                  <a:pt x="591961" y="2381907"/>
                </a:lnTo>
                <a:lnTo>
                  <a:pt x="594878" y="2387738"/>
                </a:lnTo>
                <a:lnTo>
                  <a:pt x="591963" y="2381907"/>
                </a:lnTo>
                <a:lnTo>
                  <a:pt x="591963" y="2376076"/>
                </a:lnTo>
                <a:lnTo>
                  <a:pt x="591963" y="2367330"/>
                </a:lnTo>
                <a:close/>
                <a:moveTo>
                  <a:pt x="291242" y="2366236"/>
                </a:moveTo>
                <a:lnTo>
                  <a:pt x="288690" y="2378991"/>
                </a:lnTo>
                <a:lnTo>
                  <a:pt x="288690" y="2384822"/>
                </a:lnTo>
                <a:lnTo>
                  <a:pt x="288690" y="2384827"/>
                </a:lnTo>
                <a:lnTo>
                  <a:pt x="288691" y="2384823"/>
                </a:lnTo>
                <a:lnTo>
                  <a:pt x="288691" y="2378992"/>
                </a:lnTo>
                <a:lnTo>
                  <a:pt x="291607" y="2367330"/>
                </a:lnTo>
                <a:close/>
                <a:moveTo>
                  <a:pt x="2653625" y="2364414"/>
                </a:moveTo>
                <a:lnTo>
                  <a:pt x="2656541" y="2367330"/>
                </a:lnTo>
                <a:lnTo>
                  <a:pt x="2662373" y="2370245"/>
                </a:lnTo>
                <a:lnTo>
                  <a:pt x="2668205" y="2376076"/>
                </a:lnTo>
                <a:lnTo>
                  <a:pt x="2671121" y="2381907"/>
                </a:lnTo>
                <a:lnTo>
                  <a:pt x="2674037" y="2387738"/>
                </a:lnTo>
                <a:lnTo>
                  <a:pt x="2674037" y="2393568"/>
                </a:lnTo>
                <a:lnTo>
                  <a:pt x="2674037" y="2399399"/>
                </a:lnTo>
                <a:lnTo>
                  <a:pt x="2671121" y="2408146"/>
                </a:lnTo>
                <a:lnTo>
                  <a:pt x="2668205" y="2413977"/>
                </a:lnTo>
                <a:lnTo>
                  <a:pt x="2665289" y="2416892"/>
                </a:lnTo>
                <a:lnTo>
                  <a:pt x="2662373" y="2413977"/>
                </a:lnTo>
                <a:lnTo>
                  <a:pt x="2659457" y="2411061"/>
                </a:lnTo>
                <a:lnTo>
                  <a:pt x="2656541" y="2408146"/>
                </a:lnTo>
                <a:lnTo>
                  <a:pt x="2653625" y="2405230"/>
                </a:lnTo>
                <a:lnTo>
                  <a:pt x="2650709" y="2405230"/>
                </a:lnTo>
                <a:lnTo>
                  <a:pt x="2647793" y="2408146"/>
                </a:lnTo>
                <a:lnTo>
                  <a:pt x="2647793" y="2411061"/>
                </a:lnTo>
                <a:lnTo>
                  <a:pt x="2650709" y="2413977"/>
                </a:lnTo>
                <a:lnTo>
                  <a:pt x="2650709" y="2419807"/>
                </a:lnTo>
                <a:lnTo>
                  <a:pt x="2650709" y="2425638"/>
                </a:lnTo>
                <a:lnTo>
                  <a:pt x="2647793" y="2431469"/>
                </a:lnTo>
                <a:lnTo>
                  <a:pt x="2644877" y="2431469"/>
                </a:lnTo>
                <a:lnTo>
                  <a:pt x="2639044" y="2431469"/>
                </a:lnTo>
                <a:lnTo>
                  <a:pt x="2633212" y="2431469"/>
                </a:lnTo>
                <a:lnTo>
                  <a:pt x="2630296" y="2428554"/>
                </a:lnTo>
                <a:lnTo>
                  <a:pt x="2624464" y="2428554"/>
                </a:lnTo>
                <a:lnTo>
                  <a:pt x="2621548" y="2425638"/>
                </a:lnTo>
                <a:lnTo>
                  <a:pt x="2618632" y="2422723"/>
                </a:lnTo>
                <a:lnTo>
                  <a:pt x="2615716" y="2419807"/>
                </a:lnTo>
                <a:lnTo>
                  <a:pt x="2615716" y="2413977"/>
                </a:lnTo>
                <a:lnTo>
                  <a:pt x="2615716" y="2411061"/>
                </a:lnTo>
                <a:lnTo>
                  <a:pt x="2609884" y="2411061"/>
                </a:lnTo>
                <a:lnTo>
                  <a:pt x="2604052" y="2413977"/>
                </a:lnTo>
                <a:lnTo>
                  <a:pt x="2598220" y="2413977"/>
                </a:lnTo>
                <a:lnTo>
                  <a:pt x="2589471" y="2416892"/>
                </a:lnTo>
                <a:lnTo>
                  <a:pt x="2586555" y="2413977"/>
                </a:lnTo>
                <a:lnTo>
                  <a:pt x="2586555" y="2411061"/>
                </a:lnTo>
                <a:lnTo>
                  <a:pt x="2586555" y="2408146"/>
                </a:lnTo>
                <a:lnTo>
                  <a:pt x="2589471" y="2402315"/>
                </a:lnTo>
                <a:lnTo>
                  <a:pt x="2589471" y="2396484"/>
                </a:lnTo>
                <a:lnTo>
                  <a:pt x="2592387" y="2393568"/>
                </a:lnTo>
                <a:lnTo>
                  <a:pt x="2595303" y="2390653"/>
                </a:lnTo>
                <a:lnTo>
                  <a:pt x="2595303" y="2387738"/>
                </a:lnTo>
                <a:lnTo>
                  <a:pt x="2615716" y="2378991"/>
                </a:lnTo>
                <a:lnTo>
                  <a:pt x="2630296" y="2376076"/>
                </a:lnTo>
                <a:lnTo>
                  <a:pt x="2647793" y="2367330"/>
                </a:lnTo>
                <a:close/>
                <a:moveTo>
                  <a:pt x="5447223" y="2361498"/>
                </a:moveTo>
                <a:lnTo>
                  <a:pt x="5444307" y="2364414"/>
                </a:lnTo>
                <a:lnTo>
                  <a:pt x="5447222" y="2364414"/>
                </a:lnTo>
                <a:lnTo>
                  <a:pt x="5450138" y="2364414"/>
                </a:lnTo>
                <a:lnTo>
                  <a:pt x="5455971" y="2364414"/>
                </a:lnTo>
                <a:lnTo>
                  <a:pt x="5458887" y="2367330"/>
                </a:lnTo>
                <a:lnTo>
                  <a:pt x="5461803" y="2367330"/>
                </a:lnTo>
                <a:lnTo>
                  <a:pt x="5464719" y="2367330"/>
                </a:lnTo>
                <a:lnTo>
                  <a:pt x="5470551" y="2367330"/>
                </a:lnTo>
                <a:lnTo>
                  <a:pt x="5473467" y="2367330"/>
                </a:lnTo>
                <a:lnTo>
                  <a:pt x="5479299" y="2367330"/>
                </a:lnTo>
                <a:lnTo>
                  <a:pt x="5482215" y="2370245"/>
                </a:lnTo>
                <a:lnTo>
                  <a:pt x="5485131" y="2370245"/>
                </a:lnTo>
                <a:lnTo>
                  <a:pt x="5490964" y="2373160"/>
                </a:lnTo>
                <a:lnTo>
                  <a:pt x="5490964" y="2370245"/>
                </a:lnTo>
                <a:lnTo>
                  <a:pt x="5485132" y="2370245"/>
                </a:lnTo>
                <a:lnTo>
                  <a:pt x="5482216" y="2367329"/>
                </a:lnTo>
                <a:lnTo>
                  <a:pt x="5479300" y="2367329"/>
                </a:lnTo>
                <a:lnTo>
                  <a:pt x="5473468" y="2367329"/>
                </a:lnTo>
                <a:lnTo>
                  <a:pt x="5470552" y="2367329"/>
                </a:lnTo>
                <a:lnTo>
                  <a:pt x="5464719" y="2367329"/>
                </a:lnTo>
                <a:lnTo>
                  <a:pt x="5461803" y="2367329"/>
                </a:lnTo>
                <a:lnTo>
                  <a:pt x="5458887" y="2367329"/>
                </a:lnTo>
                <a:lnTo>
                  <a:pt x="5455971" y="2364414"/>
                </a:lnTo>
                <a:lnTo>
                  <a:pt x="5450139" y="2361498"/>
                </a:lnTo>
                <a:close/>
                <a:moveTo>
                  <a:pt x="93313" y="2352753"/>
                </a:moveTo>
                <a:lnTo>
                  <a:pt x="90397" y="2355668"/>
                </a:lnTo>
                <a:lnTo>
                  <a:pt x="90397" y="2358583"/>
                </a:lnTo>
                <a:close/>
                <a:moveTo>
                  <a:pt x="1130780" y="2351805"/>
                </a:moveTo>
                <a:lnTo>
                  <a:pt x="1128519" y="2358584"/>
                </a:lnTo>
                <a:lnTo>
                  <a:pt x="1143099" y="2367330"/>
                </a:lnTo>
                <a:lnTo>
                  <a:pt x="1189757" y="2393569"/>
                </a:lnTo>
                <a:lnTo>
                  <a:pt x="1189788" y="2393573"/>
                </a:lnTo>
                <a:lnTo>
                  <a:pt x="1189757" y="2393568"/>
                </a:lnTo>
                <a:lnTo>
                  <a:pt x="1143100" y="2367329"/>
                </a:lnTo>
                <a:lnTo>
                  <a:pt x="1128520" y="2358583"/>
                </a:lnTo>
                <a:close/>
                <a:moveTo>
                  <a:pt x="138026" y="2348865"/>
                </a:moveTo>
                <a:lnTo>
                  <a:pt x="139971" y="2352753"/>
                </a:lnTo>
                <a:lnTo>
                  <a:pt x="142886" y="2358584"/>
                </a:lnTo>
                <a:lnTo>
                  <a:pt x="142886" y="2370245"/>
                </a:lnTo>
                <a:lnTo>
                  <a:pt x="141428" y="2376076"/>
                </a:lnTo>
                <a:lnTo>
                  <a:pt x="142887" y="2376076"/>
                </a:lnTo>
                <a:lnTo>
                  <a:pt x="142887" y="2370245"/>
                </a:lnTo>
                <a:lnTo>
                  <a:pt x="142887" y="2367330"/>
                </a:lnTo>
                <a:lnTo>
                  <a:pt x="142887" y="2361499"/>
                </a:lnTo>
                <a:lnTo>
                  <a:pt x="142887" y="2355668"/>
                </a:lnTo>
                <a:lnTo>
                  <a:pt x="139971" y="2349837"/>
                </a:lnTo>
                <a:close/>
                <a:moveTo>
                  <a:pt x="134137" y="2346921"/>
                </a:moveTo>
                <a:lnTo>
                  <a:pt x="134139" y="2346922"/>
                </a:lnTo>
                <a:lnTo>
                  <a:pt x="134140" y="2346922"/>
                </a:lnTo>
                <a:close/>
                <a:moveTo>
                  <a:pt x="384921" y="2345467"/>
                </a:moveTo>
                <a:lnTo>
                  <a:pt x="382006" y="2355667"/>
                </a:lnTo>
                <a:lnTo>
                  <a:pt x="384921" y="2352753"/>
                </a:lnTo>
                <a:lnTo>
                  <a:pt x="384921" y="2349837"/>
                </a:lnTo>
                <a:close/>
                <a:moveTo>
                  <a:pt x="586129" y="2344006"/>
                </a:moveTo>
                <a:lnTo>
                  <a:pt x="583213" y="2349837"/>
                </a:lnTo>
                <a:lnTo>
                  <a:pt x="577381" y="2364413"/>
                </a:lnTo>
                <a:lnTo>
                  <a:pt x="583214" y="2352753"/>
                </a:lnTo>
                <a:lnTo>
                  <a:pt x="583214" y="2349837"/>
                </a:lnTo>
                <a:close/>
                <a:moveTo>
                  <a:pt x="128305" y="2344006"/>
                </a:moveTo>
                <a:lnTo>
                  <a:pt x="128306" y="2344007"/>
                </a:lnTo>
                <a:lnTo>
                  <a:pt x="128307" y="2344007"/>
                </a:lnTo>
                <a:lnTo>
                  <a:pt x="128306" y="2344006"/>
                </a:lnTo>
                <a:close/>
                <a:moveTo>
                  <a:pt x="321933" y="2338756"/>
                </a:moveTo>
                <a:lnTo>
                  <a:pt x="323684" y="2346922"/>
                </a:lnTo>
                <a:lnTo>
                  <a:pt x="323684" y="2344007"/>
                </a:lnTo>
                <a:close/>
                <a:moveTo>
                  <a:pt x="285774" y="2335261"/>
                </a:moveTo>
                <a:lnTo>
                  <a:pt x="288690" y="2346921"/>
                </a:lnTo>
                <a:lnTo>
                  <a:pt x="288691" y="2346924"/>
                </a:lnTo>
                <a:lnTo>
                  <a:pt x="288691" y="2346922"/>
                </a:lnTo>
                <a:lnTo>
                  <a:pt x="288691" y="2341091"/>
                </a:lnTo>
                <a:close/>
                <a:moveTo>
                  <a:pt x="172049" y="2332347"/>
                </a:moveTo>
                <a:lnTo>
                  <a:pt x="174963" y="2341089"/>
                </a:lnTo>
                <a:lnTo>
                  <a:pt x="174963" y="2338175"/>
                </a:lnTo>
                <a:close/>
                <a:moveTo>
                  <a:pt x="740682" y="2329431"/>
                </a:moveTo>
                <a:lnTo>
                  <a:pt x="740682" y="2335260"/>
                </a:lnTo>
                <a:lnTo>
                  <a:pt x="743599" y="2344007"/>
                </a:lnTo>
                <a:lnTo>
                  <a:pt x="746515" y="2349837"/>
                </a:lnTo>
                <a:lnTo>
                  <a:pt x="746515" y="2352753"/>
                </a:lnTo>
                <a:lnTo>
                  <a:pt x="746515" y="2355668"/>
                </a:lnTo>
                <a:lnTo>
                  <a:pt x="746514" y="2355669"/>
                </a:lnTo>
                <a:lnTo>
                  <a:pt x="749431" y="2358584"/>
                </a:lnTo>
                <a:lnTo>
                  <a:pt x="755262" y="2367329"/>
                </a:lnTo>
                <a:lnTo>
                  <a:pt x="752346" y="2361499"/>
                </a:lnTo>
                <a:lnTo>
                  <a:pt x="749431" y="2355668"/>
                </a:lnTo>
                <a:close/>
                <a:moveTo>
                  <a:pt x="344096" y="2329431"/>
                </a:moveTo>
                <a:lnTo>
                  <a:pt x="344096" y="2335260"/>
                </a:lnTo>
                <a:lnTo>
                  <a:pt x="347012" y="2346921"/>
                </a:lnTo>
                <a:lnTo>
                  <a:pt x="347012" y="2338176"/>
                </a:lnTo>
                <a:close/>
                <a:moveTo>
                  <a:pt x="2536982" y="2329429"/>
                </a:moveTo>
                <a:lnTo>
                  <a:pt x="2539898" y="2329429"/>
                </a:lnTo>
                <a:lnTo>
                  <a:pt x="2542814" y="2329429"/>
                </a:lnTo>
                <a:lnTo>
                  <a:pt x="2545730" y="2332345"/>
                </a:lnTo>
                <a:lnTo>
                  <a:pt x="2545730" y="2335260"/>
                </a:lnTo>
                <a:lnTo>
                  <a:pt x="2545730" y="2338175"/>
                </a:lnTo>
                <a:lnTo>
                  <a:pt x="2542814" y="2344006"/>
                </a:lnTo>
                <a:lnTo>
                  <a:pt x="2539898" y="2346922"/>
                </a:lnTo>
                <a:lnTo>
                  <a:pt x="2536982" y="2352752"/>
                </a:lnTo>
                <a:lnTo>
                  <a:pt x="2534066" y="2358583"/>
                </a:lnTo>
                <a:lnTo>
                  <a:pt x="2531150" y="2361499"/>
                </a:lnTo>
                <a:lnTo>
                  <a:pt x="2528234" y="2364414"/>
                </a:lnTo>
                <a:lnTo>
                  <a:pt x="2522402" y="2367329"/>
                </a:lnTo>
                <a:lnTo>
                  <a:pt x="2516570" y="2373160"/>
                </a:lnTo>
                <a:lnTo>
                  <a:pt x="2513654" y="2376076"/>
                </a:lnTo>
                <a:lnTo>
                  <a:pt x="2507821" y="2376076"/>
                </a:lnTo>
                <a:lnTo>
                  <a:pt x="2504905" y="2378991"/>
                </a:lnTo>
                <a:lnTo>
                  <a:pt x="2501989" y="2376076"/>
                </a:lnTo>
                <a:lnTo>
                  <a:pt x="2499073" y="2373160"/>
                </a:lnTo>
                <a:lnTo>
                  <a:pt x="2501989" y="2370245"/>
                </a:lnTo>
                <a:lnTo>
                  <a:pt x="2501989" y="2367329"/>
                </a:lnTo>
                <a:lnTo>
                  <a:pt x="2504905" y="2364414"/>
                </a:lnTo>
                <a:lnTo>
                  <a:pt x="2510737" y="2358583"/>
                </a:lnTo>
                <a:lnTo>
                  <a:pt x="2516570" y="2349837"/>
                </a:lnTo>
                <a:lnTo>
                  <a:pt x="2522402" y="2344006"/>
                </a:lnTo>
                <a:lnTo>
                  <a:pt x="2528234" y="2338175"/>
                </a:lnTo>
                <a:lnTo>
                  <a:pt x="2531150" y="2332345"/>
                </a:lnTo>
                <a:close/>
                <a:moveTo>
                  <a:pt x="606543" y="2326514"/>
                </a:moveTo>
                <a:lnTo>
                  <a:pt x="606543" y="2332344"/>
                </a:lnTo>
                <a:lnTo>
                  <a:pt x="609458" y="2341091"/>
                </a:lnTo>
                <a:lnTo>
                  <a:pt x="612374" y="2344006"/>
                </a:lnTo>
                <a:lnTo>
                  <a:pt x="615290" y="2349837"/>
                </a:lnTo>
                <a:lnTo>
                  <a:pt x="615290" y="2355668"/>
                </a:lnTo>
                <a:lnTo>
                  <a:pt x="615290" y="2361499"/>
                </a:lnTo>
                <a:lnTo>
                  <a:pt x="609458" y="2364414"/>
                </a:lnTo>
                <a:lnTo>
                  <a:pt x="606543" y="2367330"/>
                </a:lnTo>
                <a:lnTo>
                  <a:pt x="609460" y="2364415"/>
                </a:lnTo>
                <a:lnTo>
                  <a:pt x="615291" y="2361499"/>
                </a:lnTo>
                <a:lnTo>
                  <a:pt x="615291" y="2355668"/>
                </a:lnTo>
                <a:lnTo>
                  <a:pt x="615291" y="2352753"/>
                </a:lnTo>
                <a:lnTo>
                  <a:pt x="615291" y="2349837"/>
                </a:lnTo>
                <a:lnTo>
                  <a:pt x="612375" y="2344007"/>
                </a:lnTo>
                <a:lnTo>
                  <a:pt x="609460" y="2335260"/>
                </a:lnTo>
                <a:close/>
                <a:moveTo>
                  <a:pt x="49573" y="2323599"/>
                </a:moveTo>
                <a:lnTo>
                  <a:pt x="48116" y="2325056"/>
                </a:lnTo>
                <a:lnTo>
                  <a:pt x="52488" y="2323599"/>
                </a:lnTo>
                <a:close/>
                <a:moveTo>
                  <a:pt x="737766" y="2320685"/>
                </a:moveTo>
                <a:lnTo>
                  <a:pt x="737766" y="2323599"/>
                </a:lnTo>
                <a:lnTo>
                  <a:pt x="740681" y="2329426"/>
                </a:lnTo>
                <a:close/>
                <a:moveTo>
                  <a:pt x="204124" y="2320683"/>
                </a:moveTo>
                <a:lnTo>
                  <a:pt x="201209" y="2323598"/>
                </a:lnTo>
                <a:lnTo>
                  <a:pt x="204124" y="2323598"/>
                </a:lnTo>
                <a:close/>
                <a:moveTo>
                  <a:pt x="166216" y="2320683"/>
                </a:moveTo>
                <a:lnTo>
                  <a:pt x="172047" y="2326513"/>
                </a:lnTo>
                <a:lnTo>
                  <a:pt x="174963" y="2326513"/>
                </a:lnTo>
                <a:close/>
                <a:moveTo>
                  <a:pt x="263902" y="2319226"/>
                </a:moveTo>
                <a:lnTo>
                  <a:pt x="259532" y="2320683"/>
                </a:lnTo>
                <a:lnTo>
                  <a:pt x="262446" y="2320683"/>
                </a:lnTo>
                <a:close/>
                <a:moveTo>
                  <a:pt x="67069" y="2317768"/>
                </a:moveTo>
                <a:lnTo>
                  <a:pt x="61241" y="2320681"/>
                </a:lnTo>
                <a:lnTo>
                  <a:pt x="69983" y="2317768"/>
                </a:lnTo>
                <a:close/>
                <a:moveTo>
                  <a:pt x="279943" y="2314853"/>
                </a:moveTo>
                <a:lnTo>
                  <a:pt x="279943" y="2317768"/>
                </a:lnTo>
                <a:lnTo>
                  <a:pt x="277027" y="2317768"/>
                </a:lnTo>
                <a:lnTo>
                  <a:pt x="279942" y="2320683"/>
                </a:lnTo>
                <a:lnTo>
                  <a:pt x="282858" y="2323598"/>
                </a:lnTo>
                <a:lnTo>
                  <a:pt x="282858" y="2320683"/>
                </a:lnTo>
                <a:close/>
                <a:moveTo>
                  <a:pt x="5718417" y="2311936"/>
                </a:moveTo>
                <a:lnTo>
                  <a:pt x="5718416" y="2311937"/>
                </a:lnTo>
                <a:lnTo>
                  <a:pt x="5724249" y="2311937"/>
                </a:lnTo>
                <a:lnTo>
                  <a:pt x="5724249" y="2311936"/>
                </a:lnTo>
                <a:close/>
                <a:moveTo>
                  <a:pt x="75818" y="2309022"/>
                </a:moveTo>
                <a:lnTo>
                  <a:pt x="75818" y="2311937"/>
                </a:lnTo>
                <a:lnTo>
                  <a:pt x="77275" y="2309022"/>
                </a:lnTo>
                <a:close/>
                <a:moveTo>
                  <a:pt x="5441391" y="2309021"/>
                </a:moveTo>
                <a:lnTo>
                  <a:pt x="5441390" y="2309022"/>
                </a:lnTo>
                <a:lnTo>
                  <a:pt x="5441390" y="2311937"/>
                </a:lnTo>
                <a:lnTo>
                  <a:pt x="5441390" y="2314852"/>
                </a:lnTo>
                <a:lnTo>
                  <a:pt x="5441390" y="2317768"/>
                </a:lnTo>
                <a:lnTo>
                  <a:pt x="5441391" y="2317767"/>
                </a:lnTo>
                <a:lnTo>
                  <a:pt x="5441391" y="2314852"/>
                </a:lnTo>
                <a:lnTo>
                  <a:pt x="5441391" y="2311936"/>
                </a:lnTo>
                <a:close/>
                <a:moveTo>
                  <a:pt x="315560" y="2309021"/>
                </a:moveTo>
                <a:lnTo>
                  <a:pt x="320319" y="2331226"/>
                </a:lnTo>
                <a:lnTo>
                  <a:pt x="317851" y="2309021"/>
                </a:lnTo>
                <a:close/>
                <a:moveTo>
                  <a:pt x="230372" y="2309012"/>
                </a:moveTo>
                <a:lnTo>
                  <a:pt x="230369" y="2309021"/>
                </a:lnTo>
                <a:lnTo>
                  <a:pt x="227453" y="2314852"/>
                </a:lnTo>
                <a:lnTo>
                  <a:pt x="227453" y="2320683"/>
                </a:lnTo>
                <a:lnTo>
                  <a:pt x="227454" y="2320683"/>
                </a:lnTo>
                <a:close/>
                <a:moveTo>
                  <a:pt x="285774" y="2306107"/>
                </a:moveTo>
                <a:lnTo>
                  <a:pt x="282859" y="2309021"/>
                </a:lnTo>
                <a:lnTo>
                  <a:pt x="279943" y="2311937"/>
                </a:lnTo>
                <a:lnTo>
                  <a:pt x="282858" y="2311937"/>
                </a:lnTo>
                <a:lnTo>
                  <a:pt x="285774" y="2309021"/>
                </a:lnTo>
                <a:close/>
                <a:moveTo>
                  <a:pt x="5445909" y="2304503"/>
                </a:moveTo>
                <a:lnTo>
                  <a:pt x="5444307" y="2306105"/>
                </a:lnTo>
                <a:lnTo>
                  <a:pt x="5442169" y="2308242"/>
                </a:lnTo>
                <a:lnTo>
                  <a:pt x="5444306" y="2306106"/>
                </a:lnTo>
                <a:close/>
                <a:moveTo>
                  <a:pt x="2306029" y="2304357"/>
                </a:moveTo>
                <a:lnTo>
                  <a:pt x="2303696" y="2309022"/>
                </a:lnTo>
                <a:lnTo>
                  <a:pt x="2303696" y="2311937"/>
                </a:lnTo>
                <a:lnTo>
                  <a:pt x="2303696" y="2314852"/>
                </a:lnTo>
                <a:close/>
                <a:moveTo>
                  <a:pt x="5403481" y="2303191"/>
                </a:moveTo>
                <a:lnTo>
                  <a:pt x="5400565" y="2306106"/>
                </a:lnTo>
                <a:lnTo>
                  <a:pt x="5403482" y="2306106"/>
                </a:lnTo>
                <a:lnTo>
                  <a:pt x="5406397" y="2303191"/>
                </a:lnTo>
                <a:close/>
                <a:moveTo>
                  <a:pt x="606543" y="2303191"/>
                </a:moveTo>
                <a:lnTo>
                  <a:pt x="606543" y="2306106"/>
                </a:lnTo>
                <a:lnTo>
                  <a:pt x="606543" y="2311936"/>
                </a:lnTo>
                <a:lnTo>
                  <a:pt x="606543" y="2311937"/>
                </a:lnTo>
                <a:lnTo>
                  <a:pt x="609460" y="2309021"/>
                </a:lnTo>
                <a:close/>
                <a:moveTo>
                  <a:pt x="370340" y="2303190"/>
                </a:moveTo>
                <a:lnTo>
                  <a:pt x="370341" y="2303191"/>
                </a:lnTo>
                <a:lnTo>
                  <a:pt x="376172" y="2309022"/>
                </a:lnTo>
                <a:lnTo>
                  <a:pt x="379088" y="2311936"/>
                </a:lnTo>
                <a:lnTo>
                  <a:pt x="376173" y="2309021"/>
                </a:lnTo>
                <a:lnTo>
                  <a:pt x="373257" y="2306106"/>
                </a:lnTo>
                <a:lnTo>
                  <a:pt x="370341" y="2303190"/>
                </a:lnTo>
                <a:close/>
                <a:moveTo>
                  <a:pt x="5732997" y="2300275"/>
                </a:moveTo>
                <a:lnTo>
                  <a:pt x="5730081" y="2303190"/>
                </a:lnTo>
                <a:lnTo>
                  <a:pt x="5724249" y="2309021"/>
                </a:lnTo>
                <a:lnTo>
                  <a:pt x="5724249" y="2309022"/>
                </a:lnTo>
                <a:lnTo>
                  <a:pt x="5727165" y="2309022"/>
                </a:lnTo>
                <a:lnTo>
                  <a:pt x="5730081" y="2306106"/>
                </a:lnTo>
                <a:close/>
                <a:moveTo>
                  <a:pt x="457823" y="2300275"/>
                </a:moveTo>
                <a:lnTo>
                  <a:pt x="460738" y="2303190"/>
                </a:lnTo>
                <a:lnTo>
                  <a:pt x="466570" y="2306106"/>
                </a:lnTo>
                <a:lnTo>
                  <a:pt x="466571" y="2306105"/>
                </a:lnTo>
                <a:lnTo>
                  <a:pt x="463656" y="2303190"/>
                </a:lnTo>
                <a:close/>
                <a:moveTo>
                  <a:pt x="107894" y="2297360"/>
                </a:moveTo>
                <a:lnTo>
                  <a:pt x="110810" y="2300275"/>
                </a:lnTo>
                <a:lnTo>
                  <a:pt x="119558" y="2303190"/>
                </a:lnTo>
                <a:lnTo>
                  <a:pt x="113726" y="2300275"/>
                </a:lnTo>
                <a:close/>
                <a:moveTo>
                  <a:pt x="2210386" y="2297340"/>
                </a:moveTo>
                <a:lnTo>
                  <a:pt x="2210382" y="2297359"/>
                </a:lnTo>
                <a:lnTo>
                  <a:pt x="2210383" y="2297360"/>
                </a:lnTo>
                <a:lnTo>
                  <a:pt x="2210382" y="2297360"/>
                </a:lnTo>
                <a:lnTo>
                  <a:pt x="2212719" y="2309039"/>
                </a:lnTo>
                <a:lnTo>
                  <a:pt x="2210383" y="2297360"/>
                </a:lnTo>
                <a:close/>
                <a:moveTo>
                  <a:pt x="740681" y="2294446"/>
                </a:moveTo>
                <a:lnTo>
                  <a:pt x="737766" y="2300275"/>
                </a:lnTo>
                <a:lnTo>
                  <a:pt x="737766" y="2309021"/>
                </a:lnTo>
                <a:lnTo>
                  <a:pt x="737766" y="2311935"/>
                </a:lnTo>
                <a:lnTo>
                  <a:pt x="740681" y="2306106"/>
                </a:lnTo>
                <a:lnTo>
                  <a:pt x="740681" y="2300275"/>
                </a:lnTo>
                <a:close/>
                <a:moveTo>
                  <a:pt x="5383069" y="2294444"/>
                </a:moveTo>
                <a:lnTo>
                  <a:pt x="5388900" y="2297359"/>
                </a:lnTo>
                <a:lnTo>
                  <a:pt x="5385984" y="2294444"/>
                </a:lnTo>
                <a:close/>
                <a:moveTo>
                  <a:pt x="991464" y="2294444"/>
                </a:moveTo>
                <a:lnTo>
                  <a:pt x="988548" y="2297359"/>
                </a:lnTo>
                <a:lnTo>
                  <a:pt x="976883" y="2306106"/>
                </a:lnTo>
                <a:lnTo>
                  <a:pt x="971051" y="2317767"/>
                </a:lnTo>
                <a:lnTo>
                  <a:pt x="965219" y="2326514"/>
                </a:lnTo>
                <a:lnTo>
                  <a:pt x="962304" y="2332344"/>
                </a:lnTo>
                <a:lnTo>
                  <a:pt x="959387" y="2338175"/>
                </a:lnTo>
                <a:lnTo>
                  <a:pt x="959387" y="2338176"/>
                </a:lnTo>
                <a:lnTo>
                  <a:pt x="962304" y="2332345"/>
                </a:lnTo>
                <a:lnTo>
                  <a:pt x="965219" y="2326514"/>
                </a:lnTo>
                <a:lnTo>
                  <a:pt x="971052" y="2317768"/>
                </a:lnTo>
                <a:lnTo>
                  <a:pt x="976884" y="2306106"/>
                </a:lnTo>
                <a:lnTo>
                  <a:pt x="988548" y="2297360"/>
                </a:lnTo>
                <a:close/>
                <a:moveTo>
                  <a:pt x="314936" y="2294444"/>
                </a:moveTo>
                <a:lnTo>
                  <a:pt x="320767" y="2297360"/>
                </a:lnTo>
                <a:lnTo>
                  <a:pt x="317852" y="2294444"/>
                </a:lnTo>
                <a:close/>
                <a:moveTo>
                  <a:pt x="300356" y="2294444"/>
                </a:moveTo>
                <a:lnTo>
                  <a:pt x="309103" y="2297360"/>
                </a:lnTo>
                <a:lnTo>
                  <a:pt x="314935" y="2306106"/>
                </a:lnTo>
                <a:lnTo>
                  <a:pt x="314936" y="2306108"/>
                </a:lnTo>
                <a:lnTo>
                  <a:pt x="314936" y="2306106"/>
                </a:lnTo>
                <a:lnTo>
                  <a:pt x="312019" y="2300275"/>
                </a:lnTo>
                <a:lnTo>
                  <a:pt x="312019" y="2297360"/>
                </a:lnTo>
                <a:lnTo>
                  <a:pt x="309103" y="2297360"/>
                </a:lnTo>
                <a:lnTo>
                  <a:pt x="314935" y="2294444"/>
                </a:lnTo>
                <a:close/>
                <a:moveTo>
                  <a:pt x="137054" y="2294444"/>
                </a:moveTo>
                <a:lnTo>
                  <a:pt x="137054" y="2300275"/>
                </a:lnTo>
                <a:lnTo>
                  <a:pt x="137055" y="2300275"/>
                </a:lnTo>
                <a:lnTo>
                  <a:pt x="139971" y="2297359"/>
                </a:lnTo>
                <a:lnTo>
                  <a:pt x="137055" y="2297359"/>
                </a:lnTo>
                <a:lnTo>
                  <a:pt x="137055" y="2294444"/>
                </a:lnTo>
                <a:close/>
                <a:moveTo>
                  <a:pt x="99146" y="2294444"/>
                </a:moveTo>
                <a:lnTo>
                  <a:pt x="99146" y="2297359"/>
                </a:lnTo>
                <a:lnTo>
                  <a:pt x="102061" y="2297359"/>
                </a:lnTo>
                <a:close/>
                <a:moveTo>
                  <a:pt x="75818" y="2294444"/>
                </a:moveTo>
                <a:lnTo>
                  <a:pt x="75818" y="2297360"/>
                </a:lnTo>
                <a:lnTo>
                  <a:pt x="78247" y="2307078"/>
                </a:lnTo>
                <a:lnTo>
                  <a:pt x="78733" y="2306106"/>
                </a:lnTo>
                <a:lnTo>
                  <a:pt x="78733" y="2300275"/>
                </a:lnTo>
                <a:close/>
                <a:moveTo>
                  <a:pt x="2308362" y="2293861"/>
                </a:moveTo>
                <a:lnTo>
                  <a:pt x="2306612" y="2297360"/>
                </a:lnTo>
                <a:lnTo>
                  <a:pt x="2306612" y="2301733"/>
                </a:lnTo>
                <a:close/>
                <a:moveTo>
                  <a:pt x="434494" y="2291529"/>
                </a:moveTo>
                <a:lnTo>
                  <a:pt x="437410" y="2294444"/>
                </a:lnTo>
                <a:lnTo>
                  <a:pt x="437411" y="2294444"/>
                </a:lnTo>
                <a:lnTo>
                  <a:pt x="437411" y="2291529"/>
                </a:lnTo>
                <a:lnTo>
                  <a:pt x="434495" y="2291529"/>
                </a:lnTo>
                <a:close/>
                <a:moveTo>
                  <a:pt x="1166431" y="2291526"/>
                </a:moveTo>
                <a:lnTo>
                  <a:pt x="1166428" y="2291528"/>
                </a:lnTo>
                <a:lnTo>
                  <a:pt x="1166429" y="2291529"/>
                </a:lnTo>
                <a:close/>
                <a:moveTo>
                  <a:pt x="93314" y="2288614"/>
                </a:moveTo>
                <a:lnTo>
                  <a:pt x="96230" y="2291528"/>
                </a:lnTo>
                <a:lnTo>
                  <a:pt x="96230" y="2288614"/>
                </a:lnTo>
                <a:close/>
                <a:moveTo>
                  <a:pt x="37908" y="2288614"/>
                </a:moveTo>
                <a:lnTo>
                  <a:pt x="32076" y="2291529"/>
                </a:lnTo>
                <a:lnTo>
                  <a:pt x="40824" y="2288614"/>
                </a:lnTo>
                <a:close/>
                <a:moveTo>
                  <a:pt x="603626" y="2288613"/>
                </a:moveTo>
                <a:lnTo>
                  <a:pt x="603627" y="2288615"/>
                </a:lnTo>
                <a:lnTo>
                  <a:pt x="603627" y="2288613"/>
                </a:lnTo>
                <a:close/>
                <a:moveTo>
                  <a:pt x="5756325" y="2285698"/>
                </a:moveTo>
                <a:lnTo>
                  <a:pt x="5759241" y="2285698"/>
                </a:lnTo>
                <a:lnTo>
                  <a:pt x="5759241" y="2288614"/>
                </a:lnTo>
                <a:lnTo>
                  <a:pt x="5759241" y="2291529"/>
                </a:lnTo>
                <a:lnTo>
                  <a:pt x="5756325" y="2288614"/>
                </a:lnTo>
                <a:close/>
                <a:moveTo>
                  <a:pt x="737767" y="2285698"/>
                </a:moveTo>
                <a:lnTo>
                  <a:pt x="740681" y="2291527"/>
                </a:lnTo>
                <a:lnTo>
                  <a:pt x="740681" y="2288613"/>
                </a:lnTo>
                <a:close/>
                <a:moveTo>
                  <a:pt x="49572" y="2285698"/>
                </a:moveTo>
                <a:lnTo>
                  <a:pt x="43741" y="2288614"/>
                </a:lnTo>
                <a:lnTo>
                  <a:pt x="46658" y="2288614"/>
                </a:lnTo>
                <a:lnTo>
                  <a:pt x="49573" y="2285698"/>
                </a:lnTo>
                <a:close/>
                <a:moveTo>
                  <a:pt x="2306612" y="2282783"/>
                </a:moveTo>
                <a:lnTo>
                  <a:pt x="2309528" y="2288614"/>
                </a:lnTo>
                <a:lnTo>
                  <a:pt x="2309528" y="2288613"/>
                </a:lnTo>
                <a:close/>
                <a:moveTo>
                  <a:pt x="1175177" y="2282782"/>
                </a:moveTo>
                <a:lnTo>
                  <a:pt x="1175175" y="2282783"/>
                </a:lnTo>
                <a:lnTo>
                  <a:pt x="1175177" y="2282783"/>
                </a:lnTo>
                <a:close/>
                <a:moveTo>
                  <a:pt x="594878" y="2282782"/>
                </a:moveTo>
                <a:lnTo>
                  <a:pt x="592546" y="2283949"/>
                </a:lnTo>
                <a:lnTo>
                  <a:pt x="597793" y="2285698"/>
                </a:lnTo>
                <a:lnTo>
                  <a:pt x="597794" y="2285698"/>
                </a:lnTo>
                <a:close/>
                <a:moveTo>
                  <a:pt x="2297864" y="2276952"/>
                </a:moveTo>
                <a:lnTo>
                  <a:pt x="2303696" y="2279867"/>
                </a:lnTo>
                <a:lnTo>
                  <a:pt x="2300780" y="2276952"/>
                </a:lnTo>
                <a:close/>
                <a:moveTo>
                  <a:pt x="317853" y="2276952"/>
                </a:moveTo>
                <a:lnTo>
                  <a:pt x="320767" y="2282782"/>
                </a:lnTo>
                <a:lnTo>
                  <a:pt x="320767" y="2279867"/>
                </a:lnTo>
                <a:close/>
                <a:moveTo>
                  <a:pt x="5467635" y="2276951"/>
                </a:moveTo>
                <a:lnTo>
                  <a:pt x="5466625" y="2279981"/>
                </a:lnTo>
                <a:lnTo>
                  <a:pt x="5464718" y="2285698"/>
                </a:lnTo>
                <a:lnTo>
                  <a:pt x="5461802" y="2291529"/>
                </a:lnTo>
                <a:lnTo>
                  <a:pt x="5458886" y="2294444"/>
                </a:lnTo>
                <a:lnTo>
                  <a:pt x="5455970" y="2300275"/>
                </a:lnTo>
                <a:lnTo>
                  <a:pt x="5455971" y="2300274"/>
                </a:lnTo>
                <a:lnTo>
                  <a:pt x="5458887" y="2294444"/>
                </a:lnTo>
                <a:lnTo>
                  <a:pt x="5461803" y="2291528"/>
                </a:lnTo>
                <a:lnTo>
                  <a:pt x="5464719" y="2285697"/>
                </a:lnTo>
                <a:lnTo>
                  <a:pt x="5466625" y="2279981"/>
                </a:lnTo>
                <a:lnTo>
                  <a:pt x="5467635" y="2276952"/>
                </a:lnTo>
                <a:close/>
                <a:moveTo>
                  <a:pt x="93313" y="2276951"/>
                </a:moveTo>
                <a:lnTo>
                  <a:pt x="93313" y="2276952"/>
                </a:lnTo>
                <a:lnTo>
                  <a:pt x="96230" y="2285698"/>
                </a:lnTo>
                <a:lnTo>
                  <a:pt x="96230" y="2282782"/>
                </a:lnTo>
                <a:close/>
                <a:moveTo>
                  <a:pt x="731935" y="2274038"/>
                </a:moveTo>
                <a:lnTo>
                  <a:pt x="731935" y="2276952"/>
                </a:lnTo>
                <a:lnTo>
                  <a:pt x="731935" y="2279867"/>
                </a:lnTo>
                <a:lnTo>
                  <a:pt x="734851" y="2282782"/>
                </a:lnTo>
                <a:lnTo>
                  <a:pt x="737766" y="2285697"/>
                </a:lnTo>
                <a:lnTo>
                  <a:pt x="734849" y="2279867"/>
                </a:lnTo>
                <a:close/>
                <a:moveTo>
                  <a:pt x="1183925" y="2274037"/>
                </a:moveTo>
                <a:lnTo>
                  <a:pt x="1183925" y="2276951"/>
                </a:lnTo>
                <a:lnTo>
                  <a:pt x="1183925" y="2279866"/>
                </a:lnTo>
                <a:lnTo>
                  <a:pt x="1181009" y="2279866"/>
                </a:lnTo>
                <a:lnTo>
                  <a:pt x="1178093" y="2279866"/>
                </a:lnTo>
                <a:lnTo>
                  <a:pt x="1175177" y="2279866"/>
                </a:lnTo>
                <a:lnTo>
                  <a:pt x="1175177" y="2279868"/>
                </a:lnTo>
                <a:lnTo>
                  <a:pt x="1178093" y="2279868"/>
                </a:lnTo>
                <a:lnTo>
                  <a:pt x="1181009" y="2279868"/>
                </a:lnTo>
                <a:lnTo>
                  <a:pt x="1183925" y="2279868"/>
                </a:lnTo>
                <a:lnTo>
                  <a:pt x="1186841" y="2276952"/>
                </a:lnTo>
                <a:close/>
                <a:moveTo>
                  <a:pt x="5406397" y="2274036"/>
                </a:moveTo>
                <a:lnTo>
                  <a:pt x="5400565" y="2276951"/>
                </a:lnTo>
                <a:lnTo>
                  <a:pt x="5397649" y="2276951"/>
                </a:lnTo>
                <a:lnTo>
                  <a:pt x="5394733" y="2279867"/>
                </a:lnTo>
                <a:lnTo>
                  <a:pt x="5397649" y="2276952"/>
                </a:lnTo>
                <a:lnTo>
                  <a:pt x="5400565" y="2276952"/>
                </a:lnTo>
                <a:close/>
                <a:moveTo>
                  <a:pt x="290152" y="2272577"/>
                </a:moveTo>
                <a:lnTo>
                  <a:pt x="282858" y="2274036"/>
                </a:lnTo>
                <a:lnTo>
                  <a:pt x="268278" y="2276951"/>
                </a:lnTo>
                <a:lnTo>
                  <a:pt x="259530" y="2276951"/>
                </a:lnTo>
                <a:lnTo>
                  <a:pt x="250782" y="2276951"/>
                </a:lnTo>
                <a:lnTo>
                  <a:pt x="247866" y="2279867"/>
                </a:lnTo>
                <a:lnTo>
                  <a:pt x="242033" y="2282782"/>
                </a:lnTo>
                <a:lnTo>
                  <a:pt x="242033" y="2285698"/>
                </a:lnTo>
                <a:lnTo>
                  <a:pt x="239117" y="2288613"/>
                </a:lnTo>
                <a:lnTo>
                  <a:pt x="239115" y="2288617"/>
                </a:lnTo>
                <a:lnTo>
                  <a:pt x="239118" y="2288613"/>
                </a:lnTo>
                <a:lnTo>
                  <a:pt x="244950" y="2282783"/>
                </a:lnTo>
                <a:lnTo>
                  <a:pt x="250782" y="2279867"/>
                </a:lnTo>
                <a:lnTo>
                  <a:pt x="256615" y="2276952"/>
                </a:lnTo>
                <a:lnTo>
                  <a:pt x="262446" y="2276952"/>
                </a:lnTo>
                <a:lnTo>
                  <a:pt x="268279" y="2276952"/>
                </a:lnTo>
                <a:lnTo>
                  <a:pt x="279943" y="2276952"/>
                </a:lnTo>
                <a:lnTo>
                  <a:pt x="285775" y="2274036"/>
                </a:lnTo>
                <a:close/>
                <a:moveTo>
                  <a:pt x="5473467" y="2271121"/>
                </a:moveTo>
                <a:lnTo>
                  <a:pt x="5470551" y="2274036"/>
                </a:lnTo>
                <a:lnTo>
                  <a:pt x="5468997" y="2275590"/>
                </a:lnTo>
                <a:lnTo>
                  <a:pt x="5470552" y="2274036"/>
                </a:lnTo>
                <a:close/>
                <a:moveTo>
                  <a:pt x="5339328" y="2271120"/>
                </a:moveTo>
                <a:lnTo>
                  <a:pt x="5336412" y="2274035"/>
                </a:lnTo>
                <a:lnTo>
                  <a:pt x="5339327" y="2271121"/>
                </a:lnTo>
                <a:close/>
                <a:moveTo>
                  <a:pt x="2154629" y="2269730"/>
                </a:moveTo>
                <a:lnTo>
                  <a:pt x="2154977" y="2271121"/>
                </a:lnTo>
                <a:lnTo>
                  <a:pt x="2160809" y="2279867"/>
                </a:lnTo>
                <a:lnTo>
                  <a:pt x="2154977" y="2271120"/>
                </a:lnTo>
                <a:close/>
                <a:moveTo>
                  <a:pt x="2230797" y="2268204"/>
                </a:moveTo>
                <a:lnTo>
                  <a:pt x="2230794" y="2268205"/>
                </a:lnTo>
                <a:lnTo>
                  <a:pt x="2224962" y="2268205"/>
                </a:lnTo>
                <a:lnTo>
                  <a:pt x="2224962" y="2271120"/>
                </a:lnTo>
                <a:lnTo>
                  <a:pt x="2224959" y="2271124"/>
                </a:lnTo>
                <a:lnTo>
                  <a:pt x="2224963" y="2271121"/>
                </a:lnTo>
                <a:lnTo>
                  <a:pt x="2224963" y="2268206"/>
                </a:lnTo>
                <a:lnTo>
                  <a:pt x="2227879" y="2268206"/>
                </a:lnTo>
                <a:lnTo>
                  <a:pt x="2230795" y="2268206"/>
                </a:lnTo>
                <a:close/>
                <a:moveTo>
                  <a:pt x="1181009" y="2265291"/>
                </a:moveTo>
                <a:lnTo>
                  <a:pt x="1181009" y="2268205"/>
                </a:lnTo>
                <a:lnTo>
                  <a:pt x="1183924" y="2268205"/>
                </a:lnTo>
                <a:close/>
                <a:moveTo>
                  <a:pt x="731933" y="2265291"/>
                </a:moveTo>
                <a:lnTo>
                  <a:pt x="729018" y="2268205"/>
                </a:lnTo>
                <a:lnTo>
                  <a:pt x="731933" y="2274034"/>
                </a:lnTo>
                <a:lnTo>
                  <a:pt x="731933" y="2268205"/>
                </a:lnTo>
                <a:close/>
                <a:moveTo>
                  <a:pt x="2236627" y="2265289"/>
                </a:moveTo>
                <a:lnTo>
                  <a:pt x="2236625" y="2265290"/>
                </a:lnTo>
                <a:lnTo>
                  <a:pt x="2242459" y="2265290"/>
                </a:lnTo>
                <a:lnTo>
                  <a:pt x="2251207" y="2268206"/>
                </a:lnTo>
                <a:lnTo>
                  <a:pt x="2259955" y="2271121"/>
                </a:lnTo>
                <a:lnTo>
                  <a:pt x="2271619" y="2279867"/>
                </a:lnTo>
                <a:lnTo>
                  <a:pt x="2271620" y="2279867"/>
                </a:lnTo>
                <a:lnTo>
                  <a:pt x="2259955" y="2271121"/>
                </a:lnTo>
                <a:lnTo>
                  <a:pt x="2262871" y="2268205"/>
                </a:lnTo>
                <a:lnTo>
                  <a:pt x="2259955" y="2271120"/>
                </a:lnTo>
                <a:lnTo>
                  <a:pt x="2251207" y="2268205"/>
                </a:lnTo>
                <a:lnTo>
                  <a:pt x="2242459" y="2265289"/>
                </a:lnTo>
                <a:close/>
                <a:moveTo>
                  <a:pt x="734851" y="2259459"/>
                </a:moveTo>
                <a:lnTo>
                  <a:pt x="731936" y="2265287"/>
                </a:lnTo>
                <a:lnTo>
                  <a:pt x="734849" y="2262374"/>
                </a:lnTo>
                <a:lnTo>
                  <a:pt x="737765" y="2259459"/>
                </a:lnTo>
                <a:close/>
                <a:moveTo>
                  <a:pt x="314935" y="2256543"/>
                </a:moveTo>
                <a:lnTo>
                  <a:pt x="309103" y="2265290"/>
                </a:lnTo>
                <a:lnTo>
                  <a:pt x="303270" y="2268206"/>
                </a:lnTo>
                <a:lnTo>
                  <a:pt x="306187" y="2268206"/>
                </a:lnTo>
                <a:lnTo>
                  <a:pt x="309103" y="2265290"/>
                </a:lnTo>
                <a:lnTo>
                  <a:pt x="314936" y="2256543"/>
                </a:lnTo>
                <a:close/>
                <a:moveTo>
                  <a:pt x="81648" y="2256543"/>
                </a:moveTo>
                <a:lnTo>
                  <a:pt x="81649" y="2256544"/>
                </a:lnTo>
                <a:lnTo>
                  <a:pt x="87481" y="2259459"/>
                </a:lnTo>
                <a:lnTo>
                  <a:pt x="90397" y="2262375"/>
                </a:lnTo>
                <a:lnTo>
                  <a:pt x="93313" y="2262375"/>
                </a:lnTo>
                <a:lnTo>
                  <a:pt x="93313" y="2262374"/>
                </a:lnTo>
                <a:lnTo>
                  <a:pt x="90397" y="2262374"/>
                </a:lnTo>
                <a:lnTo>
                  <a:pt x="90397" y="2259459"/>
                </a:lnTo>
                <a:lnTo>
                  <a:pt x="87482" y="2256543"/>
                </a:lnTo>
                <a:lnTo>
                  <a:pt x="81649" y="2256543"/>
                </a:lnTo>
                <a:close/>
                <a:moveTo>
                  <a:pt x="349928" y="2253628"/>
                </a:moveTo>
                <a:lnTo>
                  <a:pt x="338264" y="2256543"/>
                </a:lnTo>
                <a:lnTo>
                  <a:pt x="338265" y="2256543"/>
                </a:lnTo>
                <a:lnTo>
                  <a:pt x="344096" y="2256543"/>
                </a:lnTo>
                <a:close/>
                <a:moveTo>
                  <a:pt x="594878" y="2250713"/>
                </a:moveTo>
                <a:lnTo>
                  <a:pt x="594878" y="2250714"/>
                </a:lnTo>
                <a:lnTo>
                  <a:pt x="591963" y="2271120"/>
                </a:lnTo>
                <a:lnTo>
                  <a:pt x="591534" y="2269102"/>
                </a:lnTo>
                <a:lnTo>
                  <a:pt x="589879" y="2278201"/>
                </a:lnTo>
                <a:lnTo>
                  <a:pt x="591963" y="2274036"/>
                </a:lnTo>
                <a:lnTo>
                  <a:pt x="594878" y="2265290"/>
                </a:lnTo>
                <a:lnTo>
                  <a:pt x="597794" y="2250713"/>
                </a:lnTo>
                <a:close/>
                <a:moveTo>
                  <a:pt x="104978" y="2250713"/>
                </a:moveTo>
                <a:lnTo>
                  <a:pt x="102062" y="2253628"/>
                </a:lnTo>
                <a:lnTo>
                  <a:pt x="99146" y="2256543"/>
                </a:lnTo>
                <a:lnTo>
                  <a:pt x="96230" y="2262374"/>
                </a:lnTo>
                <a:lnTo>
                  <a:pt x="99146" y="2262374"/>
                </a:lnTo>
                <a:lnTo>
                  <a:pt x="102061" y="2256543"/>
                </a:lnTo>
                <a:lnTo>
                  <a:pt x="104978" y="2253628"/>
                </a:lnTo>
                <a:close/>
                <a:moveTo>
                  <a:pt x="2149144" y="2250712"/>
                </a:moveTo>
                <a:lnTo>
                  <a:pt x="2149144" y="2250713"/>
                </a:lnTo>
                <a:lnTo>
                  <a:pt x="2149608" y="2252103"/>
                </a:lnTo>
                <a:close/>
                <a:moveTo>
                  <a:pt x="69983" y="2250711"/>
                </a:moveTo>
                <a:lnTo>
                  <a:pt x="70341" y="2251069"/>
                </a:lnTo>
                <a:lnTo>
                  <a:pt x="72901" y="2253629"/>
                </a:lnTo>
                <a:lnTo>
                  <a:pt x="72907" y="2253631"/>
                </a:lnTo>
                <a:lnTo>
                  <a:pt x="72901" y="2253628"/>
                </a:lnTo>
                <a:lnTo>
                  <a:pt x="70341" y="2251069"/>
                </a:lnTo>
                <a:lnTo>
                  <a:pt x="69985" y="2250713"/>
                </a:lnTo>
                <a:close/>
                <a:moveTo>
                  <a:pt x="2295920" y="2244882"/>
                </a:moveTo>
                <a:lnTo>
                  <a:pt x="2297864" y="2256544"/>
                </a:lnTo>
                <a:lnTo>
                  <a:pt x="2297864" y="2250713"/>
                </a:lnTo>
                <a:close/>
                <a:moveTo>
                  <a:pt x="110809" y="2244882"/>
                </a:moveTo>
                <a:lnTo>
                  <a:pt x="107894" y="2247797"/>
                </a:lnTo>
                <a:lnTo>
                  <a:pt x="110809" y="2247797"/>
                </a:lnTo>
                <a:close/>
                <a:moveTo>
                  <a:pt x="368883" y="2241966"/>
                </a:moveTo>
                <a:lnTo>
                  <a:pt x="364509" y="2244882"/>
                </a:lnTo>
                <a:lnTo>
                  <a:pt x="358677" y="2250713"/>
                </a:lnTo>
                <a:lnTo>
                  <a:pt x="355760" y="2253628"/>
                </a:lnTo>
                <a:lnTo>
                  <a:pt x="355761" y="2253628"/>
                </a:lnTo>
                <a:lnTo>
                  <a:pt x="361593" y="2250713"/>
                </a:lnTo>
                <a:lnTo>
                  <a:pt x="364509" y="2247797"/>
                </a:lnTo>
                <a:close/>
                <a:moveTo>
                  <a:pt x="746513" y="2233222"/>
                </a:moveTo>
                <a:lnTo>
                  <a:pt x="743599" y="2239051"/>
                </a:lnTo>
                <a:lnTo>
                  <a:pt x="743599" y="2241966"/>
                </a:lnTo>
                <a:lnTo>
                  <a:pt x="743599" y="2244879"/>
                </a:lnTo>
                <a:lnTo>
                  <a:pt x="746513" y="2239051"/>
                </a:lnTo>
                <a:close/>
                <a:moveTo>
                  <a:pt x="1020625" y="2233220"/>
                </a:moveTo>
                <a:lnTo>
                  <a:pt x="1014792" y="2239051"/>
                </a:lnTo>
                <a:lnTo>
                  <a:pt x="1011876" y="2244881"/>
                </a:lnTo>
                <a:lnTo>
                  <a:pt x="1008960" y="2247797"/>
                </a:lnTo>
                <a:lnTo>
                  <a:pt x="1006044" y="2250712"/>
                </a:lnTo>
                <a:lnTo>
                  <a:pt x="1006044" y="2250714"/>
                </a:lnTo>
                <a:lnTo>
                  <a:pt x="1006045" y="2250713"/>
                </a:lnTo>
                <a:lnTo>
                  <a:pt x="1008961" y="2247797"/>
                </a:lnTo>
                <a:lnTo>
                  <a:pt x="1011876" y="2244882"/>
                </a:lnTo>
                <a:lnTo>
                  <a:pt x="1014794" y="2239051"/>
                </a:lnTo>
                <a:close/>
                <a:moveTo>
                  <a:pt x="600711" y="2233220"/>
                </a:moveTo>
                <a:lnTo>
                  <a:pt x="597794" y="2236135"/>
                </a:lnTo>
                <a:lnTo>
                  <a:pt x="597794" y="2239051"/>
                </a:lnTo>
                <a:close/>
                <a:moveTo>
                  <a:pt x="56376" y="2232248"/>
                </a:moveTo>
                <a:lnTo>
                  <a:pt x="58321" y="2236136"/>
                </a:lnTo>
                <a:lnTo>
                  <a:pt x="61236" y="2239051"/>
                </a:lnTo>
                <a:lnTo>
                  <a:pt x="58321" y="2233220"/>
                </a:lnTo>
                <a:close/>
                <a:moveTo>
                  <a:pt x="749431" y="2230305"/>
                </a:moveTo>
                <a:lnTo>
                  <a:pt x="746517" y="2233218"/>
                </a:lnTo>
                <a:lnTo>
                  <a:pt x="752346" y="2230305"/>
                </a:lnTo>
                <a:close/>
                <a:moveTo>
                  <a:pt x="113726" y="2230304"/>
                </a:moveTo>
                <a:lnTo>
                  <a:pt x="113726" y="2230305"/>
                </a:lnTo>
                <a:lnTo>
                  <a:pt x="116642" y="2230305"/>
                </a:lnTo>
                <a:lnTo>
                  <a:pt x="119558" y="2233220"/>
                </a:lnTo>
                <a:lnTo>
                  <a:pt x="116643" y="2230304"/>
                </a:lnTo>
                <a:close/>
                <a:moveTo>
                  <a:pt x="1128520" y="2224474"/>
                </a:moveTo>
                <a:lnTo>
                  <a:pt x="1125605" y="2230303"/>
                </a:lnTo>
                <a:lnTo>
                  <a:pt x="1128519" y="2227389"/>
                </a:lnTo>
                <a:lnTo>
                  <a:pt x="1131435" y="2224474"/>
                </a:lnTo>
                <a:close/>
                <a:moveTo>
                  <a:pt x="37908" y="2224474"/>
                </a:moveTo>
                <a:lnTo>
                  <a:pt x="46656" y="2227390"/>
                </a:lnTo>
                <a:lnTo>
                  <a:pt x="46661" y="2227391"/>
                </a:lnTo>
                <a:lnTo>
                  <a:pt x="46656" y="2227389"/>
                </a:lnTo>
                <a:close/>
                <a:moveTo>
                  <a:pt x="1212113" y="2221559"/>
                </a:moveTo>
                <a:lnTo>
                  <a:pt x="1210170" y="2224474"/>
                </a:lnTo>
                <a:lnTo>
                  <a:pt x="1204338" y="2230305"/>
                </a:lnTo>
                <a:lnTo>
                  <a:pt x="1201421" y="2236136"/>
                </a:lnTo>
                <a:lnTo>
                  <a:pt x="1195590" y="2241966"/>
                </a:lnTo>
                <a:lnTo>
                  <a:pt x="1192674" y="2247797"/>
                </a:lnTo>
                <a:lnTo>
                  <a:pt x="1189818" y="2250652"/>
                </a:lnTo>
                <a:lnTo>
                  <a:pt x="1189757" y="2250713"/>
                </a:lnTo>
                <a:lnTo>
                  <a:pt x="1189701" y="2250769"/>
                </a:lnTo>
                <a:lnTo>
                  <a:pt x="1186841" y="2253628"/>
                </a:lnTo>
                <a:lnTo>
                  <a:pt x="1186839" y="2253630"/>
                </a:lnTo>
                <a:lnTo>
                  <a:pt x="1186841" y="2253629"/>
                </a:lnTo>
                <a:lnTo>
                  <a:pt x="1189701" y="2250769"/>
                </a:lnTo>
                <a:lnTo>
                  <a:pt x="1189818" y="2250652"/>
                </a:lnTo>
                <a:lnTo>
                  <a:pt x="1192674" y="2247798"/>
                </a:lnTo>
                <a:lnTo>
                  <a:pt x="1195589" y="2244882"/>
                </a:lnTo>
                <a:lnTo>
                  <a:pt x="1198506" y="2239052"/>
                </a:lnTo>
                <a:lnTo>
                  <a:pt x="1204337" y="2233221"/>
                </a:lnTo>
                <a:lnTo>
                  <a:pt x="1210169" y="2227390"/>
                </a:lnTo>
                <a:close/>
                <a:moveTo>
                  <a:pt x="1032289" y="2221558"/>
                </a:moveTo>
                <a:lnTo>
                  <a:pt x="1029372" y="2224473"/>
                </a:lnTo>
                <a:lnTo>
                  <a:pt x="1023541" y="2227389"/>
                </a:lnTo>
                <a:lnTo>
                  <a:pt x="1029373" y="2224474"/>
                </a:lnTo>
                <a:close/>
                <a:moveTo>
                  <a:pt x="2146228" y="2218643"/>
                </a:moveTo>
                <a:lnTo>
                  <a:pt x="2149144" y="2224474"/>
                </a:lnTo>
                <a:lnTo>
                  <a:pt x="2149144" y="2224473"/>
                </a:lnTo>
                <a:close/>
                <a:moveTo>
                  <a:pt x="615291" y="2218643"/>
                </a:moveTo>
                <a:lnTo>
                  <a:pt x="606789" y="2227143"/>
                </a:lnTo>
                <a:lnTo>
                  <a:pt x="606543" y="2227389"/>
                </a:lnTo>
                <a:lnTo>
                  <a:pt x="606158" y="2227774"/>
                </a:lnTo>
                <a:lnTo>
                  <a:pt x="606789" y="2227143"/>
                </a:lnTo>
                <a:lnTo>
                  <a:pt x="609460" y="2224474"/>
                </a:lnTo>
                <a:close/>
                <a:moveTo>
                  <a:pt x="5365572" y="2212811"/>
                </a:moveTo>
                <a:lnTo>
                  <a:pt x="5365573" y="2212812"/>
                </a:lnTo>
                <a:lnTo>
                  <a:pt x="5371404" y="2212812"/>
                </a:lnTo>
                <a:lnTo>
                  <a:pt x="5371404" y="2212811"/>
                </a:lnTo>
                <a:close/>
                <a:moveTo>
                  <a:pt x="2249083" y="2212542"/>
                </a:moveTo>
                <a:lnTo>
                  <a:pt x="2251207" y="2215728"/>
                </a:lnTo>
                <a:lnTo>
                  <a:pt x="2253331" y="2218913"/>
                </a:lnTo>
                <a:lnTo>
                  <a:pt x="2251207" y="2215727"/>
                </a:lnTo>
                <a:close/>
                <a:moveTo>
                  <a:pt x="1226209" y="2208439"/>
                </a:moveTo>
                <a:lnTo>
                  <a:pt x="1221834" y="2209897"/>
                </a:lnTo>
                <a:lnTo>
                  <a:pt x="1218918" y="2212812"/>
                </a:lnTo>
                <a:lnTo>
                  <a:pt x="1218918" y="2212813"/>
                </a:lnTo>
                <a:lnTo>
                  <a:pt x="1224751" y="2209897"/>
                </a:lnTo>
                <a:close/>
                <a:moveTo>
                  <a:pt x="5732997" y="2201151"/>
                </a:moveTo>
                <a:lnTo>
                  <a:pt x="5730082" y="2204066"/>
                </a:lnTo>
                <a:lnTo>
                  <a:pt x="5727166" y="2206981"/>
                </a:lnTo>
                <a:lnTo>
                  <a:pt x="5724250" y="2206981"/>
                </a:lnTo>
                <a:lnTo>
                  <a:pt x="5724250" y="2209896"/>
                </a:lnTo>
                <a:lnTo>
                  <a:pt x="5727165" y="2209896"/>
                </a:lnTo>
                <a:lnTo>
                  <a:pt x="5730081" y="2206981"/>
                </a:lnTo>
                <a:lnTo>
                  <a:pt x="5732997" y="2204065"/>
                </a:lnTo>
                <a:close/>
                <a:moveTo>
                  <a:pt x="2201634" y="2195319"/>
                </a:moveTo>
                <a:lnTo>
                  <a:pt x="2198718" y="2198234"/>
                </a:lnTo>
                <a:lnTo>
                  <a:pt x="2198718" y="2198235"/>
                </a:lnTo>
                <a:lnTo>
                  <a:pt x="2201634" y="2195320"/>
                </a:lnTo>
                <a:close/>
                <a:moveTo>
                  <a:pt x="5412230" y="2192403"/>
                </a:moveTo>
                <a:lnTo>
                  <a:pt x="5409313" y="2195319"/>
                </a:lnTo>
                <a:lnTo>
                  <a:pt x="5406397" y="2198234"/>
                </a:lnTo>
                <a:lnTo>
                  <a:pt x="5406398" y="2198234"/>
                </a:lnTo>
                <a:lnTo>
                  <a:pt x="5409314" y="2195319"/>
                </a:lnTo>
                <a:lnTo>
                  <a:pt x="5412230" y="2192404"/>
                </a:lnTo>
                <a:lnTo>
                  <a:pt x="5415146" y="2192404"/>
                </a:lnTo>
                <a:lnTo>
                  <a:pt x="5415146" y="2192403"/>
                </a:lnTo>
                <a:close/>
                <a:moveTo>
                  <a:pt x="2563227" y="2183658"/>
                </a:moveTo>
                <a:lnTo>
                  <a:pt x="2569059" y="2183658"/>
                </a:lnTo>
                <a:lnTo>
                  <a:pt x="2574891" y="2183658"/>
                </a:lnTo>
                <a:lnTo>
                  <a:pt x="2580723" y="2186574"/>
                </a:lnTo>
                <a:lnTo>
                  <a:pt x="2586555" y="2186574"/>
                </a:lnTo>
                <a:lnTo>
                  <a:pt x="2592387" y="2183658"/>
                </a:lnTo>
                <a:lnTo>
                  <a:pt x="2595303" y="2183658"/>
                </a:lnTo>
                <a:lnTo>
                  <a:pt x="2598219" y="2183658"/>
                </a:lnTo>
                <a:lnTo>
                  <a:pt x="2595303" y="2186574"/>
                </a:lnTo>
                <a:lnTo>
                  <a:pt x="2595303" y="2192404"/>
                </a:lnTo>
                <a:lnTo>
                  <a:pt x="2595303" y="2198235"/>
                </a:lnTo>
                <a:lnTo>
                  <a:pt x="2595303" y="2206982"/>
                </a:lnTo>
                <a:lnTo>
                  <a:pt x="2595303" y="2212813"/>
                </a:lnTo>
                <a:lnTo>
                  <a:pt x="2595303" y="2215728"/>
                </a:lnTo>
                <a:lnTo>
                  <a:pt x="2592387" y="2218643"/>
                </a:lnTo>
                <a:lnTo>
                  <a:pt x="2589471" y="2224474"/>
                </a:lnTo>
                <a:lnTo>
                  <a:pt x="2589471" y="2230305"/>
                </a:lnTo>
                <a:lnTo>
                  <a:pt x="2589471" y="2236136"/>
                </a:lnTo>
                <a:lnTo>
                  <a:pt x="2589471" y="2241967"/>
                </a:lnTo>
                <a:lnTo>
                  <a:pt x="2589471" y="2244882"/>
                </a:lnTo>
                <a:lnTo>
                  <a:pt x="2580723" y="2265290"/>
                </a:lnTo>
                <a:lnTo>
                  <a:pt x="2580723" y="2271121"/>
                </a:lnTo>
                <a:lnTo>
                  <a:pt x="2580723" y="2279868"/>
                </a:lnTo>
                <a:lnTo>
                  <a:pt x="2580723" y="2288614"/>
                </a:lnTo>
                <a:lnTo>
                  <a:pt x="2580723" y="2297360"/>
                </a:lnTo>
                <a:lnTo>
                  <a:pt x="2580723" y="2306107"/>
                </a:lnTo>
                <a:lnTo>
                  <a:pt x="2580723" y="2311937"/>
                </a:lnTo>
                <a:lnTo>
                  <a:pt x="2577807" y="2314853"/>
                </a:lnTo>
                <a:lnTo>
                  <a:pt x="2571975" y="2320684"/>
                </a:lnTo>
                <a:lnTo>
                  <a:pt x="2569059" y="2323599"/>
                </a:lnTo>
                <a:lnTo>
                  <a:pt x="2566143" y="2320684"/>
                </a:lnTo>
                <a:lnTo>
                  <a:pt x="2563227" y="2317768"/>
                </a:lnTo>
                <a:lnTo>
                  <a:pt x="2560311" y="2311937"/>
                </a:lnTo>
                <a:lnTo>
                  <a:pt x="2554478" y="2303191"/>
                </a:lnTo>
                <a:lnTo>
                  <a:pt x="2551562" y="2294445"/>
                </a:lnTo>
                <a:lnTo>
                  <a:pt x="2548646" y="2285698"/>
                </a:lnTo>
                <a:lnTo>
                  <a:pt x="2545730" y="2279868"/>
                </a:lnTo>
                <a:lnTo>
                  <a:pt x="2545730" y="2276952"/>
                </a:lnTo>
                <a:lnTo>
                  <a:pt x="2548646" y="2271121"/>
                </a:lnTo>
                <a:lnTo>
                  <a:pt x="2548646" y="2268206"/>
                </a:lnTo>
                <a:lnTo>
                  <a:pt x="2551562" y="2265290"/>
                </a:lnTo>
                <a:lnTo>
                  <a:pt x="2551562" y="2262375"/>
                </a:lnTo>
                <a:lnTo>
                  <a:pt x="2548646" y="2259460"/>
                </a:lnTo>
                <a:lnTo>
                  <a:pt x="2548646" y="2253629"/>
                </a:lnTo>
                <a:lnTo>
                  <a:pt x="2545730" y="2241967"/>
                </a:lnTo>
                <a:lnTo>
                  <a:pt x="2545730" y="2221559"/>
                </a:lnTo>
                <a:lnTo>
                  <a:pt x="2548646" y="2201151"/>
                </a:lnTo>
                <a:lnTo>
                  <a:pt x="2548646" y="2195320"/>
                </a:lnTo>
                <a:lnTo>
                  <a:pt x="2551562" y="2189489"/>
                </a:lnTo>
                <a:lnTo>
                  <a:pt x="2557394" y="2186574"/>
                </a:lnTo>
                <a:close/>
                <a:moveTo>
                  <a:pt x="1291819" y="2183658"/>
                </a:moveTo>
                <a:lnTo>
                  <a:pt x="1271408" y="2189489"/>
                </a:lnTo>
                <a:lnTo>
                  <a:pt x="1248079" y="2198235"/>
                </a:lnTo>
                <a:lnTo>
                  <a:pt x="1242245" y="2201151"/>
                </a:lnTo>
                <a:lnTo>
                  <a:pt x="1250995" y="2198235"/>
                </a:lnTo>
                <a:lnTo>
                  <a:pt x="1271407" y="2192404"/>
                </a:lnTo>
                <a:close/>
                <a:moveTo>
                  <a:pt x="2149144" y="2183657"/>
                </a:moveTo>
                <a:lnTo>
                  <a:pt x="2149144" y="2183658"/>
                </a:lnTo>
                <a:lnTo>
                  <a:pt x="2154977" y="2206981"/>
                </a:lnTo>
                <a:close/>
                <a:moveTo>
                  <a:pt x="5698005" y="2180742"/>
                </a:moveTo>
                <a:lnTo>
                  <a:pt x="5709669" y="2183658"/>
                </a:lnTo>
                <a:lnTo>
                  <a:pt x="5730082" y="2186573"/>
                </a:lnTo>
                <a:lnTo>
                  <a:pt x="5731702" y="2189812"/>
                </a:lnTo>
                <a:lnTo>
                  <a:pt x="5744661" y="2192404"/>
                </a:lnTo>
                <a:lnTo>
                  <a:pt x="5753410" y="2198234"/>
                </a:lnTo>
                <a:lnTo>
                  <a:pt x="5767990" y="2198234"/>
                </a:lnTo>
                <a:lnTo>
                  <a:pt x="5759242" y="2201150"/>
                </a:lnTo>
                <a:lnTo>
                  <a:pt x="5770906" y="2204065"/>
                </a:lnTo>
                <a:lnTo>
                  <a:pt x="5779654" y="2206981"/>
                </a:lnTo>
                <a:lnTo>
                  <a:pt x="5779654" y="2218642"/>
                </a:lnTo>
                <a:lnTo>
                  <a:pt x="5770906" y="2221558"/>
                </a:lnTo>
                <a:lnTo>
                  <a:pt x="5756326" y="2224473"/>
                </a:lnTo>
                <a:lnTo>
                  <a:pt x="5753410" y="2221558"/>
                </a:lnTo>
                <a:lnTo>
                  <a:pt x="5750493" y="2221558"/>
                </a:lnTo>
                <a:lnTo>
                  <a:pt x="5747577" y="2224473"/>
                </a:lnTo>
                <a:lnTo>
                  <a:pt x="5744661" y="2224473"/>
                </a:lnTo>
                <a:lnTo>
                  <a:pt x="5741745" y="2227389"/>
                </a:lnTo>
                <a:lnTo>
                  <a:pt x="5735913" y="2230304"/>
                </a:lnTo>
                <a:lnTo>
                  <a:pt x="5732997" y="2230304"/>
                </a:lnTo>
                <a:lnTo>
                  <a:pt x="5730082" y="2230304"/>
                </a:lnTo>
                <a:lnTo>
                  <a:pt x="5730082" y="2230305"/>
                </a:lnTo>
                <a:lnTo>
                  <a:pt x="5730082" y="2233220"/>
                </a:lnTo>
                <a:lnTo>
                  <a:pt x="5727166" y="2233220"/>
                </a:lnTo>
                <a:lnTo>
                  <a:pt x="5721334" y="2233220"/>
                </a:lnTo>
                <a:lnTo>
                  <a:pt x="5718418" y="2233220"/>
                </a:lnTo>
                <a:lnTo>
                  <a:pt x="5712585" y="2233220"/>
                </a:lnTo>
                <a:lnTo>
                  <a:pt x="5706753" y="2230305"/>
                </a:lnTo>
                <a:lnTo>
                  <a:pt x="5700921" y="2227389"/>
                </a:lnTo>
                <a:lnTo>
                  <a:pt x="5698005" y="2224474"/>
                </a:lnTo>
                <a:lnTo>
                  <a:pt x="5698005" y="2221558"/>
                </a:lnTo>
                <a:lnTo>
                  <a:pt x="5692173" y="2218643"/>
                </a:lnTo>
                <a:lnTo>
                  <a:pt x="5689257" y="2218643"/>
                </a:lnTo>
                <a:lnTo>
                  <a:pt x="5683424" y="2218643"/>
                </a:lnTo>
                <a:lnTo>
                  <a:pt x="5677592" y="2218643"/>
                </a:lnTo>
                <a:lnTo>
                  <a:pt x="5668844" y="2212812"/>
                </a:lnTo>
                <a:lnTo>
                  <a:pt x="5674676" y="2206981"/>
                </a:lnTo>
                <a:lnTo>
                  <a:pt x="5683424" y="2206981"/>
                </a:lnTo>
                <a:lnTo>
                  <a:pt x="5698005" y="2212812"/>
                </a:lnTo>
                <a:lnTo>
                  <a:pt x="5703837" y="2212812"/>
                </a:lnTo>
                <a:lnTo>
                  <a:pt x="5706753" y="2209897"/>
                </a:lnTo>
                <a:lnTo>
                  <a:pt x="5706753" y="2206981"/>
                </a:lnTo>
                <a:lnTo>
                  <a:pt x="5706753" y="2204066"/>
                </a:lnTo>
                <a:lnTo>
                  <a:pt x="5706753" y="2201150"/>
                </a:lnTo>
                <a:lnTo>
                  <a:pt x="5703837" y="2195319"/>
                </a:lnTo>
                <a:lnTo>
                  <a:pt x="5700921" y="2195319"/>
                </a:lnTo>
                <a:lnTo>
                  <a:pt x="5695089" y="2192404"/>
                </a:lnTo>
                <a:lnTo>
                  <a:pt x="5692173" y="2192404"/>
                </a:lnTo>
                <a:lnTo>
                  <a:pt x="5689257" y="2192404"/>
                </a:lnTo>
                <a:lnTo>
                  <a:pt x="5686341" y="2192404"/>
                </a:lnTo>
                <a:lnTo>
                  <a:pt x="5680508" y="2189488"/>
                </a:lnTo>
                <a:lnTo>
                  <a:pt x="5686341" y="2183658"/>
                </a:lnTo>
                <a:close/>
                <a:moveTo>
                  <a:pt x="2204550" y="2180742"/>
                </a:moveTo>
                <a:lnTo>
                  <a:pt x="2201634" y="2189488"/>
                </a:lnTo>
                <a:lnTo>
                  <a:pt x="2201634" y="2189489"/>
                </a:lnTo>
                <a:close/>
                <a:moveTo>
                  <a:pt x="772758" y="2166188"/>
                </a:moveTo>
                <a:lnTo>
                  <a:pt x="769977" y="2227389"/>
                </a:lnTo>
                <a:lnTo>
                  <a:pt x="772758" y="2227389"/>
                </a:lnTo>
                <a:close/>
                <a:moveTo>
                  <a:pt x="2203024" y="2166030"/>
                </a:moveTo>
                <a:lnTo>
                  <a:pt x="2204550" y="2169081"/>
                </a:lnTo>
                <a:lnTo>
                  <a:pt x="2204550" y="2169080"/>
                </a:lnTo>
                <a:close/>
                <a:moveTo>
                  <a:pt x="2187053" y="2157419"/>
                </a:moveTo>
                <a:lnTo>
                  <a:pt x="2187053" y="2163249"/>
                </a:lnTo>
                <a:lnTo>
                  <a:pt x="2187054" y="2163249"/>
                </a:lnTo>
                <a:lnTo>
                  <a:pt x="2187054" y="2157419"/>
                </a:lnTo>
                <a:close/>
                <a:moveTo>
                  <a:pt x="2184137" y="2151588"/>
                </a:moveTo>
                <a:lnTo>
                  <a:pt x="2184137" y="2154503"/>
                </a:lnTo>
                <a:lnTo>
                  <a:pt x="2184138" y="2154503"/>
                </a:lnTo>
                <a:lnTo>
                  <a:pt x="2184138" y="2151588"/>
                </a:lnTo>
                <a:close/>
                <a:moveTo>
                  <a:pt x="399501" y="2142842"/>
                </a:moveTo>
                <a:lnTo>
                  <a:pt x="397557" y="2162283"/>
                </a:lnTo>
                <a:lnTo>
                  <a:pt x="399501" y="2148672"/>
                </a:lnTo>
                <a:close/>
                <a:moveTo>
                  <a:pt x="772759" y="2139925"/>
                </a:moveTo>
                <a:lnTo>
                  <a:pt x="772759" y="2139926"/>
                </a:lnTo>
                <a:lnTo>
                  <a:pt x="804835" y="2139926"/>
                </a:lnTo>
                <a:lnTo>
                  <a:pt x="804835" y="2139925"/>
                </a:lnTo>
                <a:close/>
                <a:moveTo>
                  <a:pt x="1377114" y="2134461"/>
                </a:moveTo>
                <a:lnTo>
                  <a:pt x="1367637" y="2148673"/>
                </a:lnTo>
                <a:lnTo>
                  <a:pt x="1350142" y="2163250"/>
                </a:lnTo>
                <a:lnTo>
                  <a:pt x="1343142" y="2167915"/>
                </a:lnTo>
                <a:lnTo>
                  <a:pt x="1347225" y="2166166"/>
                </a:lnTo>
                <a:lnTo>
                  <a:pt x="1364722" y="2154504"/>
                </a:lnTo>
                <a:lnTo>
                  <a:pt x="1376386" y="2137011"/>
                </a:lnTo>
                <a:close/>
                <a:moveTo>
                  <a:pt x="2037606" y="2123894"/>
                </a:moveTo>
                <a:lnTo>
                  <a:pt x="2038333" y="2128258"/>
                </a:lnTo>
                <a:lnTo>
                  <a:pt x="2038333" y="2125349"/>
                </a:lnTo>
                <a:close/>
                <a:moveTo>
                  <a:pt x="997295" y="2122435"/>
                </a:moveTo>
                <a:lnTo>
                  <a:pt x="988548" y="2128264"/>
                </a:lnTo>
                <a:lnTo>
                  <a:pt x="979799" y="2134095"/>
                </a:lnTo>
                <a:lnTo>
                  <a:pt x="965221" y="2139926"/>
                </a:lnTo>
                <a:lnTo>
                  <a:pt x="976883" y="2137010"/>
                </a:lnTo>
                <a:lnTo>
                  <a:pt x="985632" y="2131180"/>
                </a:lnTo>
                <a:lnTo>
                  <a:pt x="994380" y="2125349"/>
                </a:lnTo>
                <a:close/>
                <a:moveTo>
                  <a:pt x="1003127" y="2113690"/>
                </a:moveTo>
                <a:lnTo>
                  <a:pt x="997297" y="2122432"/>
                </a:lnTo>
                <a:lnTo>
                  <a:pt x="1000212" y="2119518"/>
                </a:lnTo>
                <a:close/>
                <a:moveTo>
                  <a:pt x="2224963" y="2113688"/>
                </a:moveTo>
                <a:lnTo>
                  <a:pt x="2224963" y="2116603"/>
                </a:lnTo>
                <a:lnTo>
                  <a:pt x="2227879" y="2116603"/>
                </a:lnTo>
                <a:close/>
                <a:moveTo>
                  <a:pt x="5517208" y="2113687"/>
                </a:moveTo>
                <a:lnTo>
                  <a:pt x="5555117" y="2125349"/>
                </a:lnTo>
                <a:lnTo>
                  <a:pt x="5566782" y="2134095"/>
                </a:lnTo>
                <a:lnTo>
                  <a:pt x="5572614" y="2137011"/>
                </a:lnTo>
                <a:lnTo>
                  <a:pt x="5578446" y="2142842"/>
                </a:lnTo>
                <a:lnTo>
                  <a:pt x="5581362" y="2142842"/>
                </a:lnTo>
                <a:lnTo>
                  <a:pt x="5595942" y="2145757"/>
                </a:lnTo>
                <a:lnTo>
                  <a:pt x="5639683" y="2157419"/>
                </a:lnTo>
                <a:lnTo>
                  <a:pt x="5645515" y="2163250"/>
                </a:lnTo>
                <a:lnTo>
                  <a:pt x="5671760" y="2174911"/>
                </a:lnTo>
                <a:lnTo>
                  <a:pt x="5674676" y="2180742"/>
                </a:lnTo>
                <a:lnTo>
                  <a:pt x="5674676" y="2183658"/>
                </a:lnTo>
                <a:lnTo>
                  <a:pt x="5671760" y="2186573"/>
                </a:lnTo>
                <a:lnTo>
                  <a:pt x="5671760" y="2189489"/>
                </a:lnTo>
                <a:lnTo>
                  <a:pt x="5648431" y="2192404"/>
                </a:lnTo>
                <a:lnTo>
                  <a:pt x="5645515" y="2192404"/>
                </a:lnTo>
                <a:lnTo>
                  <a:pt x="5636767" y="2192404"/>
                </a:lnTo>
                <a:lnTo>
                  <a:pt x="5628019" y="2192404"/>
                </a:lnTo>
                <a:lnTo>
                  <a:pt x="5619271" y="2192404"/>
                </a:lnTo>
                <a:lnTo>
                  <a:pt x="5610522" y="2192404"/>
                </a:lnTo>
                <a:lnTo>
                  <a:pt x="5607606" y="2192404"/>
                </a:lnTo>
                <a:lnTo>
                  <a:pt x="5604690" y="2192404"/>
                </a:lnTo>
                <a:lnTo>
                  <a:pt x="5601774" y="2186573"/>
                </a:lnTo>
                <a:lnTo>
                  <a:pt x="5613438" y="2180742"/>
                </a:lnTo>
                <a:lnTo>
                  <a:pt x="5613438" y="2174911"/>
                </a:lnTo>
                <a:lnTo>
                  <a:pt x="5598858" y="2171996"/>
                </a:lnTo>
                <a:lnTo>
                  <a:pt x="5587194" y="2171996"/>
                </a:lnTo>
                <a:lnTo>
                  <a:pt x="5578446" y="2166165"/>
                </a:lnTo>
                <a:lnTo>
                  <a:pt x="5572614" y="2163250"/>
                </a:lnTo>
                <a:lnTo>
                  <a:pt x="5569698" y="2160334"/>
                </a:lnTo>
                <a:lnTo>
                  <a:pt x="5546369" y="2148672"/>
                </a:lnTo>
                <a:lnTo>
                  <a:pt x="5543453" y="2148672"/>
                </a:lnTo>
                <a:lnTo>
                  <a:pt x="5540537" y="2145757"/>
                </a:lnTo>
                <a:lnTo>
                  <a:pt x="5534705" y="2145757"/>
                </a:lnTo>
                <a:lnTo>
                  <a:pt x="5528873" y="2142842"/>
                </a:lnTo>
                <a:lnTo>
                  <a:pt x="5523041" y="2139926"/>
                </a:lnTo>
                <a:lnTo>
                  <a:pt x="5520124" y="2139926"/>
                </a:lnTo>
                <a:lnTo>
                  <a:pt x="5517208" y="2137011"/>
                </a:lnTo>
                <a:lnTo>
                  <a:pt x="5511376" y="2137011"/>
                </a:lnTo>
                <a:lnTo>
                  <a:pt x="5505544" y="2137011"/>
                </a:lnTo>
                <a:lnTo>
                  <a:pt x="5499712" y="2139926"/>
                </a:lnTo>
                <a:lnTo>
                  <a:pt x="5493880" y="2142842"/>
                </a:lnTo>
                <a:lnTo>
                  <a:pt x="5488048" y="2145757"/>
                </a:lnTo>
                <a:lnTo>
                  <a:pt x="5482216" y="2145757"/>
                </a:lnTo>
                <a:lnTo>
                  <a:pt x="5476383" y="2145757"/>
                </a:lnTo>
                <a:lnTo>
                  <a:pt x="5473467" y="2142842"/>
                </a:lnTo>
                <a:lnTo>
                  <a:pt x="5470551" y="2139926"/>
                </a:lnTo>
                <a:lnTo>
                  <a:pt x="5470551" y="2134095"/>
                </a:lnTo>
                <a:lnTo>
                  <a:pt x="5473467" y="2128264"/>
                </a:lnTo>
                <a:lnTo>
                  <a:pt x="5479299" y="2125349"/>
                </a:lnTo>
                <a:lnTo>
                  <a:pt x="5485132" y="2122433"/>
                </a:lnTo>
                <a:lnTo>
                  <a:pt x="5490964" y="2119518"/>
                </a:lnTo>
                <a:lnTo>
                  <a:pt x="5493880" y="2116603"/>
                </a:lnTo>
                <a:lnTo>
                  <a:pt x="5496796" y="2116603"/>
                </a:lnTo>
                <a:close/>
                <a:moveTo>
                  <a:pt x="2306611" y="2110770"/>
                </a:moveTo>
                <a:lnTo>
                  <a:pt x="2306612" y="2110772"/>
                </a:lnTo>
                <a:lnTo>
                  <a:pt x="2309528" y="2113688"/>
                </a:lnTo>
                <a:lnTo>
                  <a:pt x="2315361" y="2119519"/>
                </a:lnTo>
                <a:lnTo>
                  <a:pt x="2315361" y="2122434"/>
                </a:lnTo>
                <a:lnTo>
                  <a:pt x="2316334" y="2124379"/>
                </a:lnTo>
                <a:lnTo>
                  <a:pt x="2315361" y="2119518"/>
                </a:lnTo>
                <a:close/>
                <a:moveTo>
                  <a:pt x="1381926" y="2110190"/>
                </a:moveTo>
                <a:lnTo>
                  <a:pt x="1380274" y="2123404"/>
                </a:lnTo>
                <a:lnTo>
                  <a:pt x="1382218" y="2116603"/>
                </a:lnTo>
                <a:lnTo>
                  <a:pt x="1382218" y="2113688"/>
                </a:lnTo>
                <a:lnTo>
                  <a:pt x="1382218" y="2110772"/>
                </a:lnTo>
                <a:close/>
                <a:moveTo>
                  <a:pt x="2035418" y="2107856"/>
                </a:moveTo>
                <a:lnTo>
                  <a:pt x="2035418" y="2107857"/>
                </a:lnTo>
                <a:lnTo>
                  <a:pt x="2038333" y="2110772"/>
                </a:lnTo>
                <a:lnTo>
                  <a:pt x="2041249" y="2110772"/>
                </a:lnTo>
                <a:lnTo>
                  <a:pt x="2044166" y="2113687"/>
                </a:lnTo>
                <a:lnTo>
                  <a:pt x="2047082" y="2110772"/>
                </a:lnTo>
                <a:lnTo>
                  <a:pt x="2044166" y="2110772"/>
                </a:lnTo>
                <a:lnTo>
                  <a:pt x="2041250" y="2110772"/>
                </a:lnTo>
                <a:lnTo>
                  <a:pt x="2041250" y="2107856"/>
                </a:lnTo>
                <a:lnTo>
                  <a:pt x="2038334" y="2107856"/>
                </a:lnTo>
                <a:close/>
                <a:moveTo>
                  <a:pt x="2137483" y="2107843"/>
                </a:moveTo>
                <a:lnTo>
                  <a:pt x="2137480" y="2107856"/>
                </a:lnTo>
                <a:lnTo>
                  <a:pt x="2137480" y="2110772"/>
                </a:lnTo>
                <a:lnTo>
                  <a:pt x="2137481" y="2110772"/>
                </a:lnTo>
                <a:lnTo>
                  <a:pt x="2137481" y="2107856"/>
                </a:lnTo>
                <a:close/>
                <a:moveTo>
                  <a:pt x="1379302" y="2104942"/>
                </a:moveTo>
                <a:lnTo>
                  <a:pt x="1379302" y="2107857"/>
                </a:lnTo>
                <a:lnTo>
                  <a:pt x="1380760" y="2107857"/>
                </a:lnTo>
                <a:close/>
                <a:moveTo>
                  <a:pt x="2289116" y="2099110"/>
                </a:moveTo>
                <a:lnTo>
                  <a:pt x="2283284" y="2102026"/>
                </a:lnTo>
                <a:lnTo>
                  <a:pt x="2286200" y="2102026"/>
                </a:lnTo>
                <a:lnTo>
                  <a:pt x="2289116" y="2099111"/>
                </a:lnTo>
                <a:lnTo>
                  <a:pt x="2297864" y="2102026"/>
                </a:lnTo>
                <a:lnTo>
                  <a:pt x="2297866" y="2102027"/>
                </a:lnTo>
                <a:lnTo>
                  <a:pt x="2297865" y="2102026"/>
                </a:lnTo>
                <a:close/>
                <a:moveTo>
                  <a:pt x="2248290" y="2099110"/>
                </a:moveTo>
                <a:lnTo>
                  <a:pt x="2248291" y="2099111"/>
                </a:lnTo>
                <a:lnTo>
                  <a:pt x="2251208" y="2099111"/>
                </a:lnTo>
                <a:lnTo>
                  <a:pt x="2251207" y="2099110"/>
                </a:lnTo>
                <a:close/>
                <a:moveTo>
                  <a:pt x="2230795" y="2099110"/>
                </a:moveTo>
                <a:lnTo>
                  <a:pt x="2230794" y="2099111"/>
                </a:lnTo>
                <a:lnTo>
                  <a:pt x="2230795" y="2099111"/>
                </a:lnTo>
                <a:lnTo>
                  <a:pt x="2236627" y="2099111"/>
                </a:lnTo>
                <a:lnTo>
                  <a:pt x="2239543" y="2099111"/>
                </a:lnTo>
                <a:lnTo>
                  <a:pt x="2239544" y="2099110"/>
                </a:lnTo>
                <a:lnTo>
                  <a:pt x="2239543" y="2099110"/>
                </a:lnTo>
                <a:close/>
                <a:moveTo>
                  <a:pt x="615291" y="2099109"/>
                </a:moveTo>
                <a:lnTo>
                  <a:pt x="574466" y="2102025"/>
                </a:lnTo>
                <a:lnTo>
                  <a:pt x="574466" y="2102026"/>
                </a:lnTo>
                <a:lnTo>
                  <a:pt x="615291" y="2099110"/>
                </a:lnTo>
                <a:lnTo>
                  <a:pt x="772758" y="2166165"/>
                </a:lnTo>
                <a:lnTo>
                  <a:pt x="772758" y="2166164"/>
                </a:lnTo>
                <a:close/>
                <a:moveTo>
                  <a:pt x="96159" y="2097046"/>
                </a:moveTo>
                <a:lnTo>
                  <a:pt x="93313" y="2131180"/>
                </a:lnTo>
                <a:lnTo>
                  <a:pt x="93314" y="2131180"/>
                </a:lnTo>
                <a:close/>
                <a:moveTo>
                  <a:pt x="571549" y="2096193"/>
                </a:moveTo>
                <a:lnTo>
                  <a:pt x="571550" y="2096195"/>
                </a:lnTo>
                <a:lnTo>
                  <a:pt x="571551" y="2096195"/>
                </a:lnTo>
                <a:lnTo>
                  <a:pt x="571550" y="2096194"/>
                </a:lnTo>
                <a:close/>
                <a:moveTo>
                  <a:pt x="1959600" y="2093279"/>
                </a:moveTo>
                <a:lnTo>
                  <a:pt x="1962516" y="2096195"/>
                </a:lnTo>
                <a:lnTo>
                  <a:pt x="1962516" y="2096194"/>
                </a:lnTo>
                <a:close/>
                <a:moveTo>
                  <a:pt x="2044166" y="2087452"/>
                </a:moveTo>
                <a:lnTo>
                  <a:pt x="2044166" y="2090364"/>
                </a:lnTo>
                <a:lnTo>
                  <a:pt x="2044166" y="2096195"/>
                </a:lnTo>
                <a:lnTo>
                  <a:pt x="2045915" y="2099692"/>
                </a:lnTo>
                <a:close/>
                <a:moveTo>
                  <a:pt x="2064578" y="2087449"/>
                </a:moveTo>
                <a:lnTo>
                  <a:pt x="2061663" y="2090364"/>
                </a:lnTo>
                <a:lnTo>
                  <a:pt x="2060205" y="2091821"/>
                </a:lnTo>
                <a:lnTo>
                  <a:pt x="2064578" y="2090364"/>
                </a:lnTo>
                <a:close/>
                <a:moveTo>
                  <a:pt x="2044166" y="2087448"/>
                </a:moveTo>
                <a:lnTo>
                  <a:pt x="2044166" y="2087449"/>
                </a:lnTo>
                <a:lnTo>
                  <a:pt x="2047082" y="2090364"/>
                </a:lnTo>
                <a:lnTo>
                  <a:pt x="2052914" y="2093279"/>
                </a:lnTo>
                <a:lnTo>
                  <a:pt x="2055830" y="2093279"/>
                </a:lnTo>
                <a:lnTo>
                  <a:pt x="2052914" y="2090364"/>
                </a:lnTo>
                <a:lnTo>
                  <a:pt x="2047082" y="2087448"/>
                </a:lnTo>
                <a:close/>
                <a:moveTo>
                  <a:pt x="2020073" y="2083147"/>
                </a:moveTo>
                <a:lnTo>
                  <a:pt x="2017921" y="2087448"/>
                </a:lnTo>
                <a:lnTo>
                  <a:pt x="2017921" y="2090364"/>
                </a:lnTo>
                <a:lnTo>
                  <a:pt x="2015005" y="2096195"/>
                </a:lnTo>
                <a:lnTo>
                  <a:pt x="2012089" y="2099110"/>
                </a:lnTo>
                <a:lnTo>
                  <a:pt x="2009174" y="2102025"/>
                </a:lnTo>
                <a:lnTo>
                  <a:pt x="2012090" y="2099110"/>
                </a:lnTo>
                <a:lnTo>
                  <a:pt x="2015006" y="2096194"/>
                </a:lnTo>
                <a:lnTo>
                  <a:pt x="2017922" y="2090363"/>
                </a:lnTo>
                <a:lnTo>
                  <a:pt x="2017922" y="2087448"/>
                </a:lnTo>
                <a:close/>
                <a:moveTo>
                  <a:pt x="99146" y="2081618"/>
                </a:moveTo>
                <a:lnTo>
                  <a:pt x="96230" y="2087448"/>
                </a:lnTo>
                <a:lnTo>
                  <a:pt x="96230" y="2087449"/>
                </a:lnTo>
                <a:close/>
                <a:moveTo>
                  <a:pt x="2070411" y="2081617"/>
                </a:moveTo>
                <a:lnTo>
                  <a:pt x="2067495" y="2084533"/>
                </a:lnTo>
                <a:lnTo>
                  <a:pt x="2070410" y="2084533"/>
                </a:lnTo>
                <a:lnTo>
                  <a:pt x="2071868" y="2081617"/>
                </a:lnTo>
                <a:close/>
                <a:moveTo>
                  <a:pt x="102371" y="2078393"/>
                </a:moveTo>
                <a:lnTo>
                  <a:pt x="102061" y="2078702"/>
                </a:lnTo>
                <a:lnTo>
                  <a:pt x="99775" y="2080988"/>
                </a:lnTo>
                <a:lnTo>
                  <a:pt x="102062" y="2078702"/>
                </a:lnTo>
                <a:close/>
                <a:moveTo>
                  <a:pt x="2079158" y="2064128"/>
                </a:moveTo>
                <a:lnTo>
                  <a:pt x="2076243" y="2069956"/>
                </a:lnTo>
                <a:lnTo>
                  <a:pt x="2076243" y="2072868"/>
                </a:lnTo>
                <a:close/>
                <a:moveTo>
                  <a:pt x="2084991" y="2049549"/>
                </a:moveTo>
                <a:lnTo>
                  <a:pt x="2082075" y="2055379"/>
                </a:lnTo>
                <a:lnTo>
                  <a:pt x="2079160" y="2064122"/>
                </a:lnTo>
                <a:lnTo>
                  <a:pt x="2082075" y="2058294"/>
                </a:lnTo>
                <a:lnTo>
                  <a:pt x="2084991" y="2055379"/>
                </a:lnTo>
                <a:lnTo>
                  <a:pt x="2084991" y="2052463"/>
                </a:lnTo>
                <a:close/>
                <a:moveTo>
                  <a:pt x="2024337" y="2042551"/>
                </a:moveTo>
                <a:lnTo>
                  <a:pt x="2026670" y="2043717"/>
                </a:lnTo>
                <a:lnTo>
                  <a:pt x="2032502" y="2043717"/>
                </a:lnTo>
                <a:lnTo>
                  <a:pt x="2035418" y="2043717"/>
                </a:lnTo>
                <a:lnTo>
                  <a:pt x="2035642" y="2043493"/>
                </a:lnTo>
                <a:close/>
                <a:moveTo>
                  <a:pt x="198292" y="2040810"/>
                </a:moveTo>
                <a:lnTo>
                  <a:pt x="198292" y="2043717"/>
                </a:lnTo>
                <a:lnTo>
                  <a:pt x="207012" y="2203537"/>
                </a:lnTo>
                <a:close/>
                <a:moveTo>
                  <a:pt x="1997510" y="2040802"/>
                </a:moveTo>
                <a:lnTo>
                  <a:pt x="2003341" y="2043717"/>
                </a:lnTo>
                <a:lnTo>
                  <a:pt x="2008340" y="2041218"/>
                </a:lnTo>
                <a:lnTo>
                  <a:pt x="2003342" y="2040802"/>
                </a:lnTo>
                <a:close/>
                <a:moveTo>
                  <a:pt x="1980013" y="2040802"/>
                </a:moveTo>
                <a:lnTo>
                  <a:pt x="1977100" y="2041530"/>
                </a:lnTo>
                <a:lnTo>
                  <a:pt x="1982927" y="2040802"/>
                </a:lnTo>
                <a:close/>
                <a:moveTo>
                  <a:pt x="128306" y="2032055"/>
                </a:moveTo>
                <a:lnTo>
                  <a:pt x="126540" y="2039121"/>
                </a:lnTo>
                <a:lnTo>
                  <a:pt x="128306" y="2032056"/>
                </a:lnTo>
                <a:close/>
                <a:moveTo>
                  <a:pt x="1954741" y="2031082"/>
                </a:moveTo>
                <a:lnTo>
                  <a:pt x="1953768" y="2032055"/>
                </a:lnTo>
                <a:lnTo>
                  <a:pt x="1953768" y="2034971"/>
                </a:lnTo>
                <a:close/>
                <a:moveTo>
                  <a:pt x="2045331" y="2028563"/>
                </a:moveTo>
                <a:lnTo>
                  <a:pt x="2040835" y="2038301"/>
                </a:lnTo>
                <a:lnTo>
                  <a:pt x="2041250" y="2037886"/>
                </a:lnTo>
                <a:lnTo>
                  <a:pt x="2044166" y="2032055"/>
                </a:lnTo>
                <a:close/>
                <a:moveTo>
                  <a:pt x="1475532" y="2026224"/>
                </a:moveTo>
                <a:lnTo>
                  <a:pt x="1472615" y="2029140"/>
                </a:lnTo>
                <a:lnTo>
                  <a:pt x="1469699" y="2034971"/>
                </a:lnTo>
                <a:lnTo>
                  <a:pt x="1469699" y="2040801"/>
                </a:lnTo>
                <a:lnTo>
                  <a:pt x="1472615" y="2032054"/>
                </a:lnTo>
                <a:close/>
                <a:moveTo>
                  <a:pt x="2119983" y="2023311"/>
                </a:moveTo>
                <a:lnTo>
                  <a:pt x="2117068" y="2026224"/>
                </a:lnTo>
                <a:lnTo>
                  <a:pt x="2114152" y="2029140"/>
                </a:lnTo>
                <a:lnTo>
                  <a:pt x="2114152" y="2032055"/>
                </a:lnTo>
                <a:lnTo>
                  <a:pt x="2111236" y="2037886"/>
                </a:lnTo>
                <a:lnTo>
                  <a:pt x="2099896" y="2042421"/>
                </a:lnTo>
                <a:lnTo>
                  <a:pt x="2111235" y="2040801"/>
                </a:lnTo>
                <a:close/>
                <a:moveTo>
                  <a:pt x="521976" y="2023307"/>
                </a:moveTo>
                <a:lnTo>
                  <a:pt x="519060" y="2029140"/>
                </a:lnTo>
                <a:lnTo>
                  <a:pt x="521976" y="2032055"/>
                </a:lnTo>
                <a:lnTo>
                  <a:pt x="524891" y="2034971"/>
                </a:lnTo>
                <a:lnTo>
                  <a:pt x="524891" y="2040802"/>
                </a:lnTo>
                <a:lnTo>
                  <a:pt x="524891" y="2043717"/>
                </a:lnTo>
                <a:lnTo>
                  <a:pt x="524891" y="2049548"/>
                </a:lnTo>
                <a:lnTo>
                  <a:pt x="527808" y="2055379"/>
                </a:lnTo>
                <a:lnTo>
                  <a:pt x="530724" y="2058294"/>
                </a:lnTo>
                <a:lnTo>
                  <a:pt x="545305" y="2078702"/>
                </a:lnTo>
                <a:lnTo>
                  <a:pt x="446158" y="2131180"/>
                </a:lnTo>
                <a:lnTo>
                  <a:pt x="422825" y="2137012"/>
                </a:lnTo>
                <a:lnTo>
                  <a:pt x="422830" y="2137011"/>
                </a:lnTo>
                <a:lnTo>
                  <a:pt x="440327" y="2134095"/>
                </a:lnTo>
                <a:lnTo>
                  <a:pt x="446158" y="2131180"/>
                </a:lnTo>
                <a:lnTo>
                  <a:pt x="545306" y="2078702"/>
                </a:lnTo>
                <a:lnTo>
                  <a:pt x="551138" y="2078702"/>
                </a:lnTo>
                <a:lnTo>
                  <a:pt x="556970" y="2081618"/>
                </a:lnTo>
                <a:lnTo>
                  <a:pt x="562802" y="2084533"/>
                </a:lnTo>
                <a:lnTo>
                  <a:pt x="565213" y="2086944"/>
                </a:lnTo>
                <a:lnTo>
                  <a:pt x="565693" y="2087423"/>
                </a:lnTo>
                <a:lnTo>
                  <a:pt x="565717" y="2087448"/>
                </a:lnTo>
                <a:lnTo>
                  <a:pt x="565719" y="2087449"/>
                </a:lnTo>
                <a:lnTo>
                  <a:pt x="565693" y="2087423"/>
                </a:lnTo>
                <a:lnTo>
                  <a:pt x="562802" y="2084532"/>
                </a:lnTo>
                <a:lnTo>
                  <a:pt x="556970" y="2078701"/>
                </a:lnTo>
                <a:lnTo>
                  <a:pt x="551138" y="2078701"/>
                </a:lnTo>
                <a:lnTo>
                  <a:pt x="548222" y="2078701"/>
                </a:lnTo>
                <a:lnTo>
                  <a:pt x="545306" y="2078701"/>
                </a:lnTo>
                <a:lnTo>
                  <a:pt x="524894" y="2049547"/>
                </a:lnTo>
                <a:lnTo>
                  <a:pt x="524894" y="2040801"/>
                </a:lnTo>
                <a:lnTo>
                  <a:pt x="524894" y="2034970"/>
                </a:lnTo>
                <a:lnTo>
                  <a:pt x="521976" y="2032055"/>
                </a:lnTo>
                <a:lnTo>
                  <a:pt x="519061" y="2029139"/>
                </a:lnTo>
                <a:lnTo>
                  <a:pt x="521976" y="2026224"/>
                </a:lnTo>
                <a:close/>
                <a:moveTo>
                  <a:pt x="1484279" y="2020394"/>
                </a:moveTo>
                <a:lnTo>
                  <a:pt x="1478447" y="2023309"/>
                </a:lnTo>
                <a:lnTo>
                  <a:pt x="1475532" y="2026223"/>
                </a:lnTo>
                <a:lnTo>
                  <a:pt x="1481364" y="2023308"/>
                </a:lnTo>
                <a:close/>
                <a:moveTo>
                  <a:pt x="1958143" y="2017477"/>
                </a:moveTo>
                <a:lnTo>
                  <a:pt x="1956684" y="2020393"/>
                </a:lnTo>
                <a:lnTo>
                  <a:pt x="1956684" y="2023311"/>
                </a:lnTo>
                <a:close/>
                <a:moveTo>
                  <a:pt x="131222" y="2014563"/>
                </a:moveTo>
                <a:lnTo>
                  <a:pt x="128759" y="2017026"/>
                </a:lnTo>
                <a:lnTo>
                  <a:pt x="131223" y="2014563"/>
                </a:lnTo>
                <a:close/>
                <a:moveTo>
                  <a:pt x="1484280" y="2014562"/>
                </a:moveTo>
                <a:lnTo>
                  <a:pt x="1484279" y="2014563"/>
                </a:lnTo>
                <a:lnTo>
                  <a:pt x="1484279" y="2017478"/>
                </a:lnTo>
                <a:lnTo>
                  <a:pt x="1484279" y="2020393"/>
                </a:lnTo>
                <a:lnTo>
                  <a:pt x="1484280" y="2020393"/>
                </a:lnTo>
                <a:close/>
                <a:moveTo>
                  <a:pt x="2131648" y="2008732"/>
                </a:moveTo>
                <a:lnTo>
                  <a:pt x="2140396" y="2017478"/>
                </a:lnTo>
                <a:lnTo>
                  <a:pt x="2149144" y="2034970"/>
                </a:lnTo>
                <a:lnTo>
                  <a:pt x="2154977" y="2055379"/>
                </a:lnTo>
                <a:lnTo>
                  <a:pt x="2152061" y="2058294"/>
                </a:lnTo>
                <a:lnTo>
                  <a:pt x="2146228" y="2064125"/>
                </a:lnTo>
                <a:lnTo>
                  <a:pt x="2144978" y="2071624"/>
                </a:lnTo>
                <a:lnTo>
                  <a:pt x="2149145" y="2061210"/>
                </a:lnTo>
                <a:lnTo>
                  <a:pt x="2154977" y="2055379"/>
                </a:lnTo>
                <a:lnTo>
                  <a:pt x="2149145" y="2034971"/>
                </a:lnTo>
                <a:lnTo>
                  <a:pt x="2140397" y="2017478"/>
                </a:lnTo>
                <a:close/>
                <a:moveTo>
                  <a:pt x="1947620" y="2008663"/>
                </a:moveTo>
                <a:lnTo>
                  <a:pt x="1946478" y="2018935"/>
                </a:lnTo>
                <a:lnTo>
                  <a:pt x="1947936" y="2017478"/>
                </a:lnTo>
                <a:lnTo>
                  <a:pt x="1947936" y="2011647"/>
                </a:lnTo>
                <a:lnTo>
                  <a:pt x="1947936" y="2008732"/>
                </a:lnTo>
                <a:close/>
                <a:moveTo>
                  <a:pt x="2080409" y="2007899"/>
                </a:moveTo>
                <a:lnTo>
                  <a:pt x="2074926" y="2008544"/>
                </a:lnTo>
                <a:lnTo>
                  <a:pt x="2076243" y="2008732"/>
                </a:lnTo>
                <a:close/>
                <a:moveTo>
                  <a:pt x="1966405" y="2006788"/>
                </a:moveTo>
                <a:lnTo>
                  <a:pt x="1962516" y="2008732"/>
                </a:lnTo>
                <a:lnTo>
                  <a:pt x="1959600" y="2011647"/>
                </a:lnTo>
                <a:lnTo>
                  <a:pt x="1965433" y="2008732"/>
                </a:lnTo>
                <a:close/>
                <a:moveTo>
                  <a:pt x="2125816" y="2005816"/>
                </a:moveTo>
                <a:lnTo>
                  <a:pt x="2125816" y="2008732"/>
                </a:lnTo>
                <a:lnTo>
                  <a:pt x="2122900" y="2011647"/>
                </a:lnTo>
                <a:lnTo>
                  <a:pt x="2119984" y="2017478"/>
                </a:lnTo>
                <a:lnTo>
                  <a:pt x="2119984" y="2023307"/>
                </a:lnTo>
                <a:lnTo>
                  <a:pt x="2128149" y="2006982"/>
                </a:lnTo>
                <a:close/>
                <a:moveTo>
                  <a:pt x="1484279" y="2005815"/>
                </a:moveTo>
                <a:lnTo>
                  <a:pt x="1484279" y="2005816"/>
                </a:lnTo>
                <a:lnTo>
                  <a:pt x="1484280" y="2005817"/>
                </a:lnTo>
                <a:lnTo>
                  <a:pt x="1484280" y="2005816"/>
                </a:lnTo>
                <a:close/>
                <a:moveTo>
                  <a:pt x="1481354" y="1999968"/>
                </a:moveTo>
                <a:lnTo>
                  <a:pt x="1481363" y="1999986"/>
                </a:lnTo>
                <a:lnTo>
                  <a:pt x="1481365" y="1999987"/>
                </a:lnTo>
                <a:lnTo>
                  <a:pt x="1481364" y="1999985"/>
                </a:lnTo>
                <a:close/>
                <a:moveTo>
                  <a:pt x="2026666" y="1991239"/>
                </a:moveTo>
                <a:lnTo>
                  <a:pt x="2026670" y="1991240"/>
                </a:lnTo>
                <a:lnTo>
                  <a:pt x="2026677" y="1991241"/>
                </a:lnTo>
                <a:lnTo>
                  <a:pt x="2026670" y="1991239"/>
                </a:lnTo>
                <a:close/>
                <a:moveTo>
                  <a:pt x="1991685" y="1991237"/>
                </a:moveTo>
                <a:lnTo>
                  <a:pt x="1991677" y="1991239"/>
                </a:lnTo>
                <a:lnTo>
                  <a:pt x="1991673" y="1991241"/>
                </a:lnTo>
                <a:lnTo>
                  <a:pt x="1991677" y="1991240"/>
                </a:lnTo>
                <a:close/>
                <a:moveTo>
                  <a:pt x="2003341" y="1988324"/>
                </a:moveTo>
                <a:lnTo>
                  <a:pt x="2002443" y="1988548"/>
                </a:lnTo>
                <a:lnTo>
                  <a:pt x="2004801" y="1988810"/>
                </a:lnTo>
                <a:close/>
                <a:moveTo>
                  <a:pt x="1819628" y="1988324"/>
                </a:moveTo>
                <a:lnTo>
                  <a:pt x="1819628" y="1991239"/>
                </a:lnTo>
                <a:lnTo>
                  <a:pt x="1819629" y="1991240"/>
                </a:lnTo>
                <a:lnTo>
                  <a:pt x="1819629" y="1991239"/>
                </a:lnTo>
                <a:lnTo>
                  <a:pt x="1819629" y="1988324"/>
                </a:lnTo>
                <a:close/>
                <a:moveTo>
                  <a:pt x="513228" y="1988323"/>
                </a:moveTo>
                <a:lnTo>
                  <a:pt x="513228" y="1988324"/>
                </a:lnTo>
                <a:lnTo>
                  <a:pt x="513228" y="1991239"/>
                </a:lnTo>
                <a:lnTo>
                  <a:pt x="516143" y="1994155"/>
                </a:lnTo>
                <a:lnTo>
                  <a:pt x="520033" y="1996099"/>
                </a:lnTo>
                <a:lnTo>
                  <a:pt x="519061" y="1994154"/>
                </a:lnTo>
                <a:lnTo>
                  <a:pt x="516145" y="1991239"/>
                </a:lnTo>
                <a:close/>
                <a:moveTo>
                  <a:pt x="510312" y="1976661"/>
                </a:moveTo>
                <a:lnTo>
                  <a:pt x="510312" y="1976662"/>
                </a:lnTo>
                <a:lnTo>
                  <a:pt x="513228" y="1982493"/>
                </a:lnTo>
                <a:lnTo>
                  <a:pt x="513228" y="1982492"/>
                </a:lnTo>
                <a:close/>
                <a:moveTo>
                  <a:pt x="1026457" y="1970831"/>
                </a:moveTo>
                <a:lnTo>
                  <a:pt x="1026457" y="1973747"/>
                </a:lnTo>
                <a:lnTo>
                  <a:pt x="1029373" y="1970831"/>
                </a:lnTo>
                <a:close/>
                <a:moveTo>
                  <a:pt x="1816712" y="1956254"/>
                </a:moveTo>
                <a:lnTo>
                  <a:pt x="1813796" y="1959169"/>
                </a:lnTo>
                <a:lnTo>
                  <a:pt x="1810880" y="1962085"/>
                </a:lnTo>
                <a:lnTo>
                  <a:pt x="1813796" y="1959170"/>
                </a:lnTo>
                <a:lnTo>
                  <a:pt x="1816713" y="1956254"/>
                </a:lnTo>
                <a:close/>
                <a:moveTo>
                  <a:pt x="195376" y="1953339"/>
                </a:moveTo>
                <a:lnTo>
                  <a:pt x="183711" y="1965000"/>
                </a:lnTo>
                <a:lnTo>
                  <a:pt x="166215" y="1973747"/>
                </a:lnTo>
                <a:lnTo>
                  <a:pt x="172047" y="1997070"/>
                </a:lnTo>
                <a:lnTo>
                  <a:pt x="172047" y="2017478"/>
                </a:lnTo>
                <a:lnTo>
                  <a:pt x="172048" y="2017478"/>
                </a:lnTo>
                <a:lnTo>
                  <a:pt x="172048" y="2002901"/>
                </a:lnTo>
                <a:lnTo>
                  <a:pt x="172048" y="1997070"/>
                </a:lnTo>
                <a:lnTo>
                  <a:pt x="172047" y="1997070"/>
                </a:lnTo>
                <a:lnTo>
                  <a:pt x="166216" y="1973747"/>
                </a:lnTo>
                <a:lnTo>
                  <a:pt x="183712" y="1965000"/>
                </a:lnTo>
                <a:close/>
                <a:moveTo>
                  <a:pt x="1685489" y="1950423"/>
                </a:moveTo>
                <a:lnTo>
                  <a:pt x="1656328" y="1965000"/>
                </a:lnTo>
                <a:lnTo>
                  <a:pt x="1638831" y="1979577"/>
                </a:lnTo>
                <a:lnTo>
                  <a:pt x="1632999" y="1994154"/>
                </a:lnTo>
                <a:lnTo>
                  <a:pt x="1632997" y="1994167"/>
                </a:lnTo>
                <a:lnTo>
                  <a:pt x="1633000" y="1994154"/>
                </a:lnTo>
                <a:lnTo>
                  <a:pt x="1641748" y="1979577"/>
                </a:lnTo>
                <a:lnTo>
                  <a:pt x="1659244" y="1965000"/>
                </a:lnTo>
                <a:close/>
                <a:moveTo>
                  <a:pt x="505208" y="1944592"/>
                </a:moveTo>
                <a:lnTo>
                  <a:pt x="507395" y="1947508"/>
                </a:lnTo>
                <a:lnTo>
                  <a:pt x="507395" y="1950423"/>
                </a:lnTo>
                <a:lnTo>
                  <a:pt x="507395" y="1956254"/>
                </a:lnTo>
                <a:lnTo>
                  <a:pt x="507395" y="1962085"/>
                </a:lnTo>
                <a:lnTo>
                  <a:pt x="510312" y="1970831"/>
                </a:lnTo>
                <a:lnTo>
                  <a:pt x="510312" y="1967915"/>
                </a:lnTo>
                <a:lnTo>
                  <a:pt x="510312" y="1959169"/>
                </a:lnTo>
                <a:lnTo>
                  <a:pt x="507396" y="1953338"/>
                </a:lnTo>
                <a:lnTo>
                  <a:pt x="507396" y="1950423"/>
                </a:lnTo>
                <a:lnTo>
                  <a:pt x="507396" y="1944592"/>
                </a:lnTo>
                <a:close/>
                <a:moveTo>
                  <a:pt x="930227" y="1941677"/>
                </a:moveTo>
                <a:lnTo>
                  <a:pt x="933142" y="1950423"/>
                </a:lnTo>
                <a:lnTo>
                  <a:pt x="933142" y="1944593"/>
                </a:lnTo>
                <a:close/>
                <a:moveTo>
                  <a:pt x="514201" y="1936818"/>
                </a:moveTo>
                <a:lnTo>
                  <a:pt x="510312" y="1938761"/>
                </a:lnTo>
                <a:lnTo>
                  <a:pt x="509341" y="1940704"/>
                </a:lnTo>
                <a:lnTo>
                  <a:pt x="513228" y="1938761"/>
                </a:lnTo>
                <a:close/>
                <a:moveTo>
                  <a:pt x="1807964" y="1935846"/>
                </a:moveTo>
                <a:lnTo>
                  <a:pt x="1810880" y="1947508"/>
                </a:lnTo>
                <a:lnTo>
                  <a:pt x="1816712" y="1956253"/>
                </a:lnTo>
                <a:close/>
                <a:moveTo>
                  <a:pt x="1058534" y="1921269"/>
                </a:moveTo>
                <a:lnTo>
                  <a:pt x="1046870" y="1924184"/>
                </a:lnTo>
                <a:lnTo>
                  <a:pt x="1038121" y="1927100"/>
                </a:lnTo>
                <a:lnTo>
                  <a:pt x="1041038" y="1932930"/>
                </a:lnTo>
                <a:lnTo>
                  <a:pt x="1043954" y="1938761"/>
                </a:lnTo>
                <a:lnTo>
                  <a:pt x="1046870" y="1944592"/>
                </a:lnTo>
                <a:lnTo>
                  <a:pt x="1049785" y="1947508"/>
                </a:lnTo>
                <a:lnTo>
                  <a:pt x="1049785" y="1950424"/>
                </a:lnTo>
                <a:lnTo>
                  <a:pt x="1049786" y="1950423"/>
                </a:lnTo>
                <a:lnTo>
                  <a:pt x="1049786" y="1947508"/>
                </a:lnTo>
                <a:lnTo>
                  <a:pt x="1038121" y="1927100"/>
                </a:lnTo>
                <a:lnTo>
                  <a:pt x="1067282" y="1921269"/>
                </a:lnTo>
                <a:close/>
                <a:moveTo>
                  <a:pt x="1078946" y="1915438"/>
                </a:moveTo>
                <a:lnTo>
                  <a:pt x="1076030" y="1918353"/>
                </a:lnTo>
                <a:lnTo>
                  <a:pt x="1076029" y="1918354"/>
                </a:lnTo>
                <a:lnTo>
                  <a:pt x="1076030" y="1918354"/>
                </a:lnTo>
                <a:lnTo>
                  <a:pt x="1078946" y="1915439"/>
                </a:lnTo>
                <a:close/>
                <a:moveTo>
                  <a:pt x="527809" y="1909607"/>
                </a:moveTo>
                <a:lnTo>
                  <a:pt x="527809" y="1912522"/>
                </a:lnTo>
                <a:lnTo>
                  <a:pt x="530725" y="1915438"/>
                </a:lnTo>
                <a:close/>
                <a:moveTo>
                  <a:pt x="1714651" y="1906690"/>
                </a:moveTo>
                <a:lnTo>
                  <a:pt x="1714649" y="1906691"/>
                </a:lnTo>
                <a:lnTo>
                  <a:pt x="1711733" y="1912522"/>
                </a:lnTo>
                <a:lnTo>
                  <a:pt x="1711733" y="1915437"/>
                </a:lnTo>
                <a:lnTo>
                  <a:pt x="1714649" y="1918353"/>
                </a:lnTo>
                <a:lnTo>
                  <a:pt x="1714649" y="1921268"/>
                </a:lnTo>
                <a:lnTo>
                  <a:pt x="1702985" y="1921268"/>
                </a:lnTo>
                <a:lnTo>
                  <a:pt x="1702985" y="1927099"/>
                </a:lnTo>
                <a:lnTo>
                  <a:pt x="1700069" y="1932930"/>
                </a:lnTo>
                <a:lnTo>
                  <a:pt x="1697153" y="1935845"/>
                </a:lnTo>
                <a:lnTo>
                  <a:pt x="1691321" y="1941676"/>
                </a:lnTo>
                <a:lnTo>
                  <a:pt x="1690348" y="1943621"/>
                </a:lnTo>
                <a:lnTo>
                  <a:pt x="1694237" y="1941677"/>
                </a:lnTo>
                <a:lnTo>
                  <a:pt x="1697153" y="1935846"/>
                </a:lnTo>
                <a:lnTo>
                  <a:pt x="1702986" y="1930015"/>
                </a:lnTo>
                <a:lnTo>
                  <a:pt x="1705902" y="1927100"/>
                </a:lnTo>
                <a:lnTo>
                  <a:pt x="1705902" y="1921269"/>
                </a:lnTo>
                <a:lnTo>
                  <a:pt x="1714650" y="1921269"/>
                </a:lnTo>
                <a:lnTo>
                  <a:pt x="1714650" y="1918353"/>
                </a:lnTo>
                <a:lnTo>
                  <a:pt x="1714650" y="1915438"/>
                </a:lnTo>
                <a:lnTo>
                  <a:pt x="1714650" y="1912522"/>
                </a:lnTo>
                <a:lnTo>
                  <a:pt x="1714650" y="1906692"/>
                </a:lnTo>
                <a:close/>
                <a:moveTo>
                  <a:pt x="530725" y="1902318"/>
                </a:moveTo>
                <a:lnTo>
                  <a:pt x="527809" y="1903776"/>
                </a:lnTo>
                <a:lnTo>
                  <a:pt x="530725" y="1903776"/>
                </a:lnTo>
                <a:close/>
                <a:moveTo>
                  <a:pt x="1824586" y="1901735"/>
                </a:moveTo>
                <a:lnTo>
                  <a:pt x="1822545" y="1903776"/>
                </a:lnTo>
                <a:lnTo>
                  <a:pt x="1816712" y="1906692"/>
                </a:lnTo>
                <a:lnTo>
                  <a:pt x="1813796" y="1912522"/>
                </a:lnTo>
                <a:lnTo>
                  <a:pt x="1812338" y="1915438"/>
                </a:lnTo>
                <a:lnTo>
                  <a:pt x="1816712" y="1909607"/>
                </a:lnTo>
                <a:lnTo>
                  <a:pt x="1822545" y="1903776"/>
                </a:lnTo>
                <a:lnTo>
                  <a:pt x="1825461" y="1903776"/>
                </a:lnTo>
                <a:close/>
                <a:moveTo>
                  <a:pt x="1071658" y="1900864"/>
                </a:moveTo>
                <a:lnTo>
                  <a:pt x="1073114" y="1903776"/>
                </a:lnTo>
                <a:lnTo>
                  <a:pt x="1076030" y="1909607"/>
                </a:lnTo>
                <a:lnTo>
                  <a:pt x="1078945" y="1912521"/>
                </a:lnTo>
                <a:lnTo>
                  <a:pt x="1076030" y="1906692"/>
                </a:lnTo>
                <a:close/>
                <a:moveTo>
                  <a:pt x="1720481" y="1897945"/>
                </a:moveTo>
                <a:lnTo>
                  <a:pt x="1719509" y="1899889"/>
                </a:lnTo>
                <a:lnTo>
                  <a:pt x="1723398" y="1897945"/>
                </a:lnTo>
                <a:lnTo>
                  <a:pt x="1723397" y="1897945"/>
                </a:lnTo>
                <a:close/>
                <a:moveTo>
                  <a:pt x="1732146" y="1895029"/>
                </a:moveTo>
                <a:lnTo>
                  <a:pt x="1726314" y="1897945"/>
                </a:lnTo>
                <a:lnTo>
                  <a:pt x="1729230" y="1897945"/>
                </a:lnTo>
                <a:lnTo>
                  <a:pt x="1732146" y="1895030"/>
                </a:lnTo>
                <a:lnTo>
                  <a:pt x="1740894" y="1895030"/>
                </a:lnTo>
                <a:lnTo>
                  <a:pt x="1743811" y="1895030"/>
                </a:lnTo>
                <a:lnTo>
                  <a:pt x="1743810" y="1895029"/>
                </a:lnTo>
                <a:lnTo>
                  <a:pt x="1737978" y="1895029"/>
                </a:lnTo>
                <a:close/>
                <a:moveTo>
                  <a:pt x="1201387" y="1893556"/>
                </a:moveTo>
                <a:lnTo>
                  <a:pt x="1204336" y="1895030"/>
                </a:lnTo>
                <a:lnTo>
                  <a:pt x="1204337" y="1895030"/>
                </a:lnTo>
                <a:close/>
                <a:moveTo>
                  <a:pt x="1729230" y="1880452"/>
                </a:moveTo>
                <a:lnTo>
                  <a:pt x="1729230" y="1880453"/>
                </a:lnTo>
                <a:lnTo>
                  <a:pt x="1729231" y="1880453"/>
                </a:lnTo>
                <a:lnTo>
                  <a:pt x="1732146" y="1883368"/>
                </a:lnTo>
                <a:lnTo>
                  <a:pt x="1735062" y="1883368"/>
                </a:lnTo>
                <a:lnTo>
                  <a:pt x="1740894" y="1886283"/>
                </a:lnTo>
                <a:lnTo>
                  <a:pt x="1743810" y="1886283"/>
                </a:lnTo>
                <a:lnTo>
                  <a:pt x="1749642" y="1889199"/>
                </a:lnTo>
                <a:lnTo>
                  <a:pt x="1752558" y="1892114"/>
                </a:lnTo>
                <a:lnTo>
                  <a:pt x="1755474" y="1895029"/>
                </a:lnTo>
                <a:lnTo>
                  <a:pt x="1755474" y="1897945"/>
                </a:lnTo>
                <a:lnTo>
                  <a:pt x="1755475" y="1897945"/>
                </a:lnTo>
                <a:lnTo>
                  <a:pt x="1755475" y="1895030"/>
                </a:lnTo>
                <a:lnTo>
                  <a:pt x="1755475" y="1892114"/>
                </a:lnTo>
                <a:lnTo>
                  <a:pt x="1755475" y="1889199"/>
                </a:lnTo>
                <a:lnTo>
                  <a:pt x="1749643" y="1886284"/>
                </a:lnTo>
                <a:lnTo>
                  <a:pt x="1746727" y="1883368"/>
                </a:lnTo>
                <a:lnTo>
                  <a:pt x="1743811" y="1883368"/>
                </a:lnTo>
                <a:lnTo>
                  <a:pt x="1740894" y="1883368"/>
                </a:lnTo>
                <a:lnTo>
                  <a:pt x="1737978" y="1883368"/>
                </a:lnTo>
                <a:lnTo>
                  <a:pt x="1732146" y="1880453"/>
                </a:lnTo>
                <a:lnTo>
                  <a:pt x="1729231" y="1880453"/>
                </a:lnTo>
                <a:close/>
                <a:moveTo>
                  <a:pt x="539473" y="1877537"/>
                </a:moveTo>
                <a:lnTo>
                  <a:pt x="539473" y="1880453"/>
                </a:lnTo>
                <a:lnTo>
                  <a:pt x="542389" y="1886284"/>
                </a:lnTo>
                <a:lnTo>
                  <a:pt x="542389" y="1892114"/>
                </a:lnTo>
                <a:lnTo>
                  <a:pt x="539474" y="1897944"/>
                </a:lnTo>
                <a:lnTo>
                  <a:pt x="542390" y="1895030"/>
                </a:lnTo>
                <a:lnTo>
                  <a:pt x="542390" y="1889199"/>
                </a:lnTo>
                <a:lnTo>
                  <a:pt x="542390" y="1883368"/>
                </a:lnTo>
                <a:close/>
                <a:moveTo>
                  <a:pt x="1827405" y="1875594"/>
                </a:moveTo>
                <a:lnTo>
                  <a:pt x="1822544" y="1880453"/>
                </a:lnTo>
                <a:lnTo>
                  <a:pt x="1828377" y="1877537"/>
                </a:lnTo>
                <a:close/>
                <a:moveTo>
                  <a:pt x="484066" y="1874622"/>
                </a:moveTo>
                <a:lnTo>
                  <a:pt x="486983" y="1877537"/>
                </a:lnTo>
                <a:lnTo>
                  <a:pt x="486983" y="1880453"/>
                </a:lnTo>
                <a:lnTo>
                  <a:pt x="489899" y="1895030"/>
                </a:lnTo>
                <a:lnTo>
                  <a:pt x="492815" y="1915438"/>
                </a:lnTo>
                <a:lnTo>
                  <a:pt x="498648" y="1935846"/>
                </a:lnTo>
                <a:lnTo>
                  <a:pt x="503648" y="1942512"/>
                </a:lnTo>
                <a:lnTo>
                  <a:pt x="498648" y="1930015"/>
                </a:lnTo>
                <a:lnTo>
                  <a:pt x="492815" y="1909607"/>
                </a:lnTo>
                <a:lnTo>
                  <a:pt x="489900" y="1892114"/>
                </a:lnTo>
                <a:lnTo>
                  <a:pt x="486984" y="1880453"/>
                </a:lnTo>
                <a:lnTo>
                  <a:pt x="486984" y="1877537"/>
                </a:lnTo>
                <a:lnTo>
                  <a:pt x="484068" y="1874622"/>
                </a:lnTo>
                <a:close/>
                <a:moveTo>
                  <a:pt x="481150" y="1874620"/>
                </a:moveTo>
                <a:lnTo>
                  <a:pt x="481151" y="1874622"/>
                </a:lnTo>
                <a:lnTo>
                  <a:pt x="481152" y="1874622"/>
                </a:lnTo>
                <a:close/>
                <a:moveTo>
                  <a:pt x="1735062" y="1868791"/>
                </a:moveTo>
                <a:lnTo>
                  <a:pt x="1732146" y="1871706"/>
                </a:lnTo>
                <a:lnTo>
                  <a:pt x="1729230" y="1874622"/>
                </a:lnTo>
                <a:close/>
                <a:moveTo>
                  <a:pt x="1714650" y="1868791"/>
                </a:moveTo>
                <a:lnTo>
                  <a:pt x="1720481" y="1871706"/>
                </a:lnTo>
                <a:lnTo>
                  <a:pt x="1723397" y="1874622"/>
                </a:lnTo>
                <a:lnTo>
                  <a:pt x="1726314" y="1877537"/>
                </a:lnTo>
                <a:lnTo>
                  <a:pt x="1729230" y="1877537"/>
                </a:lnTo>
                <a:lnTo>
                  <a:pt x="1720482" y="1871706"/>
                </a:lnTo>
                <a:close/>
                <a:moveTo>
                  <a:pt x="2735275" y="1865876"/>
                </a:moveTo>
                <a:lnTo>
                  <a:pt x="2738191" y="1868792"/>
                </a:lnTo>
                <a:lnTo>
                  <a:pt x="2741108" y="1868792"/>
                </a:lnTo>
                <a:lnTo>
                  <a:pt x="2744024" y="1871707"/>
                </a:lnTo>
                <a:lnTo>
                  <a:pt x="2752772" y="1871707"/>
                </a:lnTo>
                <a:lnTo>
                  <a:pt x="2755688" y="1871707"/>
                </a:lnTo>
                <a:lnTo>
                  <a:pt x="2761520" y="1874622"/>
                </a:lnTo>
                <a:lnTo>
                  <a:pt x="2767352" y="1880453"/>
                </a:lnTo>
                <a:lnTo>
                  <a:pt x="2773184" y="1883369"/>
                </a:lnTo>
                <a:lnTo>
                  <a:pt x="2776100" y="1886284"/>
                </a:lnTo>
                <a:lnTo>
                  <a:pt x="2779016" y="1886284"/>
                </a:lnTo>
                <a:lnTo>
                  <a:pt x="2776100" y="1889199"/>
                </a:lnTo>
                <a:lnTo>
                  <a:pt x="2776100" y="1892115"/>
                </a:lnTo>
                <a:lnTo>
                  <a:pt x="2776100" y="1897946"/>
                </a:lnTo>
                <a:lnTo>
                  <a:pt x="2776100" y="1903776"/>
                </a:lnTo>
                <a:lnTo>
                  <a:pt x="2776100" y="1909607"/>
                </a:lnTo>
                <a:lnTo>
                  <a:pt x="2776100" y="1915438"/>
                </a:lnTo>
                <a:lnTo>
                  <a:pt x="2776100" y="1921269"/>
                </a:lnTo>
                <a:lnTo>
                  <a:pt x="2770268" y="1927100"/>
                </a:lnTo>
                <a:lnTo>
                  <a:pt x="2764436" y="1930015"/>
                </a:lnTo>
                <a:lnTo>
                  <a:pt x="2758604" y="1930015"/>
                </a:lnTo>
                <a:lnTo>
                  <a:pt x="2752772" y="1927100"/>
                </a:lnTo>
                <a:lnTo>
                  <a:pt x="2752772" y="1924184"/>
                </a:lnTo>
                <a:lnTo>
                  <a:pt x="2749856" y="1921269"/>
                </a:lnTo>
                <a:lnTo>
                  <a:pt x="2749856" y="1918353"/>
                </a:lnTo>
                <a:lnTo>
                  <a:pt x="2749856" y="1915438"/>
                </a:lnTo>
                <a:lnTo>
                  <a:pt x="2749856" y="1912523"/>
                </a:lnTo>
                <a:lnTo>
                  <a:pt x="2746940" y="1906692"/>
                </a:lnTo>
                <a:lnTo>
                  <a:pt x="2741108" y="1900861"/>
                </a:lnTo>
                <a:lnTo>
                  <a:pt x="2738191" y="1895030"/>
                </a:lnTo>
                <a:lnTo>
                  <a:pt x="2732359" y="1889199"/>
                </a:lnTo>
                <a:lnTo>
                  <a:pt x="2729443" y="1883369"/>
                </a:lnTo>
                <a:lnTo>
                  <a:pt x="2726527" y="1880453"/>
                </a:lnTo>
                <a:lnTo>
                  <a:pt x="2726527" y="1874622"/>
                </a:lnTo>
                <a:lnTo>
                  <a:pt x="2729443" y="1871707"/>
                </a:lnTo>
                <a:lnTo>
                  <a:pt x="2735275" y="1868792"/>
                </a:lnTo>
                <a:close/>
                <a:moveTo>
                  <a:pt x="1691321" y="1860045"/>
                </a:moveTo>
                <a:lnTo>
                  <a:pt x="1691321" y="1862960"/>
                </a:lnTo>
                <a:lnTo>
                  <a:pt x="1694237" y="1868791"/>
                </a:lnTo>
                <a:lnTo>
                  <a:pt x="1694237" y="1862960"/>
                </a:lnTo>
                <a:close/>
                <a:moveTo>
                  <a:pt x="2784849" y="1857129"/>
                </a:moveTo>
                <a:lnTo>
                  <a:pt x="2808177" y="1860045"/>
                </a:lnTo>
                <a:lnTo>
                  <a:pt x="2799429" y="1868791"/>
                </a:lnTo>
                <a:lnTo>
                  <a:pt x="2784849" y="1880452"/>
                </a:lnTo>
                <a:lnTo>
                  <a:pt x="2773184" y="1871706"/>
                </a:lnTo>
                <a:close/>
                <a:moveTo>
                  <a:pt x="475318" y="1854213"/>
                </a:moveTo>
                <a:lnTo>
                  <a:pt x="475318" y="1854214"/>
                </a:lnTo>
                <a:lnTo>
                  <a:pt x="475318" y="1857129"/>
                </a:lnTo>
                <a:lnTo>
                  <a:pt x="475319" y="1857130"/>
                </a:lnTo>
                <a:lnTo>
                  <a:pt x="475319" y="1857129"/>
                </a:lnTo>
                <a:lnTo>
                  <a:pt x="475319" y="1854214"/>
                </a:lnTo>
                <a:close/>
                <a:moveTo>
                  <a:pt x="1778803" y="1851298"/>
                </a:moveTo>
                <a:lnTo>
                  <a:pt x="1775887" y="1857129"/>
                </a:lnTo>
                <a:lnTo>
                  <a:pt x="1775887" y="1860045"/>
                </a:lnTo>
                <a:lnTo>
                  <a:pt x="1778803" y="1854214"/>
                </a:lnTo>
                <a:close/>
                <a:moveTo>
                  <a:pt x="1090596" y="1839649"/>
                </a:moveTo>
                <a:lnTo>
                  <a:pt x="1026469" y="1892104"/>
                </a:lnTo>
                <a:lnTo>
                  <a:pt x="1052701" y="1871706"/>
                </a:lnTo>
                <a:lnTo>
                  <a:pt x="1052702" y="1871706"/>
                </a:lnTo>
                <a:close/>
                <a:moveTo>
                  <a:pt x="1463381" y="1839637"/>
                </a:moveTo>
                <a:lnTo>
                  <a:pt x="1460951" y="1868791"/>
                </a:lnTo>
                <a:lnTo>
                  <a:pt x="1446370" y="1892115"/>
                </a:lnTo>
                <a:lnTo>
                  <a:pt x="1446370" y="1938762"/>
                </a:lnTo>
                <a:lnTo>
                  <a:pt x="1458403" y="1958811"/>
                </a:lnTo>
                <a:lnTo>
                  <a:pt x="1449287" y="1938762"/>
                </a:lnTo>
                <a:lnTo>
                  <a:pt x="1446371" y="1895030"/>
                </a:lnTo>
                <a:lnTo>
                  <a:pt x="1460952" y="1871707"/>
                </a:lnTo>
                <a:lnTo>
                  <a:pt x="1463868" y="1839637"/>
                </a:lnTo>
                <a:close/>
                <a:moveTo>
                  <a:pt x="1778803" y="1833805"/>
                </a:moveTo>
                <a:lnTo>
                  <a:pt x="1778803" y="1833806"/>
                </a:lnTo>
                <a:lnTo>
                  <a:pt x="1784636" y="1836721"/>
                </a:lnTo>
                <a:lnTo>
                  <a:pt x="1778804" y="1833806"/>
                </a:lnTo>
                <a:close/>
                <a:moveTo>
                  <a:pt x="1714648" y="1830891"/>
                </a:moveTo>
                <a:lnTo>
                  <a:pt x="1691321" y="1851298"/>
                </a:lnTo>
                <a:lnTo>
                  <a:pt x="1714650" y="1830891"/>
                </a:lnTo>
                <a:close/>
                <a:moveTo>
                  <a:pt x="1772971" y="1827975"/>
                </a:moveTo>
                <a:lnTo>
                  <a:pt x="1761307" y="1830890"/>
                </a:lnTo>
                <a:lnTo>
                  <a:pt x="1761305" y="1830891"/>
                </a:lnTo>
                <a:lnTo>
                  <a:pt x="1764223" y="1830891"/>
                </a:lnTo>
                <a:close/>
                <a:moveTo>
                  <a:pt x="1493028" y="1825061"/>
                </a:moveTo>
                <a:lnTo>
                  <a:pt x="1487196" y="1836722"/>
                </a:lnTo>
                <a:lnTo>
                  <a:pt x="1475532" y="1839637"/>
                </a:lnTo>
                <a:lnTo>
                  <a:pt x="1487196" y="1839637"/>
                </a:lnTo>
                <a:close/>
                <a:moveTo>
                  <a:pt x="478235" y="1822144"/>
                </a:moveTo>
                <a:lnTo>
                  <a:pt x="478235" y="1827975"/>
                </a:lnTo>
                <a:lnTo>
                  <a:pt x="478235" y="1830891"/>
                </a:lnTo>
                <a:lnTo>
                  <a:pt x="475318" y="1836721"/>
                </a:lnTo>
                <a:lnTo>
                  <a:pt x="472403" y="1836721"/>
                </a:lnTo>
                <a:lnTo>
                  <a:pt x="472403" y="1839637"/>
                </a:lnTo>
                <a:lnTo>
                  <a:pt x="475319" y="1836721"/>
                </a:lnTo>
                <a:lnTo>
                  <a:pt x="478236" y="1833806"/>
                </a:lnTo>
                <a:lnTo>
                  <a:pt x="478236" y="1827975"/>
                </a:lnTo>
                <a:lnTo>
                  <a:pt x="478236" y="1825060"/>
                </a:lnTo>
                <a:lnTo>
                  <a:pt x="478236" y="1822144"/>
                </a:lnTo>
                <a:close/>
                <a:moveTo>
                  <a:pt x="1090611" y="1816314"/>
                </a:moveTo>
                <a:lnTo>
                  <a:pt x="1090611" y="1819229"/>
                </a:lnTo>
                <a:lnTo>
                  <a:pt x="1093526" y="1816314"/>
                </a:lnTo>
                <a:close/>
                <a:moveTo>
                  <a:pt x="1720482" y="1798821"/>
                </a:moveTo>
                <a:lnTo>
                  <a:pt x="1723398" y="1804652"/>
                </a:lnTo>
                <a:lnTo>
                  <a:pt x="1726314" y="1807567"/>
                </a:lnTo>
                <a:lnTo>
                  <a:pt x="1729230" y="1807567"/>
                </a:lnTo>
                <a:lnTo>
                  <a:pt x="1729230" y="1810483"/>
                </a:lnTo>
                <a:lnTo>
                  <a:pt x="1729230" y="1813398"/>
                </a:lnTo>
                <a:lnTo>
                  <a:pt x="1729230" y="1822145"/>
                </a:lnTo>
                <a:lnTo>
                  <a:pt x="1731313" y="1826310"/>
                </a:lnTo>
                <a:lnTo>
                  <a:pt x="1729230" y="1807567"/>
                </a:lnTo>
                <a:lnTo>
                  <a:pt x="1726314" y="1804652"/>
                </a:lnTo>
                <a:lnTo>
                  <a:pt x="1723398" y="1801736"/>
                </a:lnTo>
                <a:close/>
                <a:moveTo>
                  <a:pt x="484066" y="1798821"/>
                </a:moveTo>
                <a:lnTo>
                  <a:pt x="484066" y="1801736"/>
                </a:lnTo>
                <a:lnTo>
                  <a:pt x="481151" y="1807567"/>
                </a:lnTo>
                <a:lnTo>
                  <a:pt x="481151" y="1807568"/>
                </a:lnTo>
                <a:lnTo>
                  <a:pt x="481152" y="1807567"/>
                </a:lnTo>
                <a:lnTo>
                  <a:pt x="484068" y="1801736"/>
                </a:lnTo>
                <a:lnTo>
                  <a:pt x="484068" y="1798821"/>
                </a:lnTo>
                <a:close/>
                <a:moveTo>
                  <a:pt x="1650496" y="1790075"/>
                </a:moveTo>
                <a:lnTo>
                  <a:pt x="1650496" y="1792990"/>
                </a:lnTo>
                <a:lnTo>
                  <a:pt x="1653412" y="1795906"/>
                </a:lnTo>
                <a:lnTo>
                  <a:pt x="1659244" y="1798821"/>
                </a:lnTo>
                <a:lnTo>
                  <a:pt x="1656328" y="1795906"/>
                </a:lnTo>
                <a:lnTo>
                  <a:pt x="1653412" y="1792990"/>
                </a:lnTo>
                <a:close/>
                <a:moveTo>
                  <a:pt x="1533853" y="1790075"/>
                </a:moveTo>
                <a:lnTo>
                  <a:pt x="1536769" y="1792990"/>
                </a:lnTo>
                <a:lnTo>
                  <a:pt x="1542601" y="1792990"/>
                </a:lnTo>
                <a:lnTo>
                  <a:pt x="1536769" y="1790075"/>
                </a:lnTo>
                <a:close/>
                <a:moveTo>
                  <a:pt x="1530937" y="1790075"/>
                </a:moveTo>
                <a:lnTo>
                  <a:pt x="1525105" y="1798821"/>
                </a:lnTo>
                <a:lnTo>
                  <a:pt x="1522189" y="1807567"/>
                </a:lnTo>
                <a:lnTo>
                  <a:pt x="1513441" y="1813398"/>
                </a:lnTo>
                <a:lnTo>
                  <a:pt x="1507608" y="1816314"/>
                </a:lnTo>
                <a:lnTo>
                  <a:pt x="1498860" y="1822145"/>
                </a:lnTo>
                <a:lnTo>
                  <a:pt x="1495944" y="1822145"/>
                </a:lnTo>
                <a:lnTo>
                  <a:pt x="1493029" y="1825060"/>
                </a:lnTo>
                <a:lnTo>
                  <a:pt x="1495944" y="1825060"/>
                </a:lnTo>
                <a:lnTo>
                  <a:pt x="1501777" y="1822145"/>
                </a:lnTo>
                <a:lnTo>
                  <a:pt x="1507609" y="1819229"/>
                </a:lnTo>
                <a:lnTo>
                  <a:pt x="1516357" y="1813398"/>
                </a:lnTo>
                <a:lnTo>
                  <a:pt x="1522189" y="1807567"/>
                </a:lnTo>
                <a:lnTo>
                  <a:pt x="1528021" y="1798821"/>
                </a:lnTo>
                <a:close/>
                <a:moveTo>
                  <a:pt x="1411377" y="1790075"/>
                </a:moveTo>
                <a:lnTo>
                  <a:pt x="1414293" y="1792990"/>
                </a:lnTo>
                <a:lnTo>
                  <a:pt x="1431789" y="1795906"/>
                </a:lnTo>
                <a:lnTo>
                  <a:pt x="1446370" y="1807567"/>
                </a:lnTo>
                <a:lnTo>
                  <a:pt x="1455118" y="1819229"/>
                </a:lnTo>
                <a:lnTo>
                  <a:pt x="1455120" y="1819232"/>
                </a:lnTo>
                <a:lnTo>
                  <a:pt x="1455119" y="1819229"/>
                </a:lnTo>
                <a:lnTo>
                  <a:pt x="1446371" y="1807567"/>
                </a:lnTo>
                <a:lnTo>
                  <a:pt x="1431790" y="1795906"/>
                </a:lnTo>
                <a:lnTo>
                  <a:pt x="1414294" y="1792990"/>
                </a:lnTo>
                <a:lnTo>
                  <a:pt x="1411378" y="1790075"/>
                </a:lnTo>
                <a:close/>
                <a:moveTo>
                  <a:pt x="1099359" y="1787159"/>
                </a:moveTo>
                <a:lnTo>
                  <a:pt x="1096443" y="1790075"/>
                </a:lnTo>
                <a:lnTo>
                  <a:pt x="1099359" y="1787160"/>
                </a:lnTo>
                <a:lnTo>
                  <a:pt x="1099360" y="1787159"/>
                </a:lnTo>
                <a:close/>
                <a:moveTo>
                  <a:pt x="1111023" y="1782300"/>
                </a:moveTo>
                <a:lnTo>
                  <a:pt x="1105191" y="1784244"/>
                </a:lnTo>
                <a:lnTo>
                  <a:pt x="1103247" y="1786188"/>
                </a:lnTo>
                <a:lnTo>
                  <a:pt x="1111022" y="1784244"/>
                </a:lnTo>
                <a:lnTo>
                  <a:pt x="1111023" y="1784244"/>
                </a:lnTo>
                <a:close/>
                <a:moveTo>
                  <a:pt x="1379301" y="1781329"/>
                </a:moveTo>
                <a:lnTo>
                  <a:pt x="1393881" y="1784244"/>
                </a:lnTo>
                <a:lnTo>
                  <a:pt x="1396797" y="1787159"/>
                </a:lnTo>
                <a:lnTo>
                  <a:pt x="1396798" y="1787159"/>
                </a:lnTo>
                <a:lnTo>
                  <a:pt x="1393882" y="1784244"/>
                </a:lnTo>
                <a:close/>
                <a:moveTo>
                  <a:pt x="1624251" y="1778413"/>
                </a:moveTo>
                <a:lnTo>
                  <a:pt x="1600923" y="1792990"/>
                </a:lnTo>
                <a:lnTo>
                  <a:pt x="1580511" y="1795906"/>
                </a:lnTo>
                <a:lnTo>
                  <a:pt x="1603839" y="1792990"/>
                </a:lnTo>
                <a:lnTo>
                  <a:pt x="1624252" y="1781329"/>
                </a:lnTo>
                <a:lnTo>
                  <a:pt x="1636402" y="1778899"/>
                </a:lnTo>
                <a:lnTo>
                  <a:pt x="1635916" y="1778413"/>
                </a:lnTo>
                <a:close/>
                <a:moveTo>
                  <a:pt x="1711734" y="1778412"/>
                </a:moveTo>
                <a:lnTo>
                  <a:pt x="1711733" y="1778413"/>
                </a:lnTo>
                <a:lnTo>
                  <a:pt x="1714649" y="1787159"/>
                </a:lnTo>
                <a:lnTo>
                  <a:pt x="1717566" y="1792990"/>
                </a:lnTo>
                <a:lnTo>
                  <a:pt x="1714650" y="1787159"/>
                </a:lnTo>
                <a:lnTo>
                  <a:pt x="1711734" y="1778413"/>
                </a:lnTo>
                <a:close/>
                <a:moveTo>
                  <a:pt x="1154764" y="1772582"/>
                </a:moveTo>
                <a:lnTo>
                  <a:pt x="1154764" y="1775498"/>
                </a:lnTo>
                <a:lnTo>
                  <a:pt x="1157679" y="1778413"/>
                </a:lnTo>
                <a:lnTo>
                  <a:pt x="1157680" y="1778413"/>
                </a:lnTo>
                <a:lnTo>
                  <a:pt x="1154765" y="1772582"/>
                </a:lnTo>
                <a:close/>
                <a:moveTo>
                  <a:pt x="1711733" y="1772581"/>
                </a:moveTo>
                <a:lnTo>
                  <a:pt x="1711733" y="1772582"/>
                </a:lnTo>
                <a:lnTo>
                  <a:pt x="1711734" y="1772582"/>
                </a:lnTo>
                <a:close/>
                <a:moveTo>
                  <a:pt x="1702984" y="1760920"/>
                </a:moveTo>
                <a:lnTo>
                  <a:pt x="1702985" y="1760921"/>
                </a:lnTo>
                <a:lnTo>
                  <a:pt x="1705901" y="1763836"/>
                </a:lnTo>
                <a:lnTo>
                  <a:pt x="1705903" y="1763837"/>
                </a:lnTo>
                <a:lnTo>
                  <a:pt x="1705902" y="1763835"/>
                </a:lnTo>
                <a:lnTo>
                  <a:pt x="1702986" y="1760920"/>
                </a:lnTo>
                <a:close/>
                <a:moveTo>
                  <a:pt x="629871" y="1758005"/>
                </a:moveTo>
                <a:lnTo>
                  <a:pt x="632787" y="1758005"/>
                </a:lnTo>
                <a:lnTo>
                  <a:pt x="635703" y="1758005"/>
                </a:lnTo>
                <a:lnTo>
                  <a:pt x="638619" y="1760921"/>
                </a:lnTo>
                <a:lnTo>
                  <a:pt x="635703" y="1763836"/>
                </a:lnTo>
                <a:lnTo>
                  <a:pt x="629871" y="1775498"/>
                </a:lnTo>
                <a:lnTo>
                  <a:pt x="632787" y="1775498"/>
                </a:lnTo>
                <a:lnTo>
                  <a:pt x="632787" y="1778413"/>
                </a:lnTo>
                <a:lnTo>
                  <a:pt x="632787" y="1781328"/>
                </a:lnTo>
                <a:lnTo>
                  <a:pt x="632787" y="1784244"/>
                </a:lnTo>
                <a:lnTo>
                  <a:pt x="626955" y="1787159"/>
                </a:lnTo>
                <a:lnTo>
                  <a:pt x="621123" y="1790075"/>
                </a:lnTo>
                <a:lnTo>
                  <a:pt x="618207" y="1792990"/>
                </a:lnTo>
                <a:lnTo>
                  <a:pt x="615291" y="1790075"/>
                </a:lnTo>
                <a:lnTo>
                  <a:pt x="612375" y="1787159"/>
                </a:lnTo>
                <a:lnTo>
                  <a:pt x="609458" y="1781328"/>
                </a:lnTo>
                <a:lnTo>
                  <a:pt x="580298" y="1772582"/>
                </a:lnTo>
                <a:lnTo>
                  <a:pt x="577381" y="1769667"/>
                </a:lnTo>
                <a:lnTo>
                  <a:pt x="577381" y="1766751"/>
                </a:lnTo>
                <a:lnTo>
                  <a:pt x="586129" y="1763836"/>
                </a:lnTo>
                <a:lnTo>
                  <a:pt x="589046" y="1763836"/>
                </a:lnTo>
                <a:lnTo>
                  <a:pt x="594878" y="1763836"/>
                </a:lnTo>
                <a:lnTo>
                  <a:pt x="603626" y="1763836"/>
                </a:lnTo>
                <a:lnTo>
                  <a:pt x="609458" y="1763836"/>
                </a:lnTo>
                <a:lnTo>
                  <a:pt x="615291" y="1763836"/>
                </a:lnTo>
                <a:lnTo>
                  <a:pt x="618207" y="1763836"/>
                </a:lnTo>
                <a:lnTo>
                  <a:pt x="624039" y="1760921"/>
                </a:lnTo>
                <a:lnTo>
                  <a:pt x="626955" y="1760921"/>
                </a:lnTo>
                <a:close/>
                <a:moveTo>
                  <a:pt x="1154765" y="1752175"/>
                </a:moveTo>
                <a:lnTo>
                  <a:pt x="1157680" y="1760920"/>
                </a:lnTo>
                <a:lnTo>
                  <a:pt x="1163511" y="1772579"/>
                </a:lnTo>
                <a:lnTo>
                  <a:pt x="1157679" y="1755090"/>
                </a:lnTo>
                <a:close/>
                <a:moveTo>
                  <a:pt x="1195589" y="1740513"/>
                </a:moveTo>
                <a:lnTo>
                  <a:pt x="1189756" y="1743428"/>
                </a:lnTo>
                <a:lnTo>
                  <a:pt x="1195588" y="1743428"/>
                </a:lnTo>
                <a:lnTo>
                  <a:pt x="1198504" y="1740513"/>
                </a:lnTo>
                <a:close/>
                <a:moveTo>
                  <a:pt x="1181008" y="1740513"/>
                </a:moveTo>
                <a:lnTo>
                  <a:pt x="1183924" y="1743428"/>
                </a:lnTo>
                <a:lnTo>
                  <a:pt x="1186841" y="1743428"/>
                </a:lnTo>
                <a:close/>
                <a:moveTo>
                  <a:pt x="1148933" y="1737599"/>
                </a:moveTo>
                <a:lnTo>
                  <a:pt x="1151848" y="1743427"/>
                </a:lnTo>
                <a:lnTo>
                  <a:pt x="1151848" y="1740513"/>
                </a:lnTo>
                <a:close/>
                <a:moveTo>
                  <a:pt x="1146016" y="1731766"/>
                </a:moveTo>
                <a:lnTo>
                  <a:pt x="1146017" y="1731767"/>
                </a:lnTo>
                <a:lnTo>
                  <a:pt x="1178092" y="1737597"/>
                </a:lnTo>
                <a:close/>
                <a:moveTo>
                  <a:pt x="221620" y="1731766"/>
                </a:moveTo>
                <a:lnTo>
                  <a:pt x="218704" y="1743428"/>
                </a:lnTo>
                <a:lnTo>
                  <a:pt x="212872" y="1749259"/>
                </a:lnTo>
                <a:lnTo>
                  <a:pt x="218705" y="1743428"/>
                </a:lnTo>
                <a:close/>
                <a:moveTo>
                  <a:pt x="1693025" y="1725443"/>
                </a:moveTo>
                <a:lnTo>
                  <a:pt x="1691321" y="1728850"/>
                </a:lnTo>
                <a:lnTo>
                  <a:pt x="1688405" y="1734681"/>
                </a:lnTo>
                <a:lnTo>
                  <a:pt x="1688405" y="1734682"/>
                </a:lnTo>
                <a:lnTo>
                  <a:pt x="1691321" y="1728851"/>
                </a:lnTo>
                <a:close/>
                <a:moveTo>
                  <a:pt x="1224750" y="1723020"/>
                </a:moveTo>
                <a:lnTo>
                  <a:pt x="1227665" y="1725935"/>
                </a:lnTo>
                <a:lnTo>
                  <a:pt x="1227666" y="1725936"/>
                </a:lnTo>
                <a:lnTo>
                  <a:pt x="1227666" y="1725935"/>
                </a:lnTo>
                <a:close/>
                <a:moveTo>
                  <a:pt x="723186" y="1720103"/>
                </a:moveTo>
                <a:lnTo>
                  <a:pt x="723185" y="1720104"/>
                </a:lnTo>
                <a:lnTo>
                  <a:pt x="717644" y="1725644"/>
                </a:lnTo>
                <a:lnTo>
                  <a:pt x="723186" y="1720104"/>
                </a:lnTo>
                <a:close/>
                <a:moveTo>
                  <a:pt x="1749642" y="1705527"/>
                </a:moveTo>
                <a:lnTo>
                  <a:pt x="1746836" y="1708334"/>
                </a:lnTo>
                <a:lnTo>
                  <a:pt x="1746727" y="1708442"/>
                </a:lnTo>
                <a:lnTo>
                  <a:pt x="1739598" y="1713194"/>
                </a:lnTo>
                <a:lnTo>
                  <a:pt x="1746726" y="1708443"/>
                </a:lnTo>
                <a:lnTo>
                  <a:pt x="1746836" y="1708334"/>
                </a:lnTo>
                <a:lnTo>
                  <a:pt x="1749643" y="1705527"/>
                </a:lnTo>
                <a:close/>
                <a:moveTo>
                  <a:pt x="1761307" y="1699696"/>
                </a:moveTo>
                <a:lnTo>
                  <a:pt x="1755476" y="1702611"/>
                </a:lnTo>
                <a:lnTo>
                  <a:pt x="1758391" y="1702611"/>
                </a:lnTo>
                <a:lnTo>
                  <a:pt x="1767138" y="1699696"/>
                </a:lnTo>
                <a:close/>
                <a:moveTo>
                  <a:pt x="743597" y="1693866"/>
                </a:moveTo>
                <a:lnTo>
                  <a:pt x="743597" y="1696780"/>
                </a:lnTo>
                <a:lnTo>
                  <a:pt x="740681" y="1699696"/>
                </a:lnTo>
                <a:lnTo>
                  <a:pt x="740681" y="1702611"/>
                </a:lnTo>
                <a:lnTo>
                  <a:pt x="740681" y="1705527"/>
                </a:lnTo>
                <a:lnTo>
                  <a:pt x="734849" y="1709900"/>
                </a:lnTo>
                <a:lnTo>
                  <a:pt x="737766" y="1708442"/>
                </a:lnTo>
                <a:lnTo>
                  <a:pt x="740682" y="1705527"/>
                </a:lnTo>
                <a:lnTo>
                  <a:pt x="740682" y="1699696"/>
                </a:lnTo>
                <a:lnTo>
                  <a:pt x="743599" y="1696780"/>
                </a:lnTo>
                <a:lnTo>
                  <a:pt x="743599" y="1693866"/>
                </a:lnTo>
                <a:close/>
                <a:moveTo>
                  <a:pt x="740681" y="1688035"/>
                </a:moveTo>
                <a:lnTo>
                  <a:pt x="740681" y="1690950"/>
                </a:lnTo>
                <a:lnTo>
                  <a:pt x="743596" y="1693864"/>
                </a:lnTo>
                <a:close/>
                <a:moveTo>
                  <a:pt x="2942316" y="1688034"/>
                </a:moveTo>
                <a:lnTo>
                  <a:pt x="2945232" y="1688034"/>
                </a:lnTo>
                <a:lnTo>
                  <a:pt x="2948148" y="1688034"/>
                </a:lnTo>
                <a:lnTo>
                  <a:pt x="2948148" y="1693865"/>
                </a:lnTo>
                <a:lnTo>
                  <a:pt x="2951064" y="1699696"/>
                </a:lnTo>
                <a:lnTo>
                  <a:pt x="2951064" y="1708442"/>
                </a:lnTo>
                <a:lnTo>
                  <a:pt x="2953980" y="1717188"/>
                </a:lnTo>
                <a:lnTo>
                  <a:pt x="2953980" y="1725935"/>
                </a:lnTo>
                <a:lnTo>
                  <a:pt x="2953980" y="1731766"/>
                </a:lnTo>
                <a:lnTo>
                  <a:pt x="2951064" y="1737596"/>
                </a:lnTo>
                <a:lnTo>
                  <a:pt x="2948148" y="1743427"/>
                </a:lnTo>
                <a:lnTo>
                  <a:pt x="2945232" y="1746343"/>
                </a:lnTo>
                <a:lnTo>
                  <a:pt x="2942316" y="1749258"/>
                </a:lnTo>
                <a:lnTo>
                  <a:pt x="2942316" y="1752174"/>
                </a:lnTo>
                <a:lnTo>
                  <a:pt x="2942316" y="1758004"/>
                </a:lnTo>
                <a:lnTo>
                  <a:pt x="2945232" y="1763835"/>
                </a:lnTo>
                <a:lnTo>
                  <a:pt x="2945232" y="1772581"/>
                </a:lnTo>
                <a:lnTo>
                  <a:pt x="2945232" y="1775497"/>
                </a:lnTo>
                <a:lnTo>
                  <a:pt x="2945232" y="1781328"/>
                </a:lnTo>
                <a:lnTo>
                  <a:pt x="2942316" y="1787159"/>
                </a:lnTo>
                <a:lnTo>
                  <a:pt x="2939400" y="1792989"/>
                </a:lnTo>
                <a:lnTo>
                  <a:pt x="2936484" y="1798820"/>
                </a:lnTo>
                <a:lnTo>
                  <a:pt x="2933568" y="1804651"/>
                </a:lnTo>
                <a:lnTo>
                  <a:pt x="2930652" y="1807567"/>
                </a:lnTo>
                <a:lnTo>
                  <a:pt x="2927736" y="1810482"/>
                </a:lnTo>
                <a:lnTo>
                  <a:pt x="2924820" y="1816313"/>
                </a:lnTo>
                <a:lnTo>
                  <a:pt x="2918987" y="1819228"/>
                </a:lnTo>
                <a:lnTo>
                  <a:pt x="2913155" y="1825059"/>
                </a:lnTo>
                <a:lnTo>
                  <a:pt x="2907323" y="1830890"/>
                </a:lnTo>
                <a:lnTo>
                  <a:pt x="2898575" y="1833805"/>
                </a:lnTo>
                <a:lnTo>
                  <a:pt x="2895659" y="1839636"/>
                </a:lnTo>
                <a:lnTo>
                  <a:pt x="2892743" y="1839636"/>
                </a:lnTo>
                <a:lnTo>
                  <a:pt x="2889827" y="1842552"/>
                </a:lnTo>
                <a:lnTo>
                  <a:pt x="2869414" y="1848383"/>
                </a:lnTo>
                <a:lnTo>
                  <a:pt x="2866498" y="1848383"/>
                </a:lnTo>
                <a:lnTo>
                  <a:pt x="2863582" y="1854213"/>
                </a:lnTo>
                <a:lnTo>
                  <a:pt x="2857750" y="1857129"/>
                </a:lnTo>
                <a:lnTo>
                  <a:pt x="2851918" y="1862960"/>
                </a:lnTo>
                <a:lnTo>
                  <a:pt x="2843170" y="1865875"/>
                </a:lnTo>
                <a:lnTo>
                  <a:pt x="2840254" y="1862960"/>
                </a:lnTo>
                <a:lnTo>
                  <a:pt x="2834421" y="1862960"/>
                </a:lnTo>
                <a:lnTo>
                  <a:pt x="2834421" y="1860044"/>
                </a:lnTo>
                <a:lnTo>
                  <a:pt x="2828589" y="1842552"/>
                </a:lnTo>
                <a:lnTo>
                  <a:pt x="2799429" y="1848383"/>
                </a:lnTo>
                <a:lnTo>
                  <a:pt x="2776100" y="1854213"/>
                </a:lnTo>
                <a:lnTo>
                  <a:pt x="2764436" y="1860044"/>
                </a:lnTo>
                <a:lnTo>
                  <a:pt x="2744023" y="1854213"/>
                </a:lnTo>
                <a:lnTo>
                  <a:pt x="2752771" y="1842552"/>
                </a:lnTo>
                <a:lnTo>
                  <a:pt x="2776100" y="1827975"/>
                </a:lnTo>
                <a:lnTo>
                  <a:pt x="2802345" y="1819228"/>
                </a:lnTo>
                <a:lnTo>
                  <a:pt x="2837337" y="1819228"/>
                </a:lnTo>
                <a:lnTo>
                  <a:pt x="2843170" y="1816313"/>
                </a:lnTo>
                <a:lnTo>
                  <a:pt x="2849002" y="1810482"/>
                </a:lnTo>
                <a:lnTo>
                  <a:pt x="2854834" y="1804651"/>
                </a:lnTo>
                <a:lnTo>
                  <a:pt x="2863582" y="1798820"/>
                </a:lnTo>
                <a:lnTo>
                  <a:pt x="2872330" y="1792989"/>
                </a:lnTo>
                <a:lnTo>
                  <a:pt x="2881079" y="1787159"/>
                </a:lnTo>
                <a:lnTo>
                  <a:pt x="2886911" y="1778412"/>
                </a:lnTo>
                <a:lnTo>
                  <a:pt x="2892743" y="1772581"/>
                </a:lnTo>
                <a:lnTo>
                  <a:pt x="2898575" y="1763835"/>
                </a:lnTo>
                <a:lnTo>
                  <a:pt x="2901491" y="1758004"/>
                </a:lnTo>
                <a:lnTo>
                  <a:pt x="2904407" y="1755089"/>
                </a:lnTo>
                <a:lnTo>
                  <a:pt x="2907323" y="1752174"/>
                </a:lnTo>
                <a:lnTo>
                  <a:pt x="2907323" y="1743427"/>
                </a:lnTo>
                <a:lnTo>
                  <a:pt x="2910239" y="1734681"/>
                </a:lnTo>
                <a:lnTo>
                  <a:pt x="2910239" y="1725935"/>
                </a:lnTo>
                <a:lnTo>
                  <a:pt x="2913155" y="1714273"/>
                </a:lnTo>
                <a:lnTo>
                  <a:pt x="2916071" y="1705527"/>
                </a:lnTo>
                <a:lnTo>
                  <a:pt x="2921903" y="1699696"/>
                </a:lnTo>
                <a:lnTo>
                  <a:pt x="2927736" y="1693865"/>
                </a:lnTo>
                <a:lnTo>
                  <a:pt x="2936484" y="1690950"/>
                </a:lnTo>
                <a:close/>
                <a:moveTo>
                  <a:pt x="524894" y="1682203"/>
                </a:moveTo>
                <a:lnTo>
                  <a:pt x="530725" y="1688034"/>
                </a:lnTo>
                <a:lnTo>
                  <a:pt x="533641" y="1690949"/>
                </a:lnTo>
                <a:lnTo>
                  <a:pt x="533641" y="1696780"/>
                </a:lnTo>
                <a:lnTo>
                  <a:pt x="533641" y="1702611"/>
                </a:lnTo>
                <a:lnTo>
                  <a:pt x="533641" y="1705527"/>
                </a:lnTo>
                <a:lnTo>
                  <a:pt x="530725" y="1708442"/>
                </a:lnTo>
                <a:lnTo>
                  <a:pt x="530725" y="1711357"/>
                </a:lnTo>
                <a:lnTo>
                  <a:pt x="530725" y="1731765"/>
                </a:lnTo>
                <a:lnTo>
                  <a:pt x="527809" y="1731765"/>
                </a:lnTo>
                <a:lnTo>
                  <a:pt x="524894" y="1734681"/>
                </a:lnTo>
                <a:lnTo>
                  <a:pt x="521976" y="1734681"/>
                </a:lnTo>
                <a:lnTo>
                  <a:pt x="521976" y="1737596"/>
                </a:lnTo>
                <a:lnTo>
                  <a:pt x="521976" y="1743427"/>
                </a:lnTo>
                <a:lnTo>
                  <a:pt x="516145" y="1740512"/>
                </a:lnTo>
                <a:lnTo>
                  <a:pt x="510312" y="1740512"/>
                </a:lnTo>
                <a:lnTo>
                  <a:pt x="504480" y="1737596"/>
                </a:lnTo>
                <a:lnTo>
                  <a:pt x="504480" y="1711357"/>
                </a:lnTo>
                <a:lnTo>
                  <a:pt x="507396" y="1705527"/>
                </a:lnTo>
                <a:lnTo>
                  <a:pt x="507396" y="1699696"/>
                </a:lnTo>
                <a:lnTo>
                  <a:pt x="507396" y="1693865"/>
                </a:lnTo>
                <a:lnTo>
                  <a:pt x="504480" y="1688034"/>
                </a:lnTo>
                <a:lnTo>
                  <a:pt x="507396" y="1688034"/>
                </a:lnTo>
                <a:lnTo>
                  <a:pt x="507396" y="1690949"/>
                </a:lnTo>
                <a:lnTo>
                  <a:pt x="510312" y="1690949"/>
                </a:lnTo>
                <a:lnTo>
                  <a:pt x="516145" y="1690949"/>
                </a:lnTo>
                <a:lnTo>
                  <a:pt x="519061" y="1688034"/>
                </a:lnTo>
                <a:lnTo>
                  <a:pt x="521976" y="1685119"/>
                </a:lnTo>
                <a:lnTo>
                  <a:pt x="524894" y="1685119"/>
                </a:lnTo>
                <a:close/>
                <a:moveTo>
                  <a:pt x="1802132" y="1679288"/>
                </a:moveTo>
                <a:lnTo>
                  <a:pt x="1796299" y="1688035"/>
                </a:lnTo>
                <a:lnTo>
                  <a:pt x="1796300" y="1688034"/>
                </a:lnTo>
                <a:close/>
                <a:moveTo>
                  <a:pt x="839828" y="1676372"/>
                </a:moveTo>
                <a:lnTo>
                  <a:pt x="836912" y="1685119"/>
                </a:lnTo>
                <a:lnTo>
                  <a:pt x="833996" y="1685119"/>
                </a:lnTo>
                <a:lnTo>
                  <a:pt x="831080" y="1685119"/>
                </a:lnTo>
                <a:lnTo>
                  <a:pt x="822331" y="1685119"/>
                </a:lnTo>
                <a:lnTo>
                  <a:pt x="816500" y="1685119"/>
                </a:lnTo>
                <a:lnTo>
                  <a:pt x="813584" y="1685119"/>
                </a:lnTo>
                <a:lnTo>
                  <a:pt x="816500" y="1688034"/>
                </a:lnTo>
                <a:lnTo>
                  <a:pt x="819417" y="1688034"/>
                </a:lnTo>
                <a:lnTo>
                  <a:pt x="836912" y="1685119"/>
                </a:lnTo>
                <a:lnTo>
                  <a:pt x="839829" y="1679288"/>
                </a:lnTo>
                <a:lnTo>
                  <a:pt x="839829" y="1676372"/>
                </a:lnTo>
                <a:close/>
                <a:moveTo>
                  <a:pt x="2679864" y="1667626"/>
                </a:moveTo>
                <a:lnTo>
                  <a:pt x="2679870" y="1667627"/>
                </a:lnTo>
                <a:lnTo>
                  <a:pt x="2679870" y="1667626"/>
                </a:lnTo>
                <a:close/>
                <a:moveTo>
                  <a:pt x="2210382" y="1667626"/>
                </a:moveTo>
                <a:lnTo>
                  <a:pt x="2216215" y="1673457"/>
                </a:lnTo>
                <a:lnTo>
                  <a:pt x="2224963" y="1679288"/>
                </a:lnTo>
                <a:lnTo>
                  <a:pt x="2216214" y="1670541"/>
                </a:lnTo>
                <a:close/>
                <a:moveTo>
                  <a:pt x="233284" y="1664711"/>
                </a:moveTo>
                <a:lnTo>
                  <a:pt x="233284" y="1667627"/>
                </a:lnTo>
                <a:lnTo>
                  <a:pt x="230368" y="1670542"/>
                </a:lnTo>
                <a:lnTo>
                  <a:pt x="227453" y="1673458"/>
                </a:lnTo>
                <a:lnTo>
                  <a:pt x="224536" y="1676373"/>
                </a:lnTo>
                <a:lnTo>
                  <a:pt x="230369" y="1673458"/>
                </a:lnTo>
                <a:lnTo>
                  <a:pt x="233285" y="1670542"/>
                </a:lnTo>
                <a:lnTo>
                  <a:pt x="233285" y="1667627"/>
                </a:lnTo>
                <a:lnTo>
                  <a:pt x="233285" y="1664711"/>
                </a:lnTo>
                <a:close/>
                <a:moveTo>
                  <a:pt x="2096655" y="1661795"/>
                </a:moveTo>
                <a:lnTo>
                  <a:pt x="2117068" y="1664711"/>
                </a:lnTo>
                <a:lnTo>
                  <a:pt x="2140397" y="1667626"/>
                </a:lnTo>
                <a:lnTo>
                  <a:pt x="2160809" y="1664711"/>
                </a:lnTo>
                <a:lnTo>
                  <a:pt x="2181222" y="1661795"/>
                </a:lnTo>
                <a:lnTo>
                  <a:pt x="2178305" y="1661795"/>
                </a:lnTo>
                <a:lnTo>
                  <a:pt x="2160809" y="1664711"/>
                </a:lnTo>
                <a:lnTo>
                  <a:pt x="2137480" y="1664711"/>
                </a:lnTo>
                <a:lnTo>
                  <a:pt x="2117068" y="1664711"/>
                </a:lnTo>
                <a:lnTo>
                  <a:pt x="2096656" y="1661795"/>
                </a:lnTo>
                <a:close/>
                <a:moveTo>
                  <a:pt x="857324" y="1658880"/>
                </a:moveTo>
                <a:lnTo>
                  <a:pt x="851492" y="1661795"/>
                </a:lnTo>
                <a:lnTo>
                  <a:pt x="845660" y="1667626"/>
                </a:lnTo>
                <a:lnTo>
                  <a:pt x="845657" y="1667631"/>
                </a:lnTo>
                <a:lnTo>
                  <a:pt x="845661" y="1667627"/>
                </a:lnTo>
                <a:lnTo>
                  <a:pt x="851493" y="1661796"/>
                </a:lnTo>
                <a:lnTo>
                  <a:pt x="854410" y="1661796"/>
                </a:lnTo>
                <a:lnTo>
                  <a:pt x="857325" y="1658881"/>
                </a:lnTo>
                <a:lnTo>
                  <a:pt x="857327" y="1658880"/>
                </a:lnTo>
                <a:close/>
                <a:moveTo>
                  <a:pt x="218704" y="1655965"/>
                </a:moveTo>
                <a:lnTo>
                  <a:pt x="224536" y="1658881"/>
                </a:lnTo>
                <a:lnTo>
                  <a:pt x="224538" y="1658881"/>
                </a:lnTo>
                <a:lnTo>
                  <a:pt x="218705" y="1655965"/>
                </a:lnTo>
                <a:close/>
                <a:moveTo>
                  <a:pt x="2084991" y="1655964"/>
                </a:moveTo>
                <a:lnTo>
                  <a:pt x="2084991" y="1655965"/>
                </a:lnTo>
                <a:lnTo>
                  <a:pt x="2096566" y="1661750"/>
                </a:lnTo>
                <a:close/>
                <a:moveTo>
                  <a:pt x="734849" y="1653050"/>
                </a:moveTo>
                <a:lnTo>
                  <a:pt x="737765" y="1661795"/>
                </a:lnTo>
                <a:lnTo>
                  <a:pt x="737766" y="1661796"/>
                </a:lnTo>
                <a:lnTo>
                  <a:pt x="737766" y="1655965"/>
                </a:lnTo>
                <a:close/>
                <a:moveTo>
                  <a:pt x="766926" y="1653049"/>
                </a:moveTo>
                <a:lnTo>
                  <a:pt x="766926" y="1653050"/>
                </a:lnTo>
                <a:lnTo>
                  <a:pt x="772758" y="1664712"/>
                </a:lnTo>
                <a:lnTo>
                  <a:pt x="784421" y="1688034"/>
                </a:lnTo>
                <a:lnTo>
                  <a:pt x="784422" y="1688034"/>
                </a:lnTo>
                <a:lnTo>
                  <a:pt x="772758" y="1664711"/>
                </a:lnTo>
                <a:close/>
                <a:moveTo>
                  <a:pt x="347012" y="1644303"/>
                </a:moveTo>
                <a:lnTo>
                  <a:pt x="352844" y="1647219"/>
                </a:lnTo>
                <a:lnTo>
                  <a:pt x="355760" y="1650134"/>
                </a:lnTo>
                <a:lnTo>
                  <a:pt x="361592" y="1655965"/>
                </a:lnTo>
                <a:lnTo>
                  <a:pt x="361592" y="1655964"/>
                </a:lnTo>
                <a:lnTo>
                  <a:pt x="355761" y="1650134"/>
                </a:lnTo>
                <a:lnTo>
                  <a:pt x="352845" y="1647218"/>
                </a:lnTo>
                <a:close/>
                <a:moveTo>
                  <a:pt x="524894" y="1635557"/>
                </a:moveTo>
                <a:lnTo>
                  <a:pt x="530725" y="1641388"/>
                </a:lnTo>
                <a:lnTo>
                  <a:pt x="533641" y="1644303"/>
                </a:lnTo>
                <a:lnTo>
                  <a:pt x="533641" y="1650134"/>
                </a:lnTo>
                <a:lnTo>
                  <a:pt x="536557" y="1655965"/>
                </a:lnTo>
                <a:lnTo>
                  <a:pt x="536557" y="1658881"/>
                </a:lnTo>
                <a:lnTo>
                  <a:pt x="536557" y="1661796"/>
                </a:lnTo>
                <a:lnTo>
                  <a:pt x="533641" y="1661796"/>
                </a:lnTo>
                <a:lnTo>
                  <a:pt x="530725" y="1667627"/>
                </a:lnTo>
                <a:lnTo>
                  <a:pt x="530725" y="1670542"/>
                </a:lnTo>
                <a:lnTo>
                  <a:pt x="527809" y="1676373"/>
                </a:lnTo>
                <a:lnTo>
                  <a:pt x="519061" y="1667627"/>
                </a:lnTo>
                <a:lnTo>
                  <a:pt x="516145" y="1664711"/>
                </a:lnTo>
                <a:lnTo>
                  <a:pt x="513228" y="1658881"/>
                </a:lnTo>
                <a:lnTo>
                  <a:pt x="513228" y="1653050"/>
                </a:lnTo>
                <a:lnTo>
                  <a:pt x="513228" y="1650134"/>
                </a:lnTo>
                <a:lnTo>
                  <a:pt x="510312" y="1647219"/>
                </a:lnTo>
                <a:lnTo>
                  <a:pt x="513228" y="1644303"/>
                </a:lnTo>
                <a:lnTo>
                  <a:pt x="516145" y="1641388"/>
                </a:lnTo>
                <a:lnTo>
                  <a:pt x="519061" y="1641388"/>
                </a:lnTo>
                <a:lnTo>
                  <a:pt x="521976" y="1641388"/>
                </a:lnTo>
                <a:close/>
                <a:moveTo>
                  <a:pt x="2408675" y="1632641"/>
                </a:moveTo>
                <a:lnTo>
                  <a:pt x="2376598" y="1638472"/>
                </a:lnTo>
                <a:lnTo>
                  <a:pt x="2350354" y="1644303"/>
                </a:lnTo>
                <a:lnTo>
                  <a:pt x="2327025" y="1650133"/>
                </a:lnTo>
                <a:lnTo>
                  <a:pt x="2315361" y="1653049"/>
                </a:lnTo>
                <a:lnTo>
                  <a:pt x="2306613" y="1658880"/>
                </a:lnTo>
                <a:lnTo>
                  <a:pt x="2286200" y="1670541"/>
                </a:lnTo>
                <a:lnTo>
                  <a:pt x="2265788" y="1679288"/>
                </a:lnTo>
                <a:lnTo>
                  <a:pt x="2241292" y="1682009"/>
                </a:lnTo>
                <a:lnTo>
                  <a:pt x="2242459" y="1682203"/>
                </a:lnTo>
                <a:lnTo>
                  <a:pt x="2265788" y="1679288"/>
                </a:lnTo>
                <a:lnTo>
                  <a:pt x="2289116" y="1670542"/>
                </a:lnTo>
                <a:lnTo>
                  <a:pt x="2306613" y="1658880"/>
                </a:lnTo>
                <a:lnTo>
                  <a:pt x="2318277" y="1653049"/>
                </a:lnTo>
                <a:lnTo>
                  <a:pt x="2329941" y="1650134"/>
                </a:lnTo>
                <a:lnTo>
                  <a:pt x="2350354" y="1644303"/>
                </a:lnTo>
                <a:lnTo>
                  <a:pt x="2379515" y="1638472"/>
                </a:lnTo>
                <a:close/>
                <a:moveTo>
                  <a:pt x="323684" y="1623895"/>
                </a:moveTo>
                <a:lnTo>
                  <a:pt x="326599" y="1626811"/>
                </a:lnTo>
                <a:lnTo>
                  <a:pt x="326599" y="1629726"/>
                </a:lnTo>
                <a:lnTo>
                  <a:pt x="326599" y="1632642"/>
                </a:lnTo>
                <a:lnTo>
                  <a:pt x="329515" y="1632642"/>
                </a:lnTo>
                <a:lnTo>
                  <a:pt x="332432" y="1635557"/>
                </a:lnTo>
                <a:lnTo>
                  <a:pt x="335347" y="1638473"/>
                </a:lnTo>
                <a:lnTo>
                  <a:pt x="341180" y="1641388"/>
                </a:lnTo>
                <a:lnTo>
                  <a:pt x="335349" y="1638472"/>
                </a:lnTo>
                <a:lnTo>
                  <a:pt x="332432" y="1635557"/>
                </a:lnTo>
                <a:lnTo>
                  <a:pt x="329515" y="1632641"/>
                </a:lnTo>
                <a:lnTo>
                  <a:pt x="326600" y="1632641"/>
                </a:lnTo>
                <a:lnTo>
                  <a:pt x="326600" y="1629726"/>
                </a:lnTo>
                <a:lnTo>
                  <a:pt x="326600" y="1626810"/>
                </a:lnTo>
                <a:close/>
                <a:moveTo>
                  <a:pt x="1805048" y="1615149"/>
                </a:moveTo>
                <a:lnTo>
                  <a:pt x="1796301" y="1620979"/>
                </a:lnTo>
                <a:lnTo>
                  <a:pt x="1796300" y="1620979"/>
                </a:lnTo>
                <a:lnTo>
                  <a:pt x="1796300" y="1620980"/>
                </a:lnTo>
                <a:lnTo>
                  <a:pt x="1796299" y="1620980"/>
                </a:lnTo>
                <a:lnTo>
                  <a:pt x="1796299" y="1623895"/>
                </a:lnTo>
                <a:lnTo>
                  <a:pt x="1796299" y="1629726"/>
                </a:lnTo>
                <a:lnTo>
                  <a:pt x="1799216" y="1635557"/>
                </a:lnTo>
                <a:lnTo>
                  <a:pt x="1802132" y="1638472"/>
                </a:lnTo>
                <a:lnTo>
                  <a:pt x="1799216" y="1635556"/>
                </a:lnTo>
                <a:lnTo>
                  <a:pt x="1796300" y="1629726"/>
                </a:lnTo>
                <a:lnTo>
                  <a:pt x="1796300" y="1623895"/>
                </a:lnTo>
                <a:lnTo>
                  <a:pt x="1796300" y="1620980"/>
                </a:lnTo>
                <a:lnTo>
                  <a:pt x="1796301" y="1620979"/>
                </a:lnTo>
                <a:lnTo>
                  <a:pt x="1805048" y="1618064"/>
                </a:lnTo>
                <a:lnTo>
                  <a:pt x="1810879" y="1615149"/>
                </a:lnTo>
                <a:close/>
                <a:moveTo>
                  <a:pt x="472404" y="1606402"/>
                </a:moveTo>
                <a:lnTo>
                  <a:pt x="472404" y="1609318"/>
                </a:lnTo>
                <a:lnTo>
                  <a:pt x="475320" y="1612233"/>
                </a:lnTo>
                <a:lnTo>
                  <a:pt x="486984" y="1623895"/>
                </a:lnTo>
                <a:lnTo>
                  <a:pt x="486984" y="1620979"/>
                </a:lnTo>
                <a:lnTo>
                  <a:pt x="475320" y="1609317"/>
                </a:lnTo>
                <a:close/>
                <a:moveTo>
                  <a:pt x="1819628" y="1600572"/>
                </a:moveTo>
                <a:lnTo>
                  <a:pt x="1819628" y="1603487"/>
                </a:lnTo>
                <a:lnTo>
                  <a:pt x="1819628" y="1606403"/>
                </a:lnTo>
                <a:lnTo>
                  <a:pt x="1819628" y="1609318"/>
                </a:lnTo>
                <a:lnTo>
                  <a:pt x="1819629" y="1609318"/>
                </a:lnTo>
                <a:lnTo>
                  <a:pt x="1819629" y="1606402"/>
                </a:lnTo>
                <a:lnTo>
                  <a:pt x="1819629" y="1603487"/>
                </a:lnTo>
                <a:lnTo>
                  <a:pt x="1819629" y="1600572"/>
                </a:lnTo>
                <a:close/>
                <a:moveTo>
                  <a:pt x="469488" y="1600572"/>
                </a:moveTo>
                <a:lnTo>
                  <a:pt x="469488" y="1603487"/>
                </a:lnTo>
                <a:lnTo>
                  <a:pt x="470945" y="1603487"/>
                </a:lnTo>
                <a:close/>
                <a:moveTo>
                  <a:pt x="2487409" y="1600571"/>
                </a:moveTo>
                <a:lnTo>
                  <a:pt x="2487406" y="1600576"/>
                </a:lnTo>
                <a:lnTo>
                  <a:pt x="2484493" y="1603487"/>
                </a:lnTo>
                <a:lnTo>
                  <a:pt x="2478661" y="1612233"/>
                </a:lnTo>
                <a:lnTo>
                  <a:pt x="2469913" y="1615148"/>
                </a:lnTo>
                <a:lnTo>
                  <a:pt x="2461164" y="1620979"/>
                </a:lnTo>
                <a:lnTo>
                  <a:pt x="2437836" y="1626810"/>
                </a:lnTo>
                <a:lnTo>
                  <a:pt x="2461165" y="1620979"/>
                </a:lnTo>
                <a:lnTo>
                  <a:pt x="2478661" y="1612233"/>
                </a:lnTo>
                <a:lnTo>
                  <a:pt x="2487406" y="1600576"/>
                </a:lnTo>
                <a:lnTo>
                  <a:pt x="2487410" y="1600571"/>
                </a:lnTo>
                <a:close/>
                <a:moveTo>
                  <a:pt x="1825460" y="1597656"/>
                </a:moveTo>
                <a:lnTo>
                  <a:pt x="1822545" y="1600571"/>
                </a:lnTo>
                <a:lnTo>
                  <a:pt x="1825461" y="1600571"/>
                </a:lnTo>
                <a:lnTo>
                  <a:pt x="1831292" y="1597656"/>
                </a:lnTo>
                <a:close/>
                <a:moveTo>
                  <a:pt x="758178" y="1591825"/>
                </a:moveTo>
                <a:lnTo>
                  <a:pt x="758178" y="1591826"/>
                </a:lnTo>
                <a:lnTo>
                  <a:pt x="764010" y="1600572"/>
                </a:lnTo>
                <a:lnTo>
                  <a:pt x="764010" y="1609318"/>
                </a:lnTo>
                <a:lnTo>
                  <a:pt x="766926" y="1615149"/>
                </a:lnTo>
                <a:lnTo>
                  <a:pt x="769842" y="1620980"/>
                </a:lnTo>
                <a:lnTo>
                  <a:pt x="772758" y="1626811"/>
                </a:lnTo>
                <a:lnTo>
                  <a:pt x="775674" y="1629726"/>
                </a:lnTo>
                <a:lnTo>
                  <a:pt x="772758" y="1626810"/>
                </a:lnTo>
                <a:lnTo>
                  <a:pt x="769842" y="1620979"/>
                </a:lnTo>
                <a:lnTo>
                  <a:pt x="766926" y="1615149"/>
                </a:lnTo>
                <a:lnTo>
                  <a:pt x="764011" y="1609318"/>
                </a:lnTo>
                <a:lnTo>
                  <a:pt x="764011" y="1600571"/>
                </a:lnTo>
                <a:close/>
                <a:moveTo>
                  <a:pt x="472403" y="1583080"/>
                </a:moveTo>
                <a:lnTo>
                  <a:pt x="469488" y="1585994"/>
                </a:lnTo>
                <a:lnTo>
                  <a:pt x="469488" y="1588910"/>
                </a:lnTo>
                <a:lnTo>
                  <a:pt x="469488" y="1591823"/>
                </a:lnTo>
                <a:close/>
                <a:moveTo>
                  <a:pt x="2493241" y="1583079"/>
                </a:moveTo>
                <a:lnTo>
                  <a:pt x="2490325" y="1591825"/>
                </a:lnTo>
                <a:lnTo>
                  <a:pt x="2490325" y="1594741"/>
                </a:lnTo>
                <a:lnTo>
                  <a:pt x="2493241" y="1588910"/>
                </a:lnTo>
                <a:close/>
                <a:moveTo>
                  <a:pt x="5720357" y="1581136"/>
                </a:moveTo>
                <a:lnTo>
                  <a:pt x="5706753" y="1583079"/>
                </a:lnTo>
                <a:lnTo>
                  <a:pt x="5700923" y="1585994"/>
                </a:lnTo>
                <a:close/>
                <a:moveTo>
                  <a:pt x="2956896" y="1580163"/>
                </a:moveTo>
                <a:lnTo>
                  <a:pt x="2959812" y="1580163"/>
                </a:lnTo>
                <a:lnTo>
                  <a:pt x="2962728" y="1583079"/>
                </a:lnTo>
                <a:lnTo>
                  <a:pt x="2965645" y="1585994"/>
                </a:lnTo>
                <a:lnTo>
                  <a:pt x="2968561" y="1588909"/>
                </a:lnTo>
                <a:lnTo>
                  <a:pt x="2971477" y="1597656"/>
                </a:lnTo>
                <a:lnTo>
                  <a:pt x="2977309" y="1603487"/>
                </a:lnTo>
                <a:lnTo>
                  <a:pt x="2983141" y="1609317"/>
                </a:lnTo>
                <a:lnTo>
                  <a:pt x="2991889" y="1612233"/>
                </a:lnTo>
                <a:lnTo>
                  <a:pt x="3000637" y="1615148"/>
                </a:lnTo>
                <a:lnTo>
                  <a:pt x="3006470" y="1618064"/>
                </a:lnTo>
                <a:lnTo>
                  <a:pt x="3009386" y="1618064"/>
                </a:lnTo>
                <a:lnTo>
                  <a:pt x="3012302" y="1618064"/>
                </a:lnTo>
                <a:lnTo>
                  <a:pt x="3018134" y="1615148"/>
                </a:lnTo>
                <a:lnTo>
                  <a:pt x="3021050" y="1612233"/>
                </a:lnTo>
                <a:lnTo>
                  <a:pt x="3023966" y="1609317"/>
                </a:lnTo>
                <a:lnTo>
                  <a:pt x="3026882" y="1612233"/>
                </a:lnTo>
                <a:lnTo>
                  <a:pt x="3029798" y="1615148"/>
                </a:lnTo>
                <a:lnTo>
                  <a:pt x="3029798" y="1618064"/>
                </a:lnTo>
                <a:lnTo>
                  <a:pt x="3029798" y="1623895"/>
                </a:lnTo>
                <a:lnTo>
                  <a:pt x="3029798" y="1626810"/>
                </a:lnTo>
                <a:lnTo>
                  <a:pt x="3026882" y="1629725"/>
                </a:lnTo>
                <a:lnTo>
                  <a:pt x="3023966" y="1632641"/>
                </a:lnTo>
                <a:lnTo>
                  <a:pt x="3021050" y="1635556"/>
                </a:lnTo>
                <a:lnTo>
                  <a:pt x="3018134" y="1638472"/>
                </a:lnTo>
                <a:lnTo>
                  <a:pt x="3012302" y="1641387"/>
                </a:lnTo>
                <a:lnTo>
                  <a:pt x="3009386" y="1644303"/>
                </a:lnTo>
                <a:lnTo>
                  <a:pt x="3006470" y="1644303"/>
                </a:lnTo>
                <a:lnTo>
                  <a:pt x="3003554" y="1644303"/>
                </a:lnTo>
                <a:lnTo>
                  <a:pt x="2997721" y="1647218"/>
                </a:lnTo>
                <a:lnTo>
                  <a:pt x="2994805" y="1653049"/>
                </a:lnTo>
                <a:lnTo>
                  <a:pt x="2991889" y="1655964"/>
                </a:lnTo>
                <a:lnTo>
                  <a:pt x="2988973" y="1661795"/>
                </a:lnTo>
                <a:lnTo>
                  <a:pt x="2986057" y="1664711"/>
                </a:lnTo>
                <a:lnTo>
                  <a:pt x="2971477" y="1667626"/>
                </a:lnTo>
                <a:lnTo>
                  <a:pt x="2962728" y="1661795"/>
                </a:lnTo>
                <a:lnTo>
                  <a:pt x="2959812" y="1661795"/>
                </a:lnTo>
                <a:lnTo>
                  <a:pt x="2953980" y="1664711"/>
                </a:lnTo>
                <a:lnTo>
                  <a:pt x="2945232" y="1664711"/>
                </a:lnTo>
                <a:lnTo>
                  <a:pt x="2936484" y="1664711"/>
                </a:lnTo>
                <a:lnTo>
                  <a:pt x="2927736" y="1664711"/>
                </a:lnTo>
                <a:lnTo>
                  <a:pt x="2921903" y="1661795"/>
                </a:lnTo>
                <a:lnTo>
                  <a:pt x="2916071" y="1661795"/>
                </a:lnTo>
                <a:lnTo>
                  <a:pt x="2916071" y="1658880"/>
                </a:lnTo>
                <a:lnTo>
                  <a:pt x="2916071" y="1655964"/>
                </a:lnTo>
                <a:lnTo>
                  <a:pt x="2918987" y="1653049"/>
                </a:lnTo>
                <a:lnTo>
                  <a:pt x="2921903" y="1650134"/>
                </a:lnTo>
                <a:lnTo>
                  <a:pt x="2924819" y="1647218"/>
                </a:lnTo>
                <a:lnTo>
                  <a:pt x="2930652" y="1641387"/>
                </a:lnTo>
                <a:lnTo>
                  <a:pt x="2933568" y="1632641"/>
                </a:lnTo>
                <a:lnTo>
                  <a:pt x="2939400" y="1626810"/>
                </a:lnTo>
                <a:lnTo>
                  <a:pt x="2942316" y="1620979"/>
                </a:lnTo>
                <a:lnTo>
                  <a:pt x="2945232" y="1618064"/>
                </a:lnTo>
                <a:lnTo>
                  <a:pt x="2945232" y="1612233"/>
                </a:lnTo>
                <a:lnTo>
                  <a:pt x="2945232" y="1606402"/>
                </a:lnTo>
                <a:lnTo>
                  <a:pt x="2948148" y="1597656"/>
                </a:lnTo>
                <a:lnTo>
                  <a:pt x="2951064" y="1585994"/>
                </a:lnTo>
                <a:lnTo>
                  <a:pt x="2953980" y="1583079"/>
                </a:lnTo>
                <a:close/>
                <a:moveTo>
                  <a:pt x="737766" y="1577248"/>
                </a:moveTo>
                <a:lnTo>
                  <a:pt x="737766" y="1577249"/>
                </a:lnTo>
                <a:lnTo>
                  <a:pt x="752346" y="1588910"/>
                </a:lnTo>
                <a:lnTo>
                  <a:pt x="758178" y="1585995"/>
                </a:lnTo>
                <a:lnTo>
                  <a:pt x="758178" y="1585994"/>
                </a:lnTo>
                <a:lnTo>
                  <a:pt x="752346" y="1588910"/>
                </a:lnTo>
                <a:close/>
                <a:moveTo>
                  <a:pt x="504481" y="1577248"/>
                </a:moveTo>
                <a:lnTo>
                  <a:pt x="504479" y="1577249"/>
                </a:lnTo>
                <a:lnTo>
                  <a:pt x="510312" y="1583079"/>
                </a:lnTo>
                <a:close/>
                <a:moveTo>
                  <a:pt x="816499" y="1574333"/>
                </a:moveTo>
                <a:lnTo>
                  <a:pt x="807753" y="1577248"/>
                </a:lnTo>
                <a:lnTo>
                  <a:pt x="799049" y="1581598"/>
                </a:lnTo>
                <a:lnTo>
                  <a:pt x="801919" y="1580164"/>
                </a:lnTo>
                <a:close/>
                <a:moveTo>
                  <a:pt x="463654" y="1574333"/>
                </a:moveTo>
                <a:lnTo>
                  <a:pt x="463654" y="1577248"/>
                </a:lnTo>
                <a:lnTo>
                  <a:pt x="463656" y="1577248"/>
                </a:lnTo>
                <a:lnTo>
                  <a:pt x="466571" y="1574333"/>
                </a:lnTo>
                <a:close/>
                <a:moveTo>
                  <a:pt x="816500" y="1574332"/>
                </a:moveTo>
                <a:lnTo>
                  <a:pt x="816500" y="1574333"/>
                </a:lnTo>
                <a:lnTo>
                  <a:pt x="833996" y="1574333"/>
                </a:lnTo>
                <a:lnTo>
                  <a:pt x="854409" y="1583079"/>
                </a:lnTo>
                <a:lnTo>
                  <a:pt x="854414" y="1583081"/>
                </a:lnTo>
                <a:lnTo>
                  <a:pt x="854410" y="1583079"/>
                </a:lnTo>
                <a:lnTo>
                  <a:pt x="854410" y="1580163"/>
                </a:lnTo>
                <a:lnTo>
                  <a:pt x="851493" y="1580163"/>
                </a:lnTo>
                <a:lnTo>
                  <a:pt x="845661" y="1577248"/>
                </a:lnTo>
                <a:lnTo>
                  <a:pt x="839829" y="1574332"/>
                </a:lnTo>
                <a:lnTo>
                  <a:pt x="833997" y="1574332"/>
                </a:lnTo>
                <a:lnTo>
                  <a:pt x="825249" y="1574332"/>
                </a:lnTo>
                <a:close/>
                <a:moveTo>
                  <a:pt x="538015" y="1567044"/>
                </a:moveTo>
                <a:lnTo>
                  <a:pt x="536556" y="1568502"/>
                </a:lnTo>
                <a:lnTo>
                  <a:pt x="535071" y="1569987"/>
                </a:lnTo>
                <a:lnTo>
                  <a:pt x="533641" y="1571417"/>
                </a:lnTo>
                <a:lnTo>
                  <a:pt x="536556" y="1568502"/>
                </a:lnTo>
                <a:lnTo>
                  <a:pt x="539472" y="1568502"/>
                </a:lnTo>
                <a:lnTo>
                  <a:pt x="539472" y="1571418"/>
                </a:lnTo>
                <a:lnTo>
                  <a:pt x="539472" y="1577248"/>
                </a:lnTo>
                <a:lnTo>
                  <a:pt x="539473" y="1577248"/>
                </a:lnTo>
                <a:lnTo>
                  <a:pt x="539473" y="1574332"/>
                </a:lnTo>
                <a:lnTo>
                  <a:pt x="539473" y="1571417"/>
                </a:lnTo>
                <a:lnTo>
                  <a:pt x="539473" y="1568501"/>
                </a:lnTo>
                <a:close/>
                <a:moveTo>
                  <a:pt x="758178" y="1562671"/>
                </a:moveTo>
                <a:lnTo>
                  <a:pt x="761094" y="1565586"/>
                </a:lnTo>
                <a:lnTo>
                  <a:pt x="766926" y="1571417"/>
                </a:lnTo>
                <a:lnTo>
                  <a:pt x="772758" y="1574333"/>
                </a:lnTo>
                <a:lnTo>
                  <a:pt x="778591" y="1580164"/>
                </a:lnTo>
                <a:lnTo>
                  <a:pt x="782966" y="1581622"/>
                </a:lnTo>
                <a:lnTo>
                  <a:pt x="778591" y="1577248"/>
                </a:lnTo>
                <a:lnTo>
                  <a:pt x="769844" y="1571417"/>
                </a:lnTo>
                <a:close/>
                <a:moveTo>
                  <a:pt x="542389" y="1562671"/>
                </a:moveTo>
                <a:lnTo>
                  <a:pt x="542389" y="1565586"/>
                </a:lnTo>
                <a:lnTo>
                  <a:pt x="542390" y="1565586"/>
                </a:lnTo>
                <a:lnTo>
                  <a:pt x="542390" y="1562671"/>
                </a:lnTo>
                <a:close/>
                <a:moveTo>
                  <a:pt x="1857538" y="1562670"/>
                </a:moveTo>
                <a:lnTo>
                  <a:pt x="1857537" y="1562671"/>
                </a:lnTo>
                <a:lnTo>
                  <a:pt x="1857537" y="1571418"/>
                </a:lnTo>
                <a:lnTo>
                  <a:pt x="1857538" y="1571417"/>
                </a:lnTo>
                <a:lnTo>
                  <a:pt x="1857538" y="1562671"/>
                </a:lnTo>
                <a:close/>
                <a:moveTo>
                  <a:pt x="676526" y="1562668"/>
                </a:moveTo>
                <a:lnTo>
                  <a:pt x="676528" y="1562671"/>
                </a:lnTo>
                <a:lnTo>
                  <a:pt x="699856" y="1562671"/>
                </a:lnTo>
                <a:lnTo>
                  <a:pt x="702772" y="1562671"/>
                </a:lnTo>
                <a:lnTo>
                  <a:pt x="702773" y="1562670"/>
                </a:lnTo>
                <a:lnTo>
                  <a:pt x="699857" y="1562670"/>
                </a:lnTo>
                <a:lnTo>
                  <a:pt x="676529" y="1562670"/>
                </a:lnTo>
                <a:close/>
                <a:moveTo>
                  <a:pt x="548221" y="1559755"/>
                </a:moveTo>
                <a:lnTo>
                  <a:pt x="545305" y="1562671"/>
                </a:lnTo>
                <a:lnTo>
                  <a:pt x="545306" y="1562671"/>
                </a:lnTo>
                <a:close/>
                <a:moveTo>
                  <a:pt x="717354" y="1556839"/>
                </a:moveTo>
                <a:lnTo>
                  <a:pt x="711522" y="1559755"/>
                </a:lnTo>
                <a:lnTo>
                  <a:pt x="711520" y="1559756"/>
                </a:lnTo>
                <a:lnTo>
                  <a:pt x="711521" y="1559756"/>
                </a:lnTo>
                <a:lnTo>
                  <a:pt x="717353" y="1556841"/>
                </a:lnTo>
                <a:lnTo>
                  <a:pt x="717357" y="1556839"/>
                </a:lnTo>
                <a:close/>
                <a:moveTo>
                  <a:pt x="535682" y="1555676"/>
                </a:moveTo>
                <a:lnTo>
                  <a:pt x="533640" y="1559756"/>
                </a:lnTo>
                <a:lnTo>
                  <a:pt x="536556" y="1559756"/>
                </a:lnTo>
                <a:lnTo>
                  <a:pt x="539472" y="1559756"/>
                </a:lnTo>
                <a:lnTo>
                  <a:pt x="539472" y="1562671"/>
                </a:lnTo>
                <a:lnTo>
                  <a:pt x="539472" y="1565586"/>
                </a:lnTo>
                <a:lnTo>
                  <a:pt x="539473" y="1565586"/>
                </a:lnTo>
                <a:lnTo>
                  <a:pt x="539473" y="1562671"/>
                </a:lnTo>
                <a:lnTo>
                  <a:pt x="539473" y="1559755"/>
                </a:lnTo>
                <a:lnTo>
                  <a:pt x="536556" y="1559755"/>
                </a:lnTo>
                <a:lnTo>
                  <a:pt x="533641" y="1559755"/>
                </a:lnTo>
                <a:close/>
                <a:moveTo>
                  <a:pt x="759151" y="1546149"/>
                </a:moveTo>
                <a:lnTo>
                  <a:pt x="755263" y="1548093"/>
                </a:lnTo>
                <a:lnTo>
                  <a:pt x="752347" y="1553924"/>
                </a:lnTo>
                <a:lnTo>
                  <a:pt x="749431" y="1553924"/>
                </a:lnTo>
                <a:lnTo>
                  <a:pt x="746515" y="1553924"/>
                </a:lnTo>
                <a:lnTo>
                  <a:pt x="746515" y="1556839"/>
                </a:lnTo>
                <a:lnTo>
                  <a:pt x="743599" y="1556839"/>
                </a:lnTo>
                <a:lnTo>
                  <a:pt x="740682" y="1556839"/>
                </a:lnTo>
                <a:lnTo>
                  <a:pt x="734851" y="1556839"/>
                </a:lnTo>
                <a:lnTo>
                  <a:pt x="731935" y="1553924"/>
                </a:lnTo>
                <a:lnTo>
                  <a:pt x="731929" y="1553925"/>
                </a:lnTo>
                <a:lnTo>
                  <a:pt x="731933" y="1553925"/>
                </a:lnTo>
                <a:lnTo>
                  <a:pt x="734849" y="1556840"/>
                </a:lnTo>
                <a:lnTo>
                  <a:pt x="737766" y="1556840"/>
                </a:lnTo>
                <a:lnTo>
                  <a:pt x="746513" y="1556840"/>
                </a:lnTo>
                <a:lnTo>
                  <a:pt x="746517" y="1556841"/>
                </a:lnTo>
                <a:lnTo>
                  <a:pt x="746514" y="1556840"/>
                </a:lnTo>
                <a:lnTo>
                  <a:pt x="749431" y="1556840"/>
                </a:lnTo>
                <a:lnTo>
                  <a:pt x="752347" y="1553924"/>
                </a:lnTo>
                <a:lnTo>
                  <a:pt x="758178" y="1548093"/>
                </a:lnTo>
                <a:close/>
                <a:moveTo>
                  <a:pt x="5791318" y="1545179"/>
                </a:moveTo>
                <a:lnTo>
                  <a:pt x="5800067" y="1548094"/>
                </a:lnTo>
                <a:lnTo>
                  <a:pt x="5802983" y="1559756"/>
                </a:lnTo>
                <a:lnTo>
                  <a:pt x="5800067" y="1571417"/>
                </a:lnTo>
                <a:lnTo>
                  <a:pt x="5794235" y="1583079"/>
                </a:lnTo>
                <a:lnTo>
                  <a:pt x="5791318" y="1591825"/>
                </a:lnTo>
                <a:lnTo>
                  <a:pt x="5788402" y="1594741"/>
                </a:lnTo>
                <a:lnTo>
                  <a:pt x="5791318" y="1597656"/>
                </a:lnTo>
                <a:lnTo>
                  <a:pt x="5794235" y="1600572"/>
                </a:lnTo>
                <a:lnTo>
                  <a:pt x="5798124" y="1602516"/>
                </a:lnTo>
                <a:lnTo>
                  <a:pt x="5788403" y="1594741"/>
                </a:lnTo>
                <a:lnTo>
                  <a:pt x="5791319" y="1591826"/>
                </a:lnTo>
                <a:lnTo>
                  <a:pt x="5794235" y="1583079"/>
                </a:lnTo>
                <a:lnTo>
                  <a:pt x="5800068" y="1571418"/>
                </a:lnTo>
                <a:lnTo>
                  <a:pt x="5802984" y="1559756"/>
                </a:lnTo>
                <a:lnTo>
                  <a:pt x="5800068" y="1548094"/>
                </a:lnTo>
                <a:lnTo>
                  <a:pt x="5791319" y="1545179"/>
                </a:lnTo>
                <a:close/>
                <a:moveTo>
                  <a:pt x="5785486" y="1542263"/>
                </a:moveTo>
                <a:lnTo>
                  <a:pt x="5788402" y="1545179"/>
                </a:lnTo>
                <a:lnTo>
                  <a:pt x="5788403" y="1545179"/>
                </a:lnTo>
                <a:lnTo>
                  <a:pt x="5785487" y="1542263"/>
                </a:lnTo>
                <a:close/>
                <a:moveTo>
                  <a:pt x="659031" y="1542263"/>
                </a:moveTo>
                <a:lnTo>
                  <a:pt x="624039" y="1545178"/>
                </a:lnTo>
                <a:lnTo>
                  <a:pt x="615289" y="1548824"/>
                </a:lnTo>
                <a:lnTo>
                  <a:pt x="618207" y="1548094"/>
                </a:lnTo>
                <a:lnTo>
                  <a:pt x="624038" y="1545179"/>
                </a:lnTo>
                <a:close/>
                <a:moveTo>
                  <a:pt x="1877950" y="1539348"/>
                </a:moveTo>
                <a:lnTo>
                  <a:pt x="1869201" y="1542263"/>
                </a:lnTo>
                <a:lnTo>
                  <a:pt x="1863370" y="1548094"/>
                </a:lnTo>
                <a:lnTo>
                  <a:pt x="1863369" y="1548094"/>
                </a:lnTo>
                <a:lnTo>
                  <a:pt x="1863369" y="1548095"/>
                </a:lnTo>
                <a:lnTo>
                  <a:pt x="1863370" y="1548094"/>
                </a:lnTo>
                <a:lnTo>
                  <a:pt x="1869202" y="1545178"/>
                </a:lnTo>
                <a:lnTo>
                  <a:pt x="1875034" y="1542263"/>
                </a:lnTo>
                <a:lnTo>
                  <a:pt x="1883781" y="1539348"/>
                </a:lnTo>
                <a:close/>
                <a:moveTo>
                  <a:pt x="519062" y="1537403"/>
                </a:moveTo>
                <a:lnTo>
                  <a:pt x="504484" y="1542262"/>
                </a:lnTo>
                <a:lnTo>
                  <a:pt x="504479" y="1542263"/>
                </a:lnTo>
                <a:lnTo>
                  <a:pt x="501358" y="1542888"/>
                </a:lnTo>
                <a:lnTo>
                  <a:pt x="489900" y="1545178"/>
                </a:lnTo>
                <a:lnTo>
                  <a:pt x="489899" y="1545179"/>
                </a:lnTo>
                <a:lnTo>
                  <a:pt x="501358" y="1542888"/>
                </a:lnTo>
                <a:lnTo>
                  <a:pt x="504480" y="1542263"/>
                </a:lnTo>
                <a:lnTo>
                  <a:pt x="504484" y="1542262"/>
                </a:lnTo>
                <a:lnTo>
                  <a:pt x="516143" y="1539348"/>
                </a:lnTo>
                <a:close/>
                <a:moveTo>
                  <a:pt x="666807" y="1537400"/>
                </a:moveTo>
                <a:lnTo>
                  <a:pt x="667780" y="1542263"/>
                </a:lnTo>
                <a:lnTo>
                  <a:pt x="670697" y="1549068"/>
                </a:lnTo>
                <a:lnTo>
                  <a:pt x="670697" y="1548093"/>
                </a:lnTo>
                <a:lnTo>
                  <a:pt x="667780" y="1539347"/>
                </a:lnTo>
                <a:close/>
                <a:moveTo>
                  <a:pt x="1285987" y="1536432"/>
                </a:moveTo>
                <a:lnTo>
                  <a:pt x="1256827" y="1542263"/>
                </a:lnTo>
                <a:lnTo>
                  <a:pt x="1236413" y="1553925"/>
                </a:lnTo>
                <a:lnTo>
                  <a:pt x="1221833" y="1565587"/>
                </a:lnTo>
                <a:lnTo>
                  <a:pt x="1216001" y="1571418"/>
                </a:lnTo>
                <a:lnTo>
                  <a:pt x="1210169" y="1594741"/>
                </a:lnTo>
                <a:lnTo>
                  <a:pt x="1216001" y="1618064"/>
                </a:lnTo>
                <a:lnTo>
                  <a:pt x="1218917" y="1629726"/>
                </a:lnTo>
                <a:lnTo>
                  <a:pt x="1221833" y="1638472"/>
                </a:lnTo>
                <a:lnTo>
                  <a:pt x="1227666" y="1647219"/>
                </a:lnTo>
                <a:lnTo>
                  <a:pt x="1233497" y="1650134"/>
                </a:lnTo>
                <a:lnTo>
                  <a:pt x="1239330" y="1653050"/>
                </a:lnTo>
                <a:lnTo>
                  <a:pt x="1242246" y="1655965"/>
                </a:lnTo>
                <a:lnTo>
                  <a:pt x="1245162" y="1655965"/>
                </a:lnTo>
                <a:lnTo>
                  <a:pt x="1242246" y="1658880"/>
                </a:lnTo>
                <a:lnTo>
                  <a:pt x="1239330" y="1664711"/>
                </a:lnTo>
                <a:lnTo>
                  <a:pt x="1236413" y="1670542"/>
                </a:lnTo>
                <a:lnTo>
                  <a:pt x="1239330" y="1676373"/>
                </a:lnTo>
                <a:lnTo>
                  <a:pt x="1239330" y="1682204"/>
                </a:lnTo>
                <a:lnTo>
                  <a:pt x="1242246" y="1688035"/>
                </a:lnTo>
                <a:lnTo>
                  <a:pt x="1245162" y="1693866"/>
                </a:lnTo>
                <a:lnTo>
                  <a:pt x="1248078" y="1696781"/>
                </a:lnTo>
                <a:lnTo>
                  <a:pt x="1239330" y="1699696"/>
                </a:lnTo>
                <a:lnTo>
                  <a:pt x="1239330" y="1708443"/>
                </a:lnTo>
                <a:lnTo>
                  <a:pt x="1239330" y="1720105"/>
                </a:lnTo>
                <a:lnTo>
                  <a:pt x="1242246" y="1734682"/>
                </a:lnTo>
                <a:lnTo>
                  <a:pt x="1245162" y="1746343"/>
                </a:lnTo>
                <a:lnTo>
                  <a:pt x="1245162" y="1746927"/>
                </a:lnTo>
                <a:lnTo>
                  <a:pt x="1250994" y="1755090"/>
                </a:lnTo>
                <a:lnTo>
                  <a:pt x="1256826" y="1775498"/>
                </a:lnTo>
                <a:lnTo>
                  <a:pt x="1265574" y="1790075"/>
                </a:lnTo>
                <a:lnTo>
                  <a:pt x="1277238" y="1798821"/>
                </a:lnTo>
                <a:lnTo>
                  <a:pt x="1285987" y="1801737"/>
                </a:lnTo>
                <a:lnTo>
                  <a:pt x="1288903" y="1804652"/>
                </a:lnTo>
                <a:lnTo>
                  <a:pt x="1291819" y="1804652"/>
                </a:lnTo>
                <a:lnTo>
                  <a:pt x="1294735" y="1801737"/>
                </a:lnTo>
                <a:lnTo>
                  <a:pt x="1309315" y="1801737"/>
                </a:lnTo>
                <a:lnTo>
                  <a:pt x="1318064" y="1801737"/>
                </a:lnTo>
                <a:lnTo>
                  <a:pt x="1323895" y="1798821"/>
                </a:lnTo>
                <a:lnTo>
                  <a:pt x="1326811" y="1798821"/>
                </a:lnTo>
                <a:lnTo>
                  <a:pt x="1329728" y="1795906"/>
                </a:lnTo>
                <a:lnTo>
                  <a:pt x="1329728" y="1795905"/>
                </a:lnTo>
                <a:lnTo>
                  <a:pt x="1329728" y="1772582"/>
                </a:lnTo>
                <a:lnTo>
                  <a:pt x="1329728" y="1766751"/>
                </a:lnTo>
                <a:lnTo>
                  <a:pt x="1326812" y="1763836"/>
                </a:lnTo>
                <a:lnTo>
                  <a:pt x="1323896" y="1760921"/>
                </a:lnTo>
                <a:lnTo>
                  <a:pt x="1320980" y="1758005"/>
                </a:lnTo>
                <a:lnTo>
                  <a:pt x="1318064" y="1734682"/>
                </a:lnTo>
                <a:lnTo>
                  <a:pt x="1315148" y="1731766"/>
                </a:lnTo>
                <a:lnTo>
                  <a:pt x="1312232" y="1728851"/>
                </a:lnTo>
                <a:lnTo>
                  <a:pt x="1309316" y="1720105"/>
                </a:lnTo>
                <a:lnTo>
                  <a:pt x="1309316" y="1717189"/>
                </a:lnTo>
                <a:lnTo>
                  <a:pt x="1312232" y="1711358"/>
                </a:lnTo>
                <a:lnTo>
                  <a:pt x="1315148" y="1711358"/>
                </a:lnTo>
                <a:lnTo>
                  <a:pt x="1318064" y="1708443"/>
                </a:lnTo>
                <a:lnTo>
                  <a:pt x="1320980" y="1708443"/>
                </a:lnTo>
                <a:lnTo>
                  <a:pt x="1326812" y="1708443"/>
                </a:lnTo>
                <a:lnTo>
                  <a:pt x="1332644" y="1708443"/>
                </a:lnTo>
                <a:lnTo>
                  <a:pt x="1335560" y="1696781"/>
                </a:lnTo>
                <a:lnTo>
                  <a:pt x="1335560" y="1693866"/>
                </a:lnTo>
                <a:lnTo>
                  <a:pt x="1332644" y="1690950"/>
                </a:lnTo>
                <a:lnTo>
                  <a:pt x="1329728" y="1685119"/>
                </a:lnTo>
                <a:lnTo>
                  <a:pt x="1326812" y="1682204"/>
                </a:lnTo>
                <a:lnTo>
                  <a:pt x="1323896" y="1679288"/>
                </a:lnTo>
                <a:lnTo>
                  <a:pt x="1320980" y="1679288"/>
                </a:lnTo>
                <a:lnTo>
                  <a:pt x="1318064" y="1679288"/>
                </a:lnTo>
                <a:lnTo>
                  <a:pt x="1315148" y="1682204"/>
                </a:lnTo>
                <a:lnTo>
                  <a:pt x="1312232" y="1685119"/>
                </a:lnTo>
                <a:lnTo>
                  <a:pt x="1309316" y="1685119"/>
                </a:lnTo>
                <a:lnTo>
                  <a:pt x="1306399" y="1682204"/>
                </a:lnTo>
                <a:lnTo>
                  <a:pt x="1303483" y="1679288"/>
                </a:lnTo>
                <a:lnTo>
                  <a:pt x="1303483" y="1658880"/>
                </a:lnTo>
                <a:lnTo>
                  <a:pt x="1303483" y="1653050"/>
                </a:lnTo>
                <a:lnTo>
                  <a:pt x="1300568" y="1650134"/>
                </a:lnTo>
                <a:lnTo>
                  <a:pt x="1297651" y="1647219"/>
                </a:lnTo>
                <a:lnTo>
                  <a:pt x="1294735" y="1647219"/>
                </a:lnTo>
                <a:lnTo>
                  <a:pt x="1285987" y="1644303"/>
                </a:lnTo>
                <a:lnTo>
                  <a:pt x="1271407" y="1618064"/>
                </a:lnTo>
                <a:lnTo>
                  <a:pt x="1271407" y="1612234"/>
                </a:lnTo>
                <a:lnTo>
                  <a:pt x="1274323" y="1606403"/>
                </a:lnTo>
                <a:lnTo>
                  <a:pt x="1274323" y="1603487"/>
                </a:lnTo>
                <a:lnTo>
                  <a:pt x="1277239" y="1600572"/>
                </a:lnTo>
                <a:lnTo>
                  <a:pt x="1280154" y="1597656"/>
                </a:lnTo>
                <a:lnTo>
                  <a:pt x="1288903" y="1594741"/>
                </a:lnTo>
                <a:lnTo>
                  <a:pt x="1294735" y="1594741"/>
                </a:lnTo>
                <a:lnTo>
                  <a:pt x="1303483" y="1594741"/>
                </a:lnTo>
                <a:lnTo>
                  <a:pt x="1306399" y="1594741"/>
                </a:lnTo>
                <a:lnTo>
                  <a:pt x="1309316" y="1594741"/>
                </a:lnTo>
                <a:lnTo>
                  <a:pt x="1318064" y="1591826"/>
                </a:lnTo>
                <a:lnTo>
                  <a:pt x="1323896" y="1588910"/>
                </a:lnTo>
                <a:lnTo>
                  <a:pt x="1326812" y="1583079"/>
                </a:lnTo>
                <a:lnTo>
                  <a:pt x="1329728" y="1580164"/>
                </a:lnTo>
                <a:lnTo>
                  <a:pt x="1332644" y="1574333"/>
                </a:lnTo>
                <a:lnTo>
                  <a:pt x="1332644" y="1571418"/>
                </a:lnTo>
                <a:lnTo>
                  <a:pt x="1329728" y="1556840"/>
                </a:lnTo>
                <a:lnTo>
                  <a:pt x="1318064" y="1548094"/>
                </a:lnTo>
                <a:lnTo>
                  <a:pt x="1303483" y="1542263"/>
                </a:lnTo>
                <a:lnTo>
                  <a:pt x="1291819" y="1539348"/>
                </a:lnTo>
                <a:close/>
                <a:moveTo>
                  <a:pt x="526089" y="1535610"/>
                </a:moveTo>
                <a:lnTo>
                  <a:pt x="536556" y="1553925"/>
                </a:lnTo>
                <a:lnTo>
                  <a:pt x="536556" y="1553924"/>
                </a:lnTo>
                <a:close/>
                <a:moveTo>
                  <a:pt x="661948" y="1530602"/>
                </a:moveTo>
                <a:lnTo>
                  <a:pt x="659031" y="1533516"/>
                </a:lnTo>
                <a:lnTo>
                  <a:pt x="656116" y="1536432"/>
                </a:lnTo>
                <a:lnTo>
                  <a:pt x="659031" y="1533517"/>
                </a:lnTo>
                <a:close/>
                <a:moveTo>
                  <a:pt x="664864" y="1527685"/>
                </a:moveTo>
                <a:lnTo>
                  <a:pt x="664863" y="1527686"/>
                </a:lnTo>
                <a:lnTo>
                  <a:pt x="664864" y="1527691"/>
                </a:lnTo>
                <a:close/>
                <a:moveTo>
                  <a:pt x="554053" y="1521855"/>
                </a:moveTo>
                <a:lnTo>
                  <a:pt x="565717" y="1527685"/>
                </a:lnTo>
                <a:lnTo>
                  <a:pt x="567176" y="1524770"/>
                </a:lnTo>
                <a:lnTo>
                  <a:pt x="565717" y="1524770"/>
                </a:lnTo>
                <a:lnTo>
                  <a:pt x="562801" y="1524770"/>
                </a:lnTo>
                <a:close/>
                <a:moveTo>
                  <a:pt x="769844" y="1521854"/>
                </a:moveTo>
                <a:lnTo>
                  <a:pt x="766928" y="1530601"/>
                </a:lnTo>
                <a:lnTo>
                  <a:pt x="764011" y="1539347"/>
                </a:lnTo>
                <a:lnTo>
                  <a:pt x="766928" y="1536432"/>
                </a:lnTo>
                <a:lnTo>
                  <a:pt x="769844" y="1530601"/>
                </a:lnTo>
                <a:lnTo>
                  <a:pt x="769844" y="1527685"/>
                </a:lnTo>
                <a:lnTo>
                  <a:pt x="769844" y="1524770"/>
                </a:lnTo>
                <a:close/>
                <a:moveTo>
                  <a:pt x="495732" y="1518942"/>
                </a:moveTo>
                <a:lnTo>
                  <a:pt x="492816" y="1527686"/>
                </a:lnTo>
                <a:lnTo>
                  <a:pt x="491845" y="1533512"/>
                </a:lnTo>
                <a:lnTo>
                  <a:pt x="492815" y="1530601"/>
                </a:lnTo>
                <a:lnTo>
                  <a:pt x="495732" y="1521855"/>
                </a:lnTo>
                <a:close/>
                <a:moveTo>
                  <a:pt x="5339327" y="1518940"/>
                </a:moveTo>
                <a:lnTo>
                  <a:pt x="5342244" y="1524771"/>
                </a:lnTo>
                <a:lnTo>
                  <a:pt x="5339328" y="1518940"/>
                </a:lnTo>
                <a:close/>
                <a:moveTo>
                  <a:pt x="2563227" y="1518939"/>
                </a:moveTo>
                <a:lnTo>
                  <a:pt x="2569059" y="1521855"/>
                </a:lnTo>
                <a:lnTo>
                  <a:pt x="2574891" y="1524770"/>
                </a:lnTo>
                <a:lnTo>
                  <a:pt x="2577807" y="1527686"/>
                </a:lnTo>
                <a:lnTo>
                  <a:pt x="2580723" y="1533516"/>
                </a:lnTo>
                <a:lnTo>
                  <a:pt x="2580723" y="1536432"/>
                </a:lnTo>
                <a:lnTo>
                  <a:pt x="2580723" y="1539347"/>
                </a:lnTo>
                <a:lnTo>
                  <a:pt x="2571975" y="1542263"/>
                </a:lnTo>
                <a:lnTo>
                  <a:pt x="2566143" y="1548094"/>
                </a:lnTo>
                <a:lnTo>
                  <a:pt x="2557395" y="1551009"/>
                </a:lnTo>
                <a:lnTo>
                  <a:pt x="2548646" y="1553924"/>
                </a:lnTo>
                <a:lnTo>
                  <a:pt x="2536982" y="1556840"/>
                </a:lnTo>
                <a:lnTo>
                  <a:pt x="2525318" y="1556840"/>
                </a:lnTo>
                <a:lnTo>
                  <a:pt x="2513654" y="1562671"/>
                </a:lnTo>
                <a:lnTo>
                  <a:pt x="2501989" y="1568502"/>
                </a:lnTo>
                <a:lnTo>
                  <a:pt x="2493241" y="1574332"/>
                </a:lnTo>
                <a:lnTo>
                  <a:pt x="2516570" y="1562671"/>
                </a:lnTo>
                <a:lnTo>
                  <a:pt x="2539899" y="1556840"/>
                </a:lnTo>
                <a:lnTo>
                  <a:pt x="2548647" y="1556840"/>
                </a:lnTo>
                <a:lnTo>
                  <a:pt x="2557395" y="1553924"/>
                </a:lnTo>
                <a:lnTo>
                  <a:pt x="2569059" y="1551009"/>
                </a:lnTo>
                <a:lnTo>
                  <a:pt x="2574892" y="1545178"/>
                </a:lnTo>
                <a:lnTo>
                  <a:pt x="2580724" y="1539347"/>
                </a:lnTo>
                <a:lnTo>
                  <a:pt x="2580724" y="1533516"/>
                </a:lnTo>
                <a:lnTo>
                  <a:pt x="2577808" y="1527685"/>
                </a:lnTo>
                <a:lnTo>
                  <a:pt x="2571975" y="1521855"/>
                </a:lnTo>
                <a:close/>
                <a:moveTo>
                  <a:pt x="1907110" y="1516024"/>
                </a:moveTo>
                <a:lnTo>
                  <a:pt x="1904194" y="1521855"/>
                </a:lnTo>
                <a:lnTo>
                  <a:pt x="1901278" y="1530601"/>
                </a:lnTo>
                <a:lnTo>
                  <a:pt x="1898362" y="1536432"/>
                </a:lnTo>
                <a:lnTo>
                  <a:pt x="1898363" y="1536432"/>
                </a:lnTo>
                <a:lnTo>
                  <a:pt x="1901279" y="1530601"/>
                </a:lnTo>
                <a:lnTo>
                  <a:pt x="1904195" y="1524770"/>
                </a:lnTo>
                <a:lnTo>
                  <a:pt x="1907111" y="1516024"/>
                </a:lnTo>
                <a:close/>
                <a:moveTo>
                  <a:pt x="5418062" y="1510194"/>
                </a:moveTo>
                <a:lnTo>
                  <a:pt x="5397650" y="1513109"/>
                </a:lnTo>
                <a:lnTo>
                  <a:pt x="5397650" y="1516024"/>
                </a:lnTo>
                <a:lnTo>
                  <a:pt x="5394734" y="1518940"/>
                </a:lnTo>
                <a:lnTo>
                  <a:pt x="5388901" y="1521855"/>
                </a:lnTo>
                <a:lnTo>
                  <a:pt x="5383069" y="1524771"/>
                </a:lnTo>
                <a:lnTo>
                  <a:pt x="5374321" y="1527686"/>
                </a:lnTo>
                <a:lnTo>
                  <a:pt x="5365573" y="1530602"/>
                </a:lnTo>
                <a:lnTo>
                  <a:pt x="5365572" y="1530602"/>
                </a:lnTo>
                <a:lnTo>
                  <a:pt x="5362656" y="1533517"/>
                </a:lnTo>
                <a:lnTo>
                  <a:pt x="5362656" y="1536432"/>
                </a:lnTo>
                <a:lnTo>
                  <a:pt x="5356824" y="1542263"/>
                </a:lnTo>
                <a:lnTo>
                  <a:pt x="5350992" y="1548094"/>
                </a:lnTo>
                <a:lnTo>
                  <a:pt x="5348076" y="1551009"/>
                </a:lnTo>
                <a:lnTo>
                  <a:pt x="5345160" y="1553925"/>
                </a:lnTo>
                <a:lnTo>
                  <a:pt x="5339327" y="1556840"/>
                </a:lnTo>
                <a:lnTo>
                  <a:pt x="5339327" y="1559756"/>
                </a:lnTo>
                <a:lnTo>
                  <a:pt x="5339327" y="1562671"/>
                </a:lnTo>
                <a:lnTo>
                  <a:pt x="5342244" y="1562671"/>
                </a:lnTo>
                <a:lnTo>
                  <a:pt x="5348076" y="1565587"/>
                </a:lnTo>
                <a:lnTo>
                  <a:pt x="5356824" y="1565587"/>
                </a:lnTo>
                <a:lnTo>
                  <a:pt x="5362656" y="1565587"/>
                </a:lnTo>
                <a:lnTo>
                  <a:pt x="5377236" y="1565587"/>
                </a:lnTo>
                <a:lnTo>
                  <a:pt x="5394733" y="1562671"/>
                </a:lnTo>
                <a:lnTo>
                  <a:pt x="5409313" y="1556840"/>
                </a:lnTo>
                <a:lnTo>
                  <a:pt x="5412229" y="1559756"/>
                </a:lnTo>
                <a:lnTo>
                  <a:pt x="5415145" y="1559756"/>
                </a:lnTo>
                <a:lnTo>
                  <a:pt x="5418061" y="1562671"/>
                </a:lnTo>
                <a:lnTo>
                  <a:pt x="5426810" y="1562671"/>
                </a:lnTo>
                <a:lnTo>
                  <a:pt x="5438474" y="1562671"/>
                </a:lnTo>
                <a:lnTo>
                  <a:pt x="5441390" y="1562671"/>
                </a:lnTo>
                <a:lnTo>
                  <a:pt x="5447222" y="1559756"/>
                </a:lnTo>
                <a:lnTo>
                  <a:pt x="5450138" y="1559756"/>
                </a:lnTo>
                <a:lnTo>
                  <a:pt x="5455970" y="1559756"/>
                </a:lnTo>
                <a:lnTo>
                  <a:pt x="5461803" y="1562671"/>
                </a:lnTo>
                <a:lnTo>
                  <a:pt x="5464719" y="1565587"/>
                </a:lnTo>
                <a:lnTo>
                  <a:pt x="5464719" y="1568502"/>
                </a:lnTo>
                <a:lnTo>
                  <a:pt x="5464719" y="1571417"/>
                </a:lnTo>
                <a:lnTo>
                  <a:pt x="5464719" y="1574333"/>
                </a:lnTo>
                <a:lnTo>
                  <a:pt x="5464719" y="1577248"/>
                </a:lnTo>
                <a:lnTo>
                  <a:pt x="5458886" y="1583079"/>
                </a:lnTo>
                <a:lnTo>
                  <a:pt x="5455970" y="1585995"/>
                </a:lnTo>
                <a:lnTo>
                  <a:pt x="5447222" y="1588910"/>
                </a:lnTo>
                <a:lnTo>
                  <a:pt x="5447222" y="1585995"/>
                </a:lnTo>
                <a:lnTo>
                  <a:pt x="5444306" y="1585995"/>
                </a:lnTo>
                <a:lnTo>
                  <a:pt x="5438474" y="1585995"/>
                </a:lnTo>
                <a:lnTo>
                  <a:pt x="5435558" y="1585995"/>
                </a:lnTo>
                <a:lnTo>
                  <a:pt x="5429726" y="1585995"/>
                </a:lnTo>
                <a:lnTo>
                  <a:pt x="5426810" y="1591825"/>
                </a:lnTo>
                <a:lnTo>
                  <a:pt x="5420977" y="1597656"/>
                </a:lnTo>
                <a:lnTo>
                  <a:pt x="5418061" y="1606403"/>
                </a:lnTo>
                <a:lnTo>
                  <a:pt x="5420977" y="1606403"/>
                </a:lnTo>
                <a:lnTo>
                  <a:pt x="5423894" y="1609318"/>
                </a:lnTo>
                <a:lnTo>
                  <a:pt x="5426810" y="1612233"/>
                </a:lnTo>
                <a:lnTo>
                  <a:pt x="5426810" y="1618064"/>
                </a:lnTo>
                <a:lnTo>
                  <a:pt x="5426810" y="1623895"/>
                </a:lnTo>
                <a:lnTo>
                  <a:pt x="5423894" y="1632642"/>
                </a:lnTo>
                <a:lnTo>
                  <a:pt x="5420977" y="1635557"/>
                </a:lnTo>
                <a:lnTo>
                  <a:pt x="5418061" y="1650134"/>
                </a:lnTo>
                <a:lnTo>
                  <a:pt x="5415145" y="1667627"/>
                </a:lnTo>
                <a:lnTo>
                  <a:pt x="5415145" y="1685119"/>
                </a:lnTo>
                <a:lnTo>
                  <a:pt x="5420977" y="1696781"/>
                </a:lnTo>
                <a:lnTo>
                  <a:pt x="5423894" y="1696781"/>
                </a:lnTo>
                <a:lnTo>
                  <a:pt x="5429726" y="1693866"/>
                </a:lnTo>
                <a:lnTo>
                  <a:pt x="5432642" y="1690950"/>
                </a:lnTo>
                <a:lnTo>
                  <a:pt x="5438474" y="1685119"/>
                </a:lnTo>
                <a:lnTo>
                  <a:pt x="5441390" y="1679288"/>
                </a:lnTo>
                <a:lnTo>
                  <a:pt x="5444306" y="1670542"/>
                </a:lnTo>
                <a:lnTo>
                  <a:pt x="5447222" y="1658880"/>
                </a:lnTo>
                <a:lnTo>
                  <a:pt x="5453054" y="1620980"/>
                </a:lnTo>
                <a:lnTo>
                  <a:pt x="5461803" y="1615149"/>
                </a:lnTo>
                <a:lnTo>
                  <a:pt x="5461803" y="1609318"/>
                </a:lnTo>
                <a:lnTo>
                  <a:pt x="5461803" y="1606403"/>
                </a:lnTo>
                <a:lnTo>
                  <a:pt x="5464719" y="1600572"/>
                </a:lnTo>
                <a:lnTo>
                  <a:pt x="5467635" y="1594741"/>
                </a:lnTo>
                <a:lnTo>
                  <a:pt x="5470551" y="1591825"/>
                </a:lnTo>
                <a:lnTo>
                  <a:pt x="5473467" y="1591825"/>
                </a:lnTo>
                <a:lnTo>
                  <a:pt x="5476383" y="1591825"/>
                </a:lnTo>
                <a:lnTo>
                  <a:pt x="5482215" y="1591825"/>
                </a:lnTo>
                <a:lnTo>
                  <a:pt x="5485131" y="1594741"/>
                </a:lnTo>
                <a:lnTo>
                  <a:pt x="5490963" y="1594741"/>
                </a:lnTo>
                <a:lnTo>
                  <a:pt x="5493879" y="1600572"/>
                </a:lnTo>
                <a:lnTo>
                  <a:pt x="5496795" y="1606403"/>
                </a:lnTo>
                <a:lnTo>
                  <a:pt x="5496795" y="1612233"/>
                </a:lnTo>
                <a:lnTo>
                  <a:pt x="5490963" y="1626811"/>
                </a:lnTo>
                <a:lnTo>
                  <a:pt x="5490963" y="1629726"/>
                </a:lnTo>
                <a:lnTo>
                  <a:pt x="5488047" y="1632642"/>
                </a:lnTo>
                <a:lnTo>
                  <a:pt x="5488047" y="1635557"/>
                </a:lnTo>
                <a:lnTo>
                  <a:pt x="5490963" y="1635557"/>
                </a:lnTo>
                <a:lnTo>
                  <a:pt x="5496795" y="1635557"/>
                </a:lnTo>
                <a:lnTo>
                  <a:pt x="5499711" y="1632642"/>
                </a:lnTo>
                <a:lnTo>
                  <a:pt x="5502628" y="1629726"/>
                </a:lnTo>
                <a:lnTo>
                  <a:pt x="5502628" y="1632642"/>
                </a:lnTo>
                <a:lnTo>
                  <a:pt x="5505544" y="1635557"/>
                </a:lnTo>
                <a:lnTo>
                  <a:pt x="5511376" y="1641388"/>
                </a:lnTo>
                <a:lnTo>
                  <a:pt x="5514292" y="1647219"/>
                </a:lnTo>
                <a:lnTo>
                  <a:pt x="5514292" y="1653050"/>
                </a:lnTo>
                <a:lnTo>
                  <a:pt x="5514292" y="1658880"/>
                </a:lnTo>
                <a:lnTo>
                  <a:pt x="5514292" y="1667627"/>
                </a:lnTo>
                <a:lnTo>
                  <a:pt x="5514292" y="1673458"/>
                </a:lnTo>
                <a:lnTo>
                  <a:pt x="5514292" y="1676373"/>
                </a:lnTo>
                <a:lnTo>
                  <a:pt x="5511376" y="1679288"/>
                </a:lnTo>
                <a:lnTo>
                  <a:pt x="5511376" y="1682204"/>
                </a:lnTo>
                <a:lnTo>
                  <a:pt x="5511376" y="1685119"/>
                </a:lnTo>
                <a:lnTo>
                  <a:pt x="5514292" y="1685119"/>
                </a:lnTo>
                <a:lnTo>
                  <a:pt x="5514292" y="1688035"/>
                </a:lnTo>
                <a:lnTo>
                  <a:pt x="5520124" y="1688035"/>
                </a:lnTo>
                <a:lnTo>
                  <a:pt x="5528872" y="1688035"/>
                </a:lnTo>
                <a:lnTo>
                  <a:pt x="5540536" y="1688035"/>
                </a:lnTo>
                <a:lnTo>
                  <a:pt x="5549285" y="1688035"/>
                </a:lnTo>
                <a:lnTo>
                  <a:pt x="5560949" y="1685119"/>
                </a:lnTo>
                <a:lnTo>
                  <a:pt x="5566781" y="1682204"/>
                </a:lnTo>
                <a:lnTo>
                  <a:pt x="5572613" y="1679288"/>
                </a:lnTo>
                <a:lnTo>
                  <a:pt x="5581362" y="1673458"/>
                </a:lnTo>
                <a:lnTo>
                  <a:pt x="5587194" y="1667627"/>
                </a:lnTo>
                <a:lnTo>
                  <a:pt x="5593026" y="1661796"/>
                </a:lnTo>
                <a:lnTo>
                  <a:pt x="5595942" y="1655965"/>
                </a:lnTo>
                <a:lnTo>
                  <a:pt x="5598858" y="1653050"/>
                </a:lnTo>
                <a:lnTo>
                  <a:pt x="5595942" y="1650134"/>
                </a:lnTo>
                <a:lnTo>
                  <a:pt x="5595942" y="1644303"/>
                </a:lnTo>
                <a:lnTo>
                  <a:pt x="5598858" y="1641388"/>
                </a:lnTo>
                <a:lnTo>
                  <a:pt x="5601774" y="1638472"/>
                </a:lnTo>
                <a:lnTo>
                  <a:pt x="5607606" y="1635557"/>
                </a:lnTo>
                <a:lnTo>
                  <a:pt x="5616354" y="1632642"/>
                </a:lnTo>
                <a:lnTo>
                  <a:pt x="5628018" y="1632642"/>
                </a:lnTo>
                <a:lnTo>
                  <a:pt x="5636767" y="1632642"/>
                </a:lnTo>
                <a:lnTo>
                  <a:pt x="5645515" y="1629726"/>
                </a:lnTo>
                <a:lnTo>
                  <a:pt x="5651347" y="1626811"/>
                </a:lnTo>
                <a:lnTo>
                  <a:pt x="5657179" y="1620980"/>
                </a:lnTo>
                <a:lnTo>
                  <a:pt x="5663011" y="1615149"/>
                </a:lnTo>
                <a:lnTo>
                  <a:pt x="5665927" y="1612233"/>
                </a:lnTo>
                <a:lnTo>
                  <a:pt x="5673214" y="1603491"/>
                </a:lnTo>
                <a:lnTo>
                  <a:pt x="5663012" y="1612234"/>
                </a:lnTo>
                <a:lnTo>
                  <a:pt x="5660096" y="1609318"/>
                </a:lnTo>
                <a:lnTo>
                  <a:pt x="5657180" y="1609318"/>
                </a:lnTo>
                <a:lnTo>
                  <a:pt x="5651348" y="1606403"/>
                </a:lnTo>
                <a:lnTo>
                  <a:pt x="5648432" y="1606403"/>
                </a:lnTo>
                <a:lnTo>
                  <a:pt x="5645516" y="1603487"/>
                </a:lnTo>
                <a:lnTo>
                  <a:pt x="5636767" y="1603487"/>
                </a:lnTo>
                <a:lnTo>
                  <a:pt x="5628019" y="1603487"/>
                </a:lnTo>
                <a:lnTo>
                  <a:pt x="5619271" y="1603487"/>
                </a:lnTo>
                <a:lnTo>
                  <a:pt x="5610523" y="1606403"/>
                </a:lnTo>
                <a:lnTo>
                  <a:pt x="5604691" y="1609318"/>
                </a:lnTo>
                <a:lnTo>
                  <a:pt x="5598858" y="1615149"/>
                </a:lnTo>
                <a:lnTo>
                  <a:pt x="5595942" y="1620980"/>
                </a:lnTo>
                <a:lnTo>
                  <a:pt x="5590110" y="1626811"/>
                </a:lnTo>
                <a:lnTo>
                  <a:pt x="5587194" y="1629726"/>
                </a:lnTo>
                <a:lnTo>
                  <a:pt x="5587194" y="1635557"/>
                </a:lnTo>
                <a:lnTo>
                  <a:pt x="5587194" y="1638473"/>
                </a:lnTo>
                <a:lnTo>
                  <a:pt x="5590110" y="1641388"/>
                </a:lnTo>
                <a:lnTo>
                  <a:pt x="5587194" y="1641388"/>
                </a:lnTo>
                <a:lnTo>
                  <a:pt x="5581362" y="1641388"/>
                </a:lnTo>
                <a:lnTo>
                  <a:pt x="5572614" y="1641388"/>
                </a:lnTo>
                <a:lnTo>
                  <a:pt x="5563866" y="1641388"/>
                </a:lnTo>
                <a:lnTo>
                  <a:pt x="5555118" y="1641388"/>
                </a:lnTo>
                <a:lnTo>
                  <a:pt x="5552201" y="1644303"/>
                </a:lnTo>
                <a:lnTo>
                  <a:pt x="5549285" y="1650134"/>
                </a:lnTo>
                <a:lnTo>
                  <a:pt x="5546369" y="1653050"/>
                </a:lnTo>
                <a:lnTo>
                  <a:pt x="5546369" y="1658881"/>
                </a:lnTo>
                <a:lnTo>
                  <a:pt x="5543453" y="1661796"/>
                </a:lnTo>
                <a:lnTo>
                  <a:pt x="5537621" y="1667627"/>
                </a:lnTo>
                <a:lnTo>
                  <a:pt x="5531789" y="1673458"/>
                </a:lnTo>
                <a:lnTo>
                  <a:pt x="5523041" y="1676373"/>
                </a:lnTo>
                <a:lnTo>
                  <a:pt x="5520125" y="1676373"/>
                </a:lnTo>
                <a:lnTo>
                  <a:pt x="5514293" y="1676373"/>
                </a:lnTo>
                <a:lnTo>
                  <a:pt x="5517209" y="1673458"/>
                </a:lnTo>
                <a:lnTo>
                  <a:pt x="5520125" y="1670542"/>
                </a:lnTo>
                <a:lnTo>
                  <a:pt x="5523041" y="1667627"/>
                </a:lnTo>
                <a:lnTo>
                  <a:pt x="5525957" y="1667627"/>
                </a:lnTo>
                <a:lnTo>
                  <a:pt x="5525957" y="1664711"/>
                </a:lnTo>
                <a:lnTo>
                  <a:pt x="5528873" y="1661796"/>
                </a:lnTo>
                <a:lnTo>
                  <a:pt x="5525957" y="1655965"/>
                </a:lnTo>
                <a:lnTo>
                  <a:pt x="5523041" y="1653050"/>
                </a:lnTo>
                <a:lnTo>
                  <a:pt x="5520125" y="1653050"/>
                </a:lnTo>
                <a:lnTo>
                  <a:pt x="5520125" y="1650134"/>
                </a:lnTo>
                <a:lnTo>
                  <a:pt x="5517209" y="1647219"/>
                </a:lnTo>
                <a:lnTo>
                  <a:pt x="5517209" y="1644303"/>
                </a:lnTo>
                <a:lnTo>
                  <a:pt x="5520125" y="1641388"/>
                </a:lnTo>
                <a:lnTo>
                  <a:pt x="5525957" y="1638473"/>
                </a:lnTo>
                <a:lnTo>
                  <a:pt x="5531789" y="1635557"/>
                </a:lnTo>
                <a:lnTo>
                  <a:pt x="5534705" y="1635557"/>
                </a:lnTo>
                <a:lnTo>
                  <a:pt x="5540537" y="1632642"/>
                </a:lnTo>
                <a:lnTo>
                  <a:pt x="5540537" y="1626811"/>
                </a:lnTo>
                <a:lnTo>
                  <a:pt x="5543453" y="1618065"/>
                </a:lnTo>
                <a:lnTo>
                  <a:pt x="5540537" y="1612234"/>
                </a:lnTo>
                <a:lnTo>
                  <a:pt x="5540537" y="1609318"/>
                </a:lnTo>
                <a:lnTo>
                  <a:pt x="5537621" y="1603487"/>
                </a:lnTo>
                <a:lnTo>
                  <a:pt x="5546369" y="1612234"/>
                </a:lnTo>
                <a:lnTo>
                  <a:pt x="5549285" y="1612234"/>
                </a:lnTo>
                <a:lnTo>
                  <a:pt x="5552201" y="1612234"/>
                </a:lnTo>
                <a:lnTo>
                  <a:pt x="5558034" y="1612234"/>
                </a:lnTo>
                <a:lnTo>
                  <a:pt x="5560950" y="1615149"/>
                </a:lnTo>
                <a:lnTo>
                  <a:pt x="5566782" y="1615149"/>
                </a:lnTo>
                <a:lnTo>
                  <a:pt x="5569698" y="1612234"/>
                </a:lnTo>
                <a:lnTo>
                  <a:pt x="5572614" y="1609318"/>
                </a:lnTo>
                <a:lnTo>
                  <a:pt x="5575530" y="1606403"/>
                </a:lnTo>
                <a:lnTo>
                  <a:pt x="5572614" y="1600572"/>
                </a:lnTo>
                <a:lnTo>
                  <a:pt x="5575530" y="1597657"/>
                </a:lnTo>
                <a:lnTo>
                  <a:pt x="5575530" y="1594741"/>
                </a:lnTo>
                <a:lnTo>
                  <a:pt x="5572614" y="1591826"/>
                </a:lnTo>
                <a:lnTo>
                  <a:pt x="5566782" y="1585995"/>
                </a:lnTo>
                <a:lnTo>
                  <a:pt x="5560950" y="1583079"/>
                </a:lnTo>
                <a:lnTo>
                  <a:pt x="5555118" y="1577248"/>
                </a:lnTo>
                <a:lnTo>
                  <a:pt x="5549285" y="1574333"/>
                </a:lnTo>
                <a:lnTo>
                  <a:pt x="5543453" y="1571418"/>
                </a:lnTo>
                <a:lnTo>
                  <a:pt x="5534705" y="1568502"/>
                </a:lnTo>
                <a:lnTo>
                  <a:pt x="5525957" y="1568502"/>
                </a:lnTo>
                <a:lnTo>
                  <a:pt x="5520125" y="1568502"/>
                </a:lnTo>
                <a:lnTo>
                  <a:pt x="5514293" y="1571418"/>
                </a:lnTo>
                <a:lnTo>
                  <a:pt x="5508460" y="1571418"/>
                </a:lnTo>
                <a:lnTo>
                  <a:pt x="5499712" y="1571418"/>
                </a:lnTo>
                <a:lnTo>
                  <a:pt x="5493880" y="1571418"/>
                </a:lnTo>
                <a:lnTo>
                  <a:pt x="5488048" y="1571418"/>
                </a:lnTo>
                <a:lnTo>
                  <a:pt x="5485132" y="1571418"/>
                </a:lnTo>
                <a:lnTo>
                  <a:pt x="5482216" y="1562671"/>
                </a:lnTo>
                <a:lnTo>
                  <a:pt x="5479300" y="1551010"/>
                </a:lnTo>
                <a:lnTo>
                  <a:pt x="5479300" y="1548094"/>
                </a:lnTo>
                <a:lnTo>
                  <a:pt x="5482216" y="1545179"/>
                </a:lnTo>
                <a:lnTo>
                  <a:pt x="5482216" y="1542263"/>
                </a:lnTo>
                <a:lnTo>
                  <a:pt x="5482216" y="1539348"/>
                </a:lnTo>
                <a:lnTo>
                  <a:pt x="5479300" y="1536432"/>
                </a:lnTo>
                <a:lnTo>
                  <a:pt x="5473468" y="1533517"/>
                </a:lnTo>
                <a:lnTo>
                  <a:pt x="5467635" y="1530602"/>
                </a:lnTo>
                <a:lnTo>
                  <a:pt x="5455971" y="1530602"/>
                </a:lnTo>
                <a:lnTo>
                  <a:pt x="5453055" y="1527686"/>
                </a:lnTo>
                <a:lnTo>
                  <a:pt x="5447223" y="1518940"/>
                </a:lnTo>
                <a:lnTo>
                  <a:pt x="5435559" y="1513109"/>
                </a:lnTo>
                <a:close/>
                <a:moveTo>
                  <a:pt x="682361" y="1510193"/>
                </a:moveTo>
                <a:lnTo>
                  <a:pt x="686248" y="1511164"/>
                </a:lnTo>
                <a:lnTo>
                  <a:pt x="685276" y="1510193"/>
                </a:lnTo>
                <a:close/>
                <a:moveTo>
                  <a:pt x="2758606" y="1507281"/>
                </a:moveTo>
                <a:lnTo>
                  <a:pt x="2761520" y="1513108"/>
                </a:lnTo>
                <a:lnTo>
                  <a:pt x="2764436" y="1516024"/>
                </a:lnTo>
                <a:lnTo>
                  <a:pt x="2767351" y="1516024"/>
                </a:lnTo>
                <a:lnTo>
                  <a:pt x="2764435" y="1513109"/>
                </a:lnTo>
                <a:lnTo>
                  <a:pt x="2761519" y="1510193"/>
                </a:lnTo>
                <a:close/>
                <a:moveTo>
                  <a:pt x="717353" y="1504362"/>
                </a:moveTo>
                <a:lnTo>
                  <a:pt x="711521" y="1507277"/>
                </a:lnTo>
                <a:lnTo>
                  <a:pt x="705689" y="1510193"/>
                </a:lnTo>
                <a:lnTo>
                  <a:pt x="708606" y="1510193"/>
                </a:lnTo>
                <a:lnTo>
                  <a:pt x="714437" y="1507277"/>
                </a:lnTo>
                <a:lnTo>
                  <a:pt x="717354" y="1504362"/>
                </a:lnTo>
                <a:close/>
                <a:moveTo>
                  <a:pt x="880655" y="1501450"/>
                </a:moveTo>
                <a:lnTo>
                  <a:pt x="883570" y="1507277"/>
                </a:lnTo>
                <a:lnTo>
                  <a:pt x="886486" y="1513108"/>
                </a:lnTo>
                <a:lnTo>
                  <a:pt x="886486" y="1521855"/>
                </a:lnTo>
                <a:lnTo>
                  <a:pt x="889401" y="1527683"/>
                </a:lnTo>
                <a:lnTo>
                  <a:pt x="889401" y="1518940"/>
                </a:lnTo>
                <a:lnTo>
                  <a:pt x="886486" y="1510193"/>
                </a:lnTo>
                <a:lnTo>
                  <a:pt x="883569" y="1504363"/>
                </a:lnTo>
                <a:close/>
                <a:moveTo>
                  <a:pt x="5286838" y="1501447"/>
                </a:moveTo>
                <a:lnTo>
                  <a:pt x="5304335" y="1516024"/>
                </a:lnTo>
                <a:lnTo>
                  <a:pt x="5286839" y="1501447"/>
                </a:lnTo>
                <a:close/>
                <a:moveTo>
                  <a:pt x="772759" y="1501447"/>
                </a:moveTo>
                <a:lnTo>
                  <a:pt x="769844" y="1507277"/>
                </a:lnTo>
                <a:lnTo>
                  <a:pt x="769844" y="1513108"/>
                </a:lnTo>
                <a:lnTo>
                  <a:pt x="769844" y="1516024"/>
                </a:lnTo>
                <a:lnTo>
                  <a:pt x="772759" y="1507277"/>
                </a:lnTo>
                <a:close/>
                <a:moveTo>
                  <a:pt x="489900" y="1501447"/>
                </a:moveTo>
                <a:lnTo>
                  <a:pt x="495732" y="1504362"/>
                </a:lnTo>
                <a:lnTo>
                  <a:pt x="492815" y="1501447"/>
                </a:lnTo>
                <a:close/>
                <a:moveTo>
                  <a:pt x="2752774" y="1492704"/>
                </a:moveTo>
                <a:lnTo>
                  <a:pt x="2755688" y="1501447"/>
                </a:lnTo>
                <a:lnTo>
                  <a:pt x="2758603" y="1504361"/>
                </a:lnTo>
                <a:lnTo>
                  <a:pt x="2758603" y="1501447"/>
                </a:lnTo>
                <a:close/>
                <a:moveTo>
                  <a:pt x="465115" y="1491244"/>
                </a:moveTo>
                <a:lnTo>
                  <a:pt x="466572" y="1492701"/>
                </a:lnTo>
                <a:lnTo>
                  <a:pt x="469486" y="1492701"/>
                </a:lnTo>
                <a:close/>
                <a:moveTo>
                  <a:pt x="1949423" y="1491214"/>
                </a:moveTo>
                <a:lnTo>
                  <a:pt x="1947936" y="1492700"/>
                </a:lnTo>
                <a:lnTo>
                  <a:pt x="1945020" y="1495616"/>
                </a:lnTo>
                <a:lnTo>
                  <a:pt x="1947935" y="1492701"/>
                </a:lnTo>
                <a:close/>
                <a:moveTo>
                  <a:pt x="664865" y="1489787"/>
                </a:moveTo>
                <a:lnTo>
                  <a:pt x="667780" y="1493671"/>
                </a:lnTo>
                <a:lnTo>
                  <a:pt x="667780" y="1492700"/>
                </a:lnTo>
                <a:close/>
                <a:moveTo>
                  <a:pt x="731933" y="1489785"/>
                </a:moveTo>
                <a:lnTo>
                  <a:pt x="731933" y="1492700"/>
                </a:lnTo>
                <a:lnTo>
                  <a:pt x="731933" y="1495616"/>
                </a:lnTo>
                <a:lnTo>
                  <a:pt x="731933" y="1498531"/>
                </a:lnTo>
                <a:lnTo>
                  <a:pt x="729017" y="1501446"/>
                </a:lnTo>
                <a:lnTo>
                  <a:pt x="729017" y="1504362"/>
                </a:lnTo>
                <a:lnTo>
                  <a:pt x="729018" y="1504362"/>
                </a:lnTo>
                <a:lnTo>
                  <a:pt x="729018" y="1501446"/>
                </a:lnTo>
                <a:lnTo>
                  <a:pt x="731935" y="1498531"/>
                </a:lnTo>
                <a:lnTo>
                  <a:pt x="731935" y="1495616"/>
                </a:lnTo>
                <a:lnTo>
                  <a:pt x="731935" y="1492700"/>
                </a:lnTo>
                <a:lnTo>
                  <a:pt x="731935" y="1489785"/>
                </a:lnTo>
                <a:close/>
                <a:moveTo>
                  <a:pt x="2808177" y="1486870"/>
                </a:moveTo>
                <a:lnTo>
                  <a:pt x="2802344" y="1495616"/>
                </a:lnTo>
                <a:lnTo>
                  <a:pt x="2799428" y="1501447"/>
                </a:lnTo>
                <a:lnTo>
                  <a:pt x="2796512" y="1504363"/>
                </a:lnTo>
                <a:lnTo>
                  <a:pt x="2796512" y="1507277"/>
                </a:lnTo>
                <a:lnTo>
                  <a:pt x="2796513" y="1507277"/>
                </a:lnTo>
                <a:lnTo>
                  <a:pt x="2799429" y="1501447"/>
                </a:lnTo>
                <a:lnTo>
                  <a:pt x="2802345" y="1495616"/>
                </a:lnTo>
                <a:close/>
                <a:moveTo>
                  <a:pt x="591962" y="1486870"/>
                </a:moveTo>
                <a:lnTo>
                  <a:pt x="580301" y="1495614"/>
                </a:lnTo>
                <a:lnTo>
                  <a:pt x="589046" y="1489785"/>
                </a:lnTo>
                <a:lnTo>
                  <a:pt x="593420" y="1486870"/>
                </a:lnTo>
                <a:close/>
                <a:moveTo>
                  <a:pt x="451993" y="1481041"/>
                </a:moveTo>
                <a:lnTo>
                  <a:pt x="454907" y="1486870"/>
                </a:lnTo>
                <a:lnTo>
                  <a:pt x="460738" y="1489785"/>
                </a:lnTo>
                <a:lnTo>
                  <a:pt x="454907" y="1483955"/>
                </a:lnTo>
                <a:close/>
                <a:moveTo>
                  <a:pt x="2732361" y="1481039"/>
                </a:moveTo>
                <a:lnTo>
                  <a:pt x="2741108" y="1483954"/>
                </a:lnTo>
                <a:lnTo>
                  <a:pt x="2746937" y="1486868"/>
                </a:lnTo>
                <a:lnTo>
                  <a:pt x="2741107" y="1481039"/>
                </a:lnTo>
                <a:lnTo>
                  <a:pt x="2735275" y="1481039"/>
                </a:lnTo>
                <a:close/>
                <a:moveTo>
                  <a:pt x="2717778" y="1481039"/>
                </a:moveTo>
                <a:lnTo>
                  <a:pt x="2714863" y="1483954"/>
                </a:lnTo>
                <a:lnTo>
                  <a:pt x="2717779" y="1483954"/>
                </a:lnTo>
                <a:lnTo>
                  <a:pt x="2720695" y="1481039"/>
                </a:lnTo>
                <a:close/>
                <a:moveTo>
                  <a:pt x="743597" y="1481038"/>
                </a:moveTo>
                <a:lnTo>
                  <a:pt x="740681" y="1483954"/>
                </a:lnTo>
                <a:lnTo>
                  <a:pt x="740679" y="1483956"/>
                </a:lnTo>
                <a:lnTo>
                  <a:pt x="740682" y="1483954"/>
                </a:lnTo>
                <a:lnTo>
                  <a:pt x="743599" y="1483954"/>
                </a:lnTo>
                <a:lnTo>
                  <a:pt x="746514" y="1481039"/>
                </a:lnTo>
                <a:lnTo>
                  <a:pt x="746513" y="1481038"/>
                </a:lnTo>
                <a:close/>
                <a:moveTo>
                  <a:pt x="766930" y="1478127"/>
                </a:moveTo>
                <a:lnTo>
                  <a:pt x="775675" y="1492700"/>
                </a:lnTo>
                <a:lnTo>
                  <a:pt x="775675" y="1486869"/>
                </a:lnTo>
                <a:lnTo>
                  <a:pt x="775674" y="1486870"/>
                </a:lnTo>
                <a:close/>
                <a:moveTo>
                  <a:pt x="851492" y="1478124"/>
                </a:moveTo>
                <a:lnTo>
                  <a:pt x="848577" y="1483954"/>
                </a:lnTo>
                <a:lnTo>
                  <a:pt x="851493" y="1478124"/>
                </a:lnTo>
                <a:close/>
                <a:moveTo>
                  <a:pt x="1950852" y="1478123"/>
                </a:moveTo>
                <a:lnTo>
                  <a:pt x="1950851" y="1478124"/>
                </a:lnTo>
                <a:lnTo>
                  <a:pt x="1950851" y="1481039"/>
                </a:lnTo>
                <a:lnTo>
                  <a:pt x="1950851" y="1486870"/>
                </a:lnTo>
                <a:lnTo>
                  <a:pt x="1950851" y="1489785"/>
                </a:lnTo>
                <a:lnTo>
                  <a:pt x="1950852" y="1489785"/>
                </a:lnTo>
                <a:lnTo>
                  <a:pt x="1950852" y="1486869"/>
                </a:lnTo>
                <a:lnTo>
                  <a:pt x="1950852" y="1483954"/>
                </a:lnTo>
                <a:lnTo>
                  <a:pt x="1950852" y="1481039"/>
                </a:lnTo>
                <a:close/>
                <a:moveTo>
                  <a:pt x="629870" y="1478123"/>
                </a:moveTo>
                <a:lnTo>
                  <a:pt x="626954" y="1483954"/>
                </a:lnTo>
                <a:lnTo>
                  <a:pt x="626955" y="1483954"/>
                </a:lnTo>
                <a:lnTo>
                  <a:pt x="629871" y="1478123"/>
                </a:lnTo>
                <a:close/>
                <a:moveTo>
                  <a:pt x="446160" y="1472295"/>
                </a:moveTo>
                <a:lnTo>
                  <a:pt x="449074" y="1478122"/>
                </a:lnTo>
                <a:lnTo>
                  <a:pt x="449074" y="1475208"/>
                </a:lnTo>
                <a:close/>
                <a:moveTo>
                  <a:pt x="2822757" y="1472293"/>
                </a:moveTo>
                <a:lnTo>
                  <a:pt x="2816925" y="1481039"/>
                </a:lnTo>
                <a:lnTo>
                  <a:pt x="2814714" y="1482513"/>
                </a:lnTo>
                <a:lnTo>
                  <a:pt x="2816926" y="1481039"/>
                </a:lnTo>
                <a:lnTo>
                  <a:pt x="2822758" y="1472293"/>
                </a:lnTo>
                <a:close/>
                <a:moveTo>
                  <a:pt x="772758" y="1472292"/>
                </a:moveTo>
                <a:lnTo>
                  <a:pt x="769842" y="1475208"/>
                </a:lnTo>
                <a:lnTo>
                  <a:pt x="766926" y="1478123"/>
                </a:lnTo>
                <a:lnTo>
                  <a:pt x="764010" y="1481038"/>
                </a:lnTo>
                <a:lnTo>
                  <a:pt x="758178" y="1481038"/>
                </a:lnTo>
                <a:lnTo>
                  <a:pt x="758178" y="1481039"/>
                </a:lnTo>
                <a:lnTo>
                  <a:pt x="761095" y="1481039"/>
                </a:lnTo>
                <a:lnTo>
                  <a:pt x="764011" y="1481039"/>
                </a:lnTo>
                <a:lnTo>
                  <a:pt x="766926" y="1478124"/>
                </a:lnTo>
                <a:lnTo>
                  <a:pt x="769842" y="1475208"/>
                </a:lnTo>
                <a:lnTo>
                  <a:pt x="772758" y="1475208"/>
                </a:lnTo>
                <a:lnTo>
                  <a:pt x="775674" y="1472293"/>
                </a:lnTo>
                <a:lnTo>
                  <a:pt x="778591" y="1472293"/>
                </a:lnTo>
                <a:lnTo>
                  <a:pt x="778591" y="1472292"/>
                </a:lnTo>
                <a:close/>
                <a:moveTo>
                  <a:pt x="447616" y="1467920"/>
                </a:moveTo>
                <a:lnTo>
                  <a:pt x="446158" y="1469377"/>
                </a:lnTo>
                <a:lnTo>
                  <a:pt x="446159" y="1469377"/>
                </a:lnTo>
                <a:lnTo>
                  <a:pt x="446159" y="1472291"/>
                </a:lnTo>
                <a:close/>
                <a:moveTo>
                  <a:pt x="2709031" y="1466466"/>
                </a:moveTo>
                <a:lnTo>
                  <a:pt x="2711947" y="1483954"/>
                </a:lnTo>
                <a:lnTo>
                  <a:pt x="2714862" y="1483954"/>
                </a:lnTo>
                <a:close/>
                <a:moveTo>
                  <a:pt x="1965432" y="1460631"/>
                </a:moveTo>
                <a:lnTo>
                  <a:pt x="1959600" y="1463547"/>
                </a:lnTo>
                <a:lnTo>
                  <a:pt x="1956683" y="1466462"/>
                </a:lnTo>
                <a:lnTo>
                  <a:pt x="1955712" y="1468405"/>
                </a:lnTo>
                <a:lnTo>
                  <a:pt x="1959600" y="1466461"/>
                </a:lnTo>
                <a:close/>
                <a:moveTo>
                  <a:pt x="2003340" y="1457716"/>
                </a:moveTo>
                <a:lnTo>
                  <a:pt x="1971264" y="1475208"/>
                </a:lnTo>
                <a:lnTo>
                  <a:pt x="1968348" y="1501447"/>
                </a:lnTo>
                <a:lnTo>
                  <a:pt x="1974180" y="1475208"/>
                </a:lnTo>
                <a:lnTo>
                  <a:pt x="2006257" y="1457716"/>
                </a:lnTo>
                <a:close/>
                <a:moveTo>
                  <a:pt x="2146229" y="1457715"/>
                </a:moveTo>
                <a:lnTo>
                  <a:pt x="2146228" y="1457716"/>
                </a:lnTo>
                <a:lnTo>
                  <a:pt x="2143312" y="1460631"/>
                </a:lnTo>
                <a:lnTo>
                  <a:pt x="2143312" y="1469377"/>
                </a:lnTo>
                <a:lnTo>
                  <a:pt x="2140906" y="1476594"/>
                </a:lnTo>
                <a:lnTo>
                  <a:pt x="2143313" y="1469377"/>
                </a:lnTo>
                <a:lnTo>
                  <a:pt x="2143313" y="1460631"/>
                </a:lnTo>
                <a:close/>
                <a:moveTo>
                  <a:pt x="428663" y="1451887"/>
                </a:moveTo>
                <a:lnTo>
                  <a:pt x="428663" y="1457716"/>
                </a:lnTo>
                <a:lnTo>
                  <a:pt x="434494" y="1460630"/>
                </a:lnTo>
                <a:lnTo>
                  <a:pt x="434494" y="1457716"/>
                </a:lnTo>
                <a:lnTo>
                  <a:pt x="431578" y="1457716"/>
                </a:lnTo>
                <a:close/>
                <a:moveTo>
                  <a:pt x="781506" y="1451884"/>
                </a:moveTo>
                <a:lnTo>
                  <a:pt x="781506" y="1451885"/>
                </a:lnTo>
                <a:lnTo>
                  <a:pt x="781507" y="1451885"/>
                </a:lnTo>
                <a:lnTo>
                  <a:pt x="781507" y="1451884"/>
                </a:lnTo>
                <a:close/>
                <a:moveTo>
                  <a:pt x="702772" y="1448969"/>
                </a:moveTo>
                <a:lnTo>
                  <a:pt x="702772" y="1454800"/>
                </a:lnTo>
                <a:lnTo>
                  <a:pt x="702773" y="1454799"/>
                </a:lnTo>
                <a:lnTo>
                  <a:pt x="702773" y="1448969"/>
                </a:lnTo>
                <a:close/>
                <a:moveTo>
                  <a:pt x="425746" y="1446056"/>
                </a:moveTo>
                <a:lnTo>
                  <a:pt x="425746" y="1448969"/>
                </a:lnTo>
                <a:lnTo>
                  <a:pt x="428661" y="1451883"/>
                </a:lnTo>
                <a:close/>
                <a:moveTo>
                  <a:pt x="580298" y="1443138"/>
                </a:moveTo>
                <a:lnTo>
                  <a:pt x="591962" y="1446054"/>
                </a:lnTo>
                <a:lnTo>
                  <a:pt x="591961" y="1446053"/>
                </a:lnTo>
                <a:close/>
                <a:moveTo>
                  <a:pt x="766926" y="1440223"/>
                </a:moveTo>
                <a:lnTo>
                  <a:pt x="769842" y="1443138"/>
                </a:lnTo>
                <a:lnTo>
                  <a:pt x="772703" y="1445998"/>
                </a:lnTo>
                <a:lnTo>
                  <a:pt x="772759" y="1446054"/>
                </a:lnTo>
                <a:lnTo>
                  <a:pt x="772855" y="1446150"/>
                </a:lnTo>
                <a:lnTo>
                  <a:pt x="775674" y="1448969"/>
                </a:lnTo>
                <a:lnTo>
                  <a:pt x="775675" y="1448969"/>
                </a:lnTo>
                <a:lnTo>
                  <a:pt x="772855" y="1446150"/>
                </a:lnTo>
                <a:lnTo>
                  <a:pt x="772758" y="1446053"/>
                </a:lnTo>
                <a:lnTo>
                  <a:pt x="772703" y="1445998"/>
                </a:lnTo>
                <a:lnTo>
                  <a:pt x="769844" y="1443138"/>
                </a:lnTo>
                <a:lnTo>
                  <a:pt x="766928" y="1440223"/>
                </a:lnTo>
                <a:close/>
                <a:moveTo>
                  <a:pt x="758178" y="1434392"/>
                </a:moveTo>
                <a:lnTo>
                  <a:pt x="764010" y="1440223"/>
                </a:lnTo>
                <a:lnTo>
                  <a:pt x="764011" y="1440223"/>
                </a:lnTo>
                <a:close/>
                <a:moveTo>
                  <a:pt x="451990" y="1434392"/>
                </a:moveTo>
                <a:lnTo>
                  <a:pt x="451990" y="1437308"/>
                </a:lnTo>
                <a:lnTo>
                  <a:pt x="454906" y="1440223"/>
                </a:lnTo>
                <a:lnTo>
                  <a:pt x="457823" y="1446054"/>
                </a:lnTo>
                <a:lnTo>
                  <a:pt x="460738" y="1448970"/>
                </a:lnTo>
                <a:lnTo>
                  <a:pt x="463654" y="1451885"/>
                </a:lnTo>
                <a:lnTo>
                  <a:pt x="463654" y="1451884"/>
                </a:lnTo>
                <a:lnTo>
                  <a:pt x="460738" y="1448969"/>
                </a:lnTo>
                <a:lnTo>
                  <a:pt x="457823" y="1443138"/>
                </a:lnTo>
                <a:lnTo>
                  <a:pt x="454907" y="1440223"/>
                </a:lnTo>
                <a:close/>
                <a:moveTo>
                  <a:pt x="2437835" y="1431477"/>
                </a:moveTo>
                <a:lnTo>
                  <a:pt x="2437835" y="1434392"/>
                </a:lnTo>
                <a:lnTo>
                  <a:pt x="2435029" y="1437199"/>
                </a:lnTo>
                <a:lnTo>
                  <a:pt x="2434920" y="1437307"/>
                </a:lnTo>
                <a:lnTo>
                  <a:pt x="2434920" y="1437307"/>
                </a:lnTo>
                <a:lnTo>
                  <a:pt x="2434919" y="1437308"/>
                </a:lnTo>
                <a:lnTo>
                  <a:pt x="2432004" y="1443139"/>
                </a:lnTo>
                <a:lnTo>
                  <a:pt x="2430138" y="1444382"/>
                </a:lnTo>
                <a:lnTo>
                  <a:pt x="2432003" y="1443139"/>
                </a:lnTo>
                <a:lnTo>
                  <a:pt x="2432004" y="1443139"/>
                </a:lnTo>
                <a:lnTo>
                  <a:pt x="2432004" y="1443138"/>
                </a:lnTo>
                <a:lnTo>
                  <a:pt x="2434920" y="1437307"/>
                </a:lnTo>
                <a:lnTo>
                  <a:pt x="2435029" y="1437199"/>
                </a:lnTo>
                <a:lnTo>
                  <a:pt x="2437836" y="1434392"/>
                </a:lnTo>
                <a:lnTo>
                  <a:pt x="2437836" y="1431477"/>
                </a:lnTo>
                <a:close/>
                <a:moveTo>
                  <a:pt x="419915" y="1428563"/>
                </a:moveTo>
                <a:lnTo>
                  <a:pt x="422830" y="1434392"/>
                </a:lnTo>
                <a:lnTo>
                  <a:pt x="425746" y="1437308"/>
                </a:lnTo>
                <a:lnTo>
                  <a:pt x="428662" y="1437308"/>
                </a:lnTo>
                <a:close/>
                <a:moveTo>
                  <a:pt x="664863" y="1428561"/>
                </a:moveTo>
                <a:lnTo>
                  <a:pt x="667780" y="1437307"/>
                </a:lnTo>
                <a:lnTo>
                  <a:pt x="664864" y="1428561"/>
                </a:lnTo>
                <a:close/>
                <a:moveTo>
                  <a:pt x="449074" y="1425646"/>
                </a:moveTo>
                <a:lnTo>
                  <a:pt x="451990" y="1428562"/>
                </a:lnTo>
                <a:lnTo>
                  <a:pt x="451990" y="1428561"/>
                </a:lnTo>
                <a:close/>
                <a:moveTo>
                  <a:pt x="615290" y="1422730"/>
                </a:moveTo>
                <a:lnTo>
                  <a:pt x="615290" y="1425645"/>
                </a:lnTo>
                <a:lnTo>
                  <a:pt x="615291" y="1425645"/>
                </a:lnTo>
                <a:lnTo>
                  <a:pt x="615291" y="1422730"/>
                </a:lnTo>
                <a:close/>
                <a:moveTo>
                  <a:pt x="411168" y="1419817"/>
                </a:moveTo>
                <a:lnTo>
                  <a:pt x="414082" y="1425646"/>
                </a:lnTo>
                <a:lnTo>
                  <a:pt x="419913" y="1428561"/>
                </a:lnTo>
                <a:close/>
                <a:moveTo>
                  <a:pt x="437410" y="1419815"/>
                </a:moveTo>
                <a:lnTo>
                  <a:pt x="440326" y="1422731"/>
                </a:lnTo>
                <a:lnTo>
                  <a:pt x="446158" y="1425646"/>
                </a:lnTo>
                <a:lnTo>
                  <a:pt x="440327" y="1422730"/>
                </a:lnTo>
                <a:close/>
                <a:moveTo>
                  <a:pt x="460738" y="1411068"/>
                </a:moveTo>
                <a:lnTo>
                  <a:pt x="460738" y="1411069"/>
                </a:lnTo>
                <a:lnTo>
                  <a:pt x="463654" y="1412526"/>
                </a:lnTo>
                <a:lnTo>
                  <a:pt x="463654" y="1411068"/>
                </a:lnTo>
                <a:close/>
                <a:moveTo>
                  <a:pt x="612374" y="1408153"/>
                </a:moveTo>
                <a:lnTo>
                  <a:pt x="612374" y="1411069"/>
                </a:lnTo>
                <a:lnTo>
                  <a:pt x="615290" y="1413984"/>
                </a:lnTo>
                <a:lnTo>
                  <a:pt x="615290" y="1416899"/>
                </a:lnTo>
                <a:lnTo>
                  <a:pt x="615290" y="1419815"/>
                </a:lnTo>
                <a:lnTo>
                  <a:pt x="612375" y="1422730"/>
                </a:lnTo>
                <a:lnTo>
                  <a:pt x="615291" y="1419815"/>
                </a:lnTo>
                <a:lnTo>
                  <a:pt x="615291" y="1416900"/>
                </a:lnTo>
                <a:lnTo>
                  <a:pt x="615291" y="1413984"/>
                </a:lnTo>
                <a:lnTo>
                  <a:pt x="612375" y="1411069"/>
                </a:lnTo>
                <a:lnTo>
                  <a:pt x="612375" y="1408153"/>
                </a:lnTo>
                <a:close/>
                <a:moveTo>
                  <a:pt x="2548647" y="1399405"/>
                </a:moveTo>
                <a:lnTo>
                  <a:pt x="2548646" y="1399407"/>
                </a:lnTo>
                <a:lnTo>
                  <a:pt x="2548646" y="1399410"/>
                </a:lnTo>
                <a:lnTo>
                  <a:pt x="2548647" y="1399406"/>
                </a:lnTo>
                <a:close/>
                <a:moveTo>
                  <a:pt x="618207" y="1381914"/>
                </a:moveTo>
                <a:lnTo>
                  <a:pt x="615290" y="1384830"/>
                </a:lnTo>
                <a:lnTo>
                  <a:pt x="612374" y="1387745"/>
                </a:lnTo>
                <a:lnTo>
                  <a:pt x="612374" y="1390661"/>
                </a:lnTo>
                <a:lnTo>
                  <a:pt x="615290" y="1393576"/>
                </a:lnTo>
                <a:lnTo>
                  <a:pt x="615290" y="1396491"/>
                </a:lnTo>
                <a:lnTo>
                  <a:pt x="615290" y="1399407"/>
                </a:lnTo>
                <a:lnTo>
                  <a:pt x="612374" y="1402322"/>
                </a:lnTo>
                <a:lnTo>
                  <a:pt x="612374" y="1405238"/>
                </a:lnTo>
                <a:lnTo>
                  <a:pt x="615290" y="1408153"/>
                </a:lnTo>
                <a:lnTo>
                  <a:pt x="615291" y="1408153"/>
                </a:lnTo>
                <a:lnTo>
                  <a:pt x="612375" y="1405238"/>
                </a:lnTo>
                <a:lnTo>
                  <a:pt x="612375" y="1402322"/>
                </a:lnTo>
                <a:lnTo>
                  <a:pt x="615291" y="1399407"/>
                </a:lnTo>
                <a:lnTo>
                  <a:pt x="615291" y="1396492"/>
                </a:lnTo>
                <a:lnTo>
                  <a:pt x="615291" y="1393576"/>
                </a:lnTo>
                <a:lnTo>
                  <a:pt x="612375" y="1390661"/>
                </a:lnTo>
                <a:lnTo>
                  <a:pt x="612375" y="1387745"/>
                </a:lnTo>
                <a:lnTo>
                  <a:pt x="615291" y="1384830"/>
                </a:lnTo>
                <a:close/>
                <a:moveTo>
                  <a:pt x="615290" y="1367337"/>
                </a:moveTo>
                <a:lnTo>
                  <a:pt x="615290" y="1370253"/>
                </a:lnTo>
                <a:lnTo>
                  <a:pt x="617990" y="1372952"/>
                </a:lnTo>
                <a:lnTo>
                  <a:pt x="615291" y="1370253"/>
                </a:lnTo>
                <a:lnTo>
                  <a:pt x="615291" y="1367337"/>
                </a:lnTo>
                <a:close/>
                <a:moveTo>
                  <a:pt x="481151" y="1364422"/>
                </a:moveTo>
                <a:lnTo>
                  <a:pt x="479693" y="1367337"/>
                </a:lnTo>
                <a:lnTo>
                  <a:pt x="481151" y="1367337"/>
                </a:lnTo>
                <a:close/>
                <a:moveTo>
                  <a:pt x="2647796" y="1361511"/>
                </a:moveTo>
                <a:lnTo>
                  <a:pt x="2656542" y="1378998"/>
                </a:lnTo>
                <a:lnTo>
                  <a:pt x="2659458" y="1381914"/>
                </a:lnTo>
                <a:lnTo>
                  <a:pt x="2659458" y="1384829"/>
                </a:lnTo>
                <a:lnTo>
                  <a:pt x="2662374" y="1393576"/>
                </a:lnTo>
                <a:lnTo>
                  <a:pt x="2668206" y="1402322"/>
                </a:lnTo>
                <a:lnTo>
                  <a:pt x="2671118" y="1411055"/>
                </a:lnTo>
                <a:lnTo>
                  <a:pt x="2668205" y="1399407"/>
                </a:lnTo>
                <a:lnTo>
                  <a:pt x="2665289" y="1390661"/>
                </a:lnTo>
                <a:lnTo>
                  <a:pt x="2662373" y="1384830"/>
                </a:lnTo>
                <a:lnTo>
                  <a:pt x="2659457" y="1378999"/>
                </a:lnTo>
                <a:close/>
                <a:moveTo>
                  <a:pt x="606543" y="1358591"/>
                </a:moveTo>
                <a:lnTo>
                  <a:pt x="609458" y="1364422"/>
                </a:lnTo>
                <a:lnTo>
                  <a:pt x="609459" y="1364422"/>
                </a:lnTo>
                <a:close/>
                <a:moveTo>
                  <a:pt x="484067" y="1355676"/>
                </a:moveTo>
                <a:lnTo>
                  <a:pt x="481152" y="1364421"/>
                </a:lnTo>
                <a:lnTo>
                  <a:pt x="484067" y="1361506"/>
                </a:lnTo>
                <a:close/>
                <a:moveTo>
                  <a:pt x="2612832" y="1349849"/>
                </a:moveTo>
                <a:lnTo>
                  <a:pt x="2633213" y="1352760"/>
                </a:lnTo>
                <a:lnTo>
                  <a:pt x="2647787" y="1361502"/>
                </a:lnTo>
                <a:lnTo>
                  <a:pt x="2636128" y="1352760"/>
                </a:lnTo>
                <a:close/>
                <a:moveTo>
                  <a:pt x="2977309" y="1323606"/>
                </a:moveTo>
                <a:lnTo>
                  <a:pt x="2980225" y="1326522"/>
                </a:lnTo>
                <a:lnTo>
                  <a:pt x="2983141" y="1326522"/>
                </a:lnTo>
                <a:lnTo>
                  <a:pt x="2986057" y="1332352"/>
                </a:lnTo>
                <a:lnTo>
                  <a:pt x="2988973" y="1332352"/>
                </a:lnTo>
                <a:lnTo>
                  <a:pt x="2988973" y="1335268"/>
                </a:lnTo>
                <a:lnTo>
                  <a:pt x="2986057" y="1341099"/>
                </a:lnTo>
                <a:lnTo>
                  <a:pt x="2983141" y="1346930"/>
                </a:lnTo>
                <a:lnTo>
                  <a:pt x="2983141" y="1355676"/>
                </a:lnTo>
                <a:lnTo>
                  <a:pt x="2983141" y="1364422"/>
                </a:lnTo>
                <a:lnTo>
                  <a:pt x="2983141" y="1370253"/>
                </a:lnTo>
                <a:lnTo>
                  <a:pt x="2986057" y="1376084"/>
                </a:lnTo>
                <a:lnTo>
                  <a:pt x="2986057" y="1381915"/>
                </a:lnTo>
                <a:lnTo>
                  <a:pt x="2988973" y="1396492"/>
                </a:lnTo>
                <a:lnTo>
                  <a:pt x="2991889" y="1413984"/>
                </a:lnTo>
                <a:lnTo>
                  <a:pt x="2994805" y="1431477"/>
                </a:lnTo>
                <a:lnTo>
                  <a:pt x="2994805" y="1440223"/>
                </a:lnTo>
                <a:lnTo>
                  <a:pt x="2994805" y="1446054"/>
                </a:lnTo>
                <a:lnTo>
                  <a:pt x="2997721" y="1451885"/>
                </a:lnTo>
                <a:lnTo>
                  <a:pt x="2997721" y="1457716"/>
                </a:lnTo>
                <a:lnTo>
                  <a:pt x="2997721" y="1463547"/>
                </a:lnTo>
                <a:lnTo>
                  <a:pt x="2991889" y="1472293"/>
                </a:lnTo>
                <a:lnTo>
                  <a:pt x="2986057" y="1478124"/>
                </a:lnTo>
                <a:lnTo>
                  <a:pt x="2974393" y="1495616"/>
                </a:lnTo>
                <a:lnTo>
                  <a:pt x="2974393" y="1513109"/>
                </a:lnTo>
                <a:lnTo>
                  <a:pt x="2980225" y="1527686"/>
                </a:lnTo>
                <a:lnTo>
                  <a:pt x="2983141" y="1536432"/>
                </a:lnTo>
                <a:lnTo>
                  <a:pt x="2983141" y="1545179"/>
                </a:lnTo>
                <a:lnTo>
                  <a:pt x="2983141" y="1553925"/>
                </a:lnTo>
                <a:lnTo>
                  <a:pt x="2983141" y="1556840"/>
                </a:lnTo>
                <a:lnTo>
                  <a:pt x="2983141" y="1559756"/>
                </a:lnTo>
                <a:lnTo>
                  <a:pt x="2968561" y="1545179"/>
                </a:lnTo>
                <a:lnTo>
                  <a:pt x="2962728" y="1562671"/>
                </a:lnTo>
                <a:lnTo>
                  <a:pt x="2951064" y="1556840"/>
                </a:lnTo>
                <a:lnTo>
                  <a:pt x="2951064" y="1553925"/>
                </a:lnTo>
                <a:lnTo>
                  <a:pt x="2951064" y="1551009"/>
                </a:lnTo>
                <a:lnTo>
                  <a:pt x="2953980" y="1542263"/>
                </a:lnTo>
                <a:lnTo>
                  <a:pt x="2956896" y="1536432"/>
                </a:lnTo>
                <a:lnTo>
                  <a:pt x="2959812" y="1530601"/>
                </a:lnTo>
                <a:lnTo>
                  <a:pt x="2959812" y="1527686"/>
                </a:lnTo>
                <a:lnTo>
                  <a:pt x="2959812" y="1516024"/>
                </a:lnTo>
                <a:lnTo>
                  <a:pt x="2959812" y="1495616"/>
                </a:lnTo>
                <a:lnTo>
                  <a:pt x="2959812" y="1469377"/>
                </a:lnTo>
                <a:lnTo>
                  <a:pt x="2962728" y="1443139"/>
                </a:lnTo>
                <a:lnTo>
                  <a:pt x="2959812" y="1419815"/>
                </a:lnTo>
                <a:lnTo>
                  <a:pt x="2959812" y="1411069"/>
                </a:lnTo>
                <a:lnTo>
                  <a:pt x="2956896" y="1405238"/>
                </a:lnTo>
                <a:lnTo>
                  <a:pt x="2956896" y="1399407"/>
                </a:lnTo>
                <a:lnTo>
                  <a:pt x="2953980" y="1390661"/>
                </a:lnTo>
                <a:lnTo>
                  <a:pt x="2953980" y="1387746"/>
                </a:lnTo>
                <a:lnTo>
                  <a:pt x="2953980" y="1384830"/>
                </a:lnTo>
                <a:lnTo>
                  <a:pt x="2962728" y="1355676"/>
                </a:lnTo>
                <a:lnTo>
                  <a:pt x="2962728" y="1349845"/>
                </a:lnTo>
                <a:lnTo>
                  <a:pt x="2965645" y="1344014"/>
                </a:lnTo>
                <a:lnTo>
                  <a:pt x="2968561" y="1338183"/>
                </a:lnTo>
                <a:lnTo>
                  <a:pt x="2971477" y="1332352"/>
                </a:lnTo>
                <a:lnTo>
                  <a:pt x="2974393" y="1326522"/>
                </a:lnTo>
                <a:close/>
                <a:moveTo>
                  <a:pt x="224537" y="1303198"/>
                </a:moveTo>
                <a:lnTo>
                  <a:pt x="221621" y="1306113"/>
                </a:lnTo>
                <a:lnTo>
                  <a:pt x="221513" y="1306222"/>
                </a:lnTo>
                <a:lnTo>
                  <a:pt x="218705" y="1309029"/>
                </a:lnTo>
                <a:lnTo>
                  <a:pt x="218706" y="1309029"/>
                </a:lnTo>
                <a:lnTo>
                  <a:pt x="221513" y="1306222"/>
                </a:lnTo>
                <a:lnTo>
                  <a:pt x="221620" y="1306114"/>
                </a:lnTo>
                <a:close/>
                <a:moveTo>
                  <a:pt x="764011" y="1285705"/>
                </a:moveTo>
                <a:lnTo>
                  <a:pt x="761094" y="1288621"/>
                </a:lnTo>
                <a:lnTo>
                  <a:pt x="761095" y="1288621"/>
                </a:lnTo>
                <a:close/>
                <a:moveTo>
                  <a:pt x="204126" y="1276959"/>
                </a:moveTo>
                <a:lnTo>
                  <a:pt x="221621" y="1279875"/>
                </a:lnTo>
                <a:lnTo>
                  <a:pt x="207056" y="1288612"/>
                </a:lnTo>
                <a:lnTo>
                  <a:pt x="227453" y="1276959"/>
                </a:lnTo>
                <a:lnTo>
                  <a:pt x="230369" y="1276959"/>
                </a:lnTo>
                <a:lnTo>
                  <a:pt x="233285" y="1276959"/>
                </a:lnTo>
                <a:lnTo>
                  <a:pt x="239117" y="1276959"/>
                </a:lnTo>
                <a:lnTo>
                  <a:pt x="244949" y="1276959"/>
                </a:lnTo>
                <a:lnTo>
                  <a:pt x="247865" y="1279875"/>
                </a:lnTo>
                <a:lnTo>
                  <a:pt x="250782" y="1285705"/>
                </a:lnTo>
                <a:lnTo>
                  <a:pt x="253697" y="1288621"/>
                </a:lnTo>
                <a:lnTo>
                  <a:pt x="256613" y="1294452"/>
                </a:lnTo>
                <a:lnTo>
                  <a:pt x="256613" y="1300283"/>
                </a:lnTo>
                <a:lnTo>
                  <a:pt x="256613" y="1309029"/>
                </a:lnTo>
                <a:lnTo>
                  <a:pt x="250782" y="1317775"/>
                </a:lnTo>
                <a:lnTo>
                  <a:pt x="247865" y="1320691"/>
                </a:lnTo>
                <a:lnTo>
                  <a:pt x="244949" y="1323606"/>
                </a:lnTo>
                <a:lnTo>
                  <a:pt x="242033" y="1320691"/>
                </a:lnTo>
                <a:lnTo>
                  <a:pt x="239118" y="1320691"/>
                </a:lnTo>
                <a:lnTo>
                  <a:pt x="239118" y="1323606"/>
                </a:lnTo>
                <a:lnTo>
                  <a:pt x="242034" y="1326521"/>
                </a:lnTo>
                <a:lnTo>
                  <a:pt x="242034" y="1332352"/>
                </a:lnTo>
                <a:lnTo>
                  <a:pt x="244950" y="1338183"/>
                </a:lnTo>
                <a:lnTo>
                  <a:pt x="247866" y="1344014"/>
                </a:lnTo>
                <a:lnTo>
                  <a:pt x="247866" y="1346929"/>
                </a:lnTo>
                <a:lnTo>
                  <a:pt x="250782" y="1349845"/>
                </a:lnTo>
                <a:lnTo>
                  <a:pt x="250782" y="1352760"/>
                </a:lnTo>
                <a:lnTo>
                  <a:pt x="247866" y="1358591"/>
                </a:lnTo>
                <a:lnTo>
                  <a:pt x="244950" y="1367337"/>
                </a:lnTo>
                <a:lnTo>
                  <a:pt x="239118" y="1373168"/>
                </a:lnTo>
                <a:lnTo>
                  <a:pt x="227454" y="1381915"/>
                </a:lnTo>
                <a:lnTo>
                  <a:pt x="209957" y="1390661"/>
                </a:lnTo>
                <a:lnTo>
                  <a:pt x="192460" y="1396492"/>
                </a:lnTo>
                <a:lnTo>
                  <a:pt x="186628" y="1399407"/>
                </a:lnTo>
                <a:lnTo>
                  <a:pt x="177880" y="1399407"/>
                </a:lnTo>
                <a:lnTo>
                  <a:pt x="172049" y="1396492"/>
                </a:lnTo>
                <a:lnTo>
                  <a:pt x="169131" y="1393576"/>
                </a:lnTo>
                <a:lnTo>
                  <a:pt x="169131" y="1390661"/>
                </a:lnTo>
                <a:lnTo>
                  <a:pt x="169131" y="1387745"/>
                </a:lnTo>
                <a:lnTo>
                  <a:pt x="169131" y="1384830"/>
                </a:lnTo>
                <a:lnTo>
                  <a:pt x="172049" y="1381915"/>
                </a:lnTo>
                <a:lnTo>
                  <a:pt x="172049" y="1378999"/>
                </a:lnTo>
                <a:lnTo>
                  <a:pt x="172049" y="1373168"/>
                </a:lnTo>
                <a:lnTo>
                  <a:pt x="172049" y="1367337"/>
                </a:lnTo>
                <a:lnTo>
                  <a:pt x="172049" y="1361507"/>
                </a:lnTo>
                <a:lnTo>
                  <a:pt x="172049" y="1355676"/>
                </a:lnTo>
                <a:lnTo>
                  <a:pt x="169131" y="1344014"/>
                </a:lnTo>
                <a:lnTo>
                  <a:pt x="166216" y="1338183"/>
                </a:lnTo>
                <a:lnTo>
                  <a:pt x="163300" y="1332352"/>
                </a:lnTo>
                <a:lnTo>
                  <a:pt x="157468" y="1329437"/>
                </a:lnTo>
                <a:lnTo>
                  <a:pt x="154551" y="1329437"/>
                </a:lnTo>
                <a:lnTo>
                  <a:pt x="151635" y="1329437"/>
                </a:lnTo>
                <a:lnTo>
                  <a:pt x="148720" y="1323606"/>
                </a:lnTo>
                <a:lnTo>
                  <a:pt x="148720" y="1320691"/>
                </a:lnTo>
                <a:lnTo>
                  <a:pt x="148720" y="1314860"/>
                </a:lnTo>
                <a:lnTo>
                  <a:pt x="151635" y="1311944"/>
                </a:lnTo>
                <a:lnTo>
                  <a:pt x="160384" y="1309029"/>
                </a:lnTo>
                <a:lnTo>
                  <a:pt x="177880" y="1314860"/>
                </a:lnTo>
                <a:lnTo>
                  <a:pt x="183712" y="1311944"/>
                </a:lnTo>
                <a:lnTo>
                  <a:pt x="189544" y="1309029"/>
                </a:lnTo>
                <a:lnTo>
                  <a:pt x="192460" y="1303198"/>
                </a:lnTo>
                <a:lnTo>
                  <a:pt x="195377" y="1300283"/>
                </a:lnTo>
                <a:lnTo>
                  <a:pt x="195377" y="1297367"/>
                </a:lnTo>
                <a:lnTo>
                  <a:pt x="192460" y="1297367"/>
                </a:lnTo>
                <a:lnTo>
                  <a:pt x="192460" y="1285705"/>
                </a:lnTo>
                <a:close/>
                <a:moveTo>
                  <a:pt x="536556" y="1201157"/>
                </a:moveTo>
                <a:lnTo>
                  <a:pt x="542388" y="1201157"/>
                </a:lnTo>
                <a:lnTo>
                  <a:pt x="545304" y="1206988"/>
                </a:lnTo>
                <a:lnTo>
                  <a:pt x="545304" y="1212819"/>
                </a:lnTo>
                <a:lnTo>
                  <a:pt x="545304" y="1218650"/>
                </a:lnTo>
                <a:lnTo>
                  <a:pt x="548221" y="1224480"/>
                </a:lnTo>
                <a:lnTo>
                  <a:pt x="551136" y="1227396"/>
                </a:lnTo>
                <a:lnTo>
                  <a:pt x="551136" y="1233227"/>
                </a:lnTo>
                <a:lnTo>
                  <a:pt x="554052" y="1236142"/>
                </a:lnTo>
                <a:lnTo>
                  <a:pt x="554052" y="1241973"/>
                </a:lnTo>
                <a:lnTo>
                  <a:pt x="548221" y="1244888"/>
                </a:lnTo>
                <a:lnTo>
                  <a:pt x="545304" y="1247804"/>
                </a:lnTo>
                <a:lnTo>
                  <a:pt x="545304" y="1253635"/>
                </a:lnTo>
                <a:lnTo>
                  <a:pt x="542388" y="1256550"/>
                </a:lnTo>
                <a:lnTo>
                  <a:pt x="545304" y="1262381"/>
                </a:lnTo>
                <a:lnTo>
                  <a:pt x="545304" y="1265296"/>
                </a:lnTo>
                <a:lnTo>
                  <a:pt x="545304" y="1268212"/>
                </a:lnTo>
                <a:lnTo>
                  <a:pt x="545304" y="1285704"/>
                </a:lnTo>
                <a:lnTo>
                  <a:pt x="516143" y="1291535"/>
                </a:lnTo>
                <a:lnTo>
                  <a:pt x="516143" y="1279873"/>
                </a:lnTo>
                <a:lnTo>
                  <a:pt x="504479" y="1268212"/>
                </a:lnTo>
                <a:lnTo>
                  <a:pt x="504479" y="1265296"/>
                </a:lnTo>
                <a:lnTo>
                  <a:pt x="504479" y="1259466"/>
                </a:lnTo>
                <a:lnTo>
                  <a:pt x="501563" y="1253635"/>
                </a:lnTo>
                <a:lnTo>
                  <a:pt x="501563" y="1247804"/>
                </a:lnTo>
                <a:lnTo>
                  <a:pt x="501563" y="1239058"/>
                </a:lnTo>
                <a:lnTo>
                  <a:pt x="504479" y="1233227"/>
                </a:lnTo>
                <a:lnTo>
                  <a:pt x="504479" y="1230311"/>
                </a:lnTo>
                <a:close/>
                <a:moveTo>
                  <a:pt x="277027" y="1157426"/>
                </a:moveTo>
                <a:lnTo>
                  <a:pt x="282859" y="1157426"/>
                </a:lnTo>
                <a:lnTo>
                  <a:pt x="288691" y="1160342"/>
                </a:lnTo>
                <a:lnTo>
                  <a:pt x="291607" y="1160342"/>
                </a:lnTo>
                <a:lnTo>
                  <a:pt x="294522" y="1160342"/>
                </a:lnTo>
                <a:lnTo>
                  <a:pt x="294522" y="1163257"/>
                </a:lnTo>
                <a:lnTo>
                  <a:pt x="297439" y="1166172"/>
                </a:lnTo>
                <a:lnTo>
                  <a:pt x="294522" y="1169088"/>
                </a:lnTo>
                <a:lnTo>
                  <a:pt x="294522" y="1174919"/>
                </a:lnTo>
                <a:lnTo>
                  <a:pt x="291607" y="1177834"/>
                </a:lnTo>
                <a:lnTo>
                  <a:pt x="288691" y="1180750"/>
                </a:lnTo>
                <a:lnTo>
                  <a:pt x="285774" y="1186580"/>
                </a:lnTo>
                <a:lnTo>
                  <a:pt x="285774" y="1189496"/>
                </a:lnTo>
                <a:lnTo>
                  <a:pt x="285774" y="1195327"/>
                </a:lnTo>
                <a:lnTo>
                  <a:pt x="285774" y="1198242"/>
                </a:lnTo>
                <a:lnTo>
                  <a:pt x="288691" y="1198242"/>
                </a:lnTo>
                <a:lnTo>
                  <a:pt x="300355" y="1201158"/>
                </a:lnTo>
                <a:lnTo>
                  <a:pt x="300355" y="1204073"/>
                </a:lnTo>
                <a:lnTo>
                  <a:pt x="303271" y="1204073"/>
                </a:lnTo>
                <a:lnTo>
                  <a:pt x="306187" y="1206988"/>
                </a:lnTo>
                <a:lnTo>
                  <a:pt x="312019" y="1206988"/>
                </a:lnTo>
                <a:lnTo>
                  <a:pt x="312019" y="1209904"/>
                </a:lnTo>
                <a:lnTo>
                  <a:pt x="314935" y="1212819"/>
                </a:lnTo>
                <a:lnTo>
                  <a:pt x="317851" y="1218650"/>
                </a:lnTo>
                <a:lnTo>
                  <a:pt x="317851" y="1221566"/>
                </a:lnTo>
                <a:lnTo>
                  <a:pt x="306187" y="1247804"/>
                </a:lnTo>
                <a:lnTo>
                  <a:pt x="317851" y="1256551"/>
                </a:lnTo>
                <a:lnTo>
                  <a:pt x="323684" y="1262382"/>
                </a:lnTo>
                <a:lnTo>
                  <a:pt x="329515" y="1279874"/>
                </a:lnTo>
                <a:lnTo>
                  <a:pt x="332432" y="1294451"/>
                </a:lnTo>
                <a:lnTo>
                  <a:pt x="332432" y="1303198"/>
                </a:lnTo>
                <a:lnTo>
                  <a:pt x="349928" y="1314859"/>
                </a:lnTo>
                <a:lnTo>
                  <a:pt x="358677" y="1332352"/>
                </a:lnTo>
                <a:lnTo>
                  <a:pt x="361593" y="1349845"/>
                </a:lnTo>
                <a:lnTo>
                  <a:pt x="364509" y="1355675"/>
                </a:lnTo>
                <a:lnTo>
                  <a:pt x="367424" y="1358591"/>
                </a:lnTo>
                <a:lnTo>
                  <a:pt x="373257" y="1361506"/>
                </a:lnTo>
                <a:lnTo>
                  <a:pt x="379089" y="1364422"/>
                </a:lnTo>
                <a:lnTo>
                  <a:pt x="382005" y="1370253"/>
                </a:lnTo>
                <a:lnTo>
                  <a:pt x="384921" y="1373168"/>
                </a:lnTo>
                <a:lnTo>
                  <a:pt x="384921" y="1376083"/>
                </a:lnTo>
                <a:lnTo>
                  <a:pt x="384921" y="1381914"/>
                </a:lnTo>
                <a:lnTo>
                  <a:pt x="384921" y="1387745"/>
                </a:lnTo>
                <a:lnTo>
                  <a:pt x="382005" y="1393576"/>
                </a:lnTo>
                <a:lnTo>
                  <a:pt x="379089" y="1396491"/>
                </a:lnTo>
                <a:lnTo>
                  <a:pt x="376172" y="1396491"/>
                </a:lnTo>
                <a:lnTo>
                  <a:pt x="393670" y="1411069"/>
                </a:lnTo>
                <a:lnTo>
                  <a:pt x="358677" y="1422730"/>
                </a:lnTo>
                <a:lnTo>
                  <a:pt x="320767" y="1431477"/>
                </a:lnTo>
                <a:lnTo>
                  <a:pt x="288691" y="1431477"/>
                </a:lnTo>
                <a:lnTo>
                  <a:pt x="277027" y="1434392"/>
                </a:lnTo>
                <a:lnTo>
                  <a:pt x="250782" y="1448969"/>
                </a:lnTo>
                <a:lnTo>
                  <a:pt x="236201" y="1443138"/>
                </a:lnTo>
                <a:lnTo>
                  <a:pt x="265362" y="1413984"/>
                </a:lnTo>
                <a:lnTo>
                  <a:pt x="300355" y="1399407"/>
                </a:lnTo>
                <a:lnTo>
                  <a:pt x="306187" y="1396491"/>
                </a:lnTo>
                <a:lnTo>
                  <a:pt x="312019" y="1393576"/>
                </a:lnTo>
                <a:lnTo>
                  <a:pt x="312019" y="1390661"/>
                </a:lnTo>
                <a:lnTo>
                  <a:pt x="312019" y="1387745"/>
                </a:lnTo>
                <a:lnTo>
                  <a:pt x="306187" y="1390661"/>
                </a:lnTo>
                <a:lnTo>
                  <a:pt x="291607" y="1396491"/>
                </a:lnTo>
                <a:lnTo>
                  <a:pt x="265362" y="1390661"/>
                </a:lnTo>
                <a:lnTo>
                  <a:pt x="262446" y="1390661"/>
                </a:lnTo>
                <a:lnTo>
                  <a:pt x="262446" y="1387745"/>
                </a:lnTo>
                <a:lnTo>
                  <a:pt x="262446" y="1384830"/>
                </a:lnTo>
                <a:lnTo>
                  <a:pt x="262446" y="1381914"/>
                </a:lnTo>
                <a:lnTo>
                  <a:pt x="265362" y="1381914"/>
                </a:lnTo>
                <a:lnTo>
                  <a:pt x="265362" y="1378999"/>
                </a:lnTo>
                <a:lnTo>
                  <a:pt x="277027" y="1361506"/>
                </a:lnTo>
                <a:lnTo>
                  <a:pt x="268279" y="1358591"/>
                </a:lnTo>
                <a:lnTo>
                  <a:pt x="268279" y="1344014"/>
                </a:lnTo>
                <a:lnTo>
                  <a:pt x="294522" y="1344014"/>
                </a:lnTo>
                <a:lnTo>
                  <a:pt x="294522" y="1323606"/>
                </a:lnTo>
                <a:lnTo>
                  <a:pt x="285774" y="1323606"/>
                </a:lnTo>
                <a:lnTo>
                  <a:pt x="288691" y="1306113"/>
                </a:lnTo>
                <a:lnTo>
                  <a:pt x="300355" y="1294451"/>
                </a:lnTo>
                <a:lnTo>
                  <a:pt x="282859" y="1291536"/>
                </a:lnTo>
                <a:lnTo>
                  <a:pt x="268279" y="1303198"/>
                </a:lnTo>
                <a:lnTo>
                  <a:pt x="265362" y="1300282"/>
                </a:lnTo>
                <a:lnTo>
                  <a:pt x="262446" y="1297367"/>
                </a:lnTo>
                <a:lnTo>
                  <a:pt x="262446" y="1294451"/>
                </a:lnTo>
                <a:lnTo>
                  <a:pt x="265362" y="1288620"/>
                </a:lnTo>
                <a:lnTo>
                  <a:pt x="268279" y="1282790"/>
                </a:lnTo>
                <a:lnTo>
                  <a:pt x="268279" y="1279874"/>
                </a:lnTo>
                <a:lnTo>
                  <a:pt x="271194" y="1276959"/>
                </a:lnTo>
                <a:lnTo>
                  <a:pt x="271194" y="1274043"/>
                </a:lnTo>
                <a:lnTo>
                  <a:pt x="271194" y="1268212"/>
                </a:lnTo>
                <a:lnTo>
                  <a:pt x="259530" y="1262382"/>
                </a:lnTo>
                <a:lnTo>
                  <a:pt x="256613" y="1259466"/>
                </a:lnTo>
                <a:lnTo>
                  <a:pt x="253698" y="1253635"/>
                </a:lnTo>
                <a:lnTo>
                  <a:pt x="253698" y="1250720"/>
                </a:lnTo>
                <a:lnTo>
                  <a:pt x="253698" y="1244889"/>
                </a:lnTo>
                <a:lnTo>
                  <a:pt x="253698" y="1241974"/>
                </a:lnTo>
                <a:lnTo>
                  <a:pt x="256613" y="1239058"/>
                </a:lnTo>
                <a:lnTo>
                  <a:pt x="256613" y="1236143"/>
                </a:lnTo>
                <a:lnTo>
                  <a:pt x="244949" y="1239058"/>
                </a:lnTo>
                <a:lnTo>
                  <a:pt x="242033" y="1233227"/>
                </a:lnTo>
                <a:lnTo>
                  <a:pt x="242033" y="1227396"/>
                </a:lnTo>
                <a:lnTo>
                  <a:pt x="244949" y="1221566"/>
                </a:lnTo>
                <a:lnTo>
                  <a:pt x="247866" y="1212819"/>
                </a:lnTo>
                <a:lnTo>
                  <a:pt x="250782" y="1209904"/>
                </a:lnTo>
                <a:lnTo>
                  <a:pt x="256613" y="1204073"/>
                </a:lnTo>
                <a:lnTo>
                  <a:pt x="259530" y="1195327"/>
                </a:lnTo>
                <a:lnTo>
                  <a:pt x="259530" y="1189496"/>
                </a:lnTo>
                <a:lnTo>
                  <a:pt x="259530" y="1183665"/>
                </a:lnTo>
                <a:lnTo>
                  <a:pt x="256613" y="1180750"/>
                </a:lnTo>
                <a:lnTo>
                  <a:pt x="271194" y="1160342"/>
                </a:lnTo>
                <a:close/>
                <a:moveTo>
                  <a:pt x="594878" y="1093287"/>
                </a:moveTo>
                <a:lnTo>
                  <a:pt x="589046" y="1107864"/>
                </a:lnTo>
                <a:lnTo>
                  <a:pt x="583214" y="1113695"/>
                </a:lnTo>
                <a:lnTo>
                  <a:pt x="577381" y="1116610"/>
                </a:lnTo>
                <a:lnTo>
                  <a:pt x="580298" y="1116610"/>
                </a:lnTo>
                <a:lnTo>
                  <a:pt x="586129" y="1113695"/>
                </a:lnTo>
                <a:lnTo>
                  <a:pt x="591962" y="1107864"/>
                </a:lnTo>
                <a:lnTo>
                  <a:pt x="591962" y="1102033"/>
                </a:lnTo>
                <a:lnTo>
                  <a:pt x="594878" y="1096202"/>
                </a:lnTo>
                <a:close/>
                <a:moveTo>
                  <a:pt x="597794" y="1020403"/>
                </a:moveTo>
                <a:lnTo>
                  <a:pt x="594878" y="1043724"/>
                </a:lnTo>
                <a:lnTo>
                  <a:pt x="594878" y="1061217"/>
                </a:lnTo>
                <a:lnTo>
                  <a:pt x="594878" y="1069963"/>
                </a:lnTo>
                <a:lnTo>
                  <a:pt x="594878" y="1087456"/>
                </a:lnTo>
                <a:lnTo>
                  <a:pt x="597794" y="1049556"/>
                </a:lnTo>
                <a:close/>
                <a:moveTo>
                  <a:pt x="927310" y="1011657"/>
                </a:moveTo>
                <a:lnTo>
                  <a:pt x="927310" y="1037894"/>
                </a:lnTo>
                <a:lnTo>
                  <a:pt x="927310" y="1043723"/>
                </a:lnTo>
                <a:lnTo>
                  <a:pt x="930226" y="1032063"/>
                </a:lnTo>
                <a:close/>
                <a:moveTo>
                  <a:pt x="6428481" y="941684"/>
                </a:moveTo>
                <a:lnTo>
                  <a:pt x="6431397" y="941684"/>
                </a:lnTo>
                <a:lnTo>
                  <a:pt x="6434313" y="941684"/>
                </a:lnTo>
                <a:lnTo>
                  <a:pt x="6440145" y="947515"/>
                </a:lnTo>
                <a:lnTo>
                  <a:pt x="6445977" y="953346"/>
                </a:lnTo>
                <a:lnTo>
                  <a:pt x="6448893" y="959177"/>
                </a:lnTo>
                <a:lnTo>
                  <a:pt x="6454725" y="965008"/>
                </a:lnTo>
                <a:lnTo>
                  <a:pt x="6457641" y="967923"/>
                </a:lnTo>
                <a:lnTo>
                  <a:pt x="6457641" y="973754"/>
                </a:lnTo>
                <a:lnTo>
                  <a:pt x="6463473" y="976669"/>
                </a:lnTo>
                <a:lnTo>
                  <a:pt x="6466389" y="982500"/>
                </a:lnTo>
                <a:lnTo>
                  <a:pt x="6469306" y="982500"/>
                </a:lnTo>
                <a:lnTo>
                  <a:pt x="6472222" y="982500"/>
                </a:lnTo>
                <a:lnTo>
                  <a:pt x="6472222" y="979585"/>
                </a:lnTo>
                <a:lnTo>
                  <a:pt x="6472222" y="976669"/>
                </a:lnTo>
                <a:lnTo>
                  <a:pt x="6472222" y="970838"/>
                </a:lnTo>
                <a:lnTo>
                  <a:pt x="6472222" y="965008"/>
                </a:lnTo>
                <a:lnTo>
                  <a:pt x="6475138" y="959177"/>
                </a:lnTo>
                <a:lnTo>
                  <a:pt x="6480970" y="953346"/>
                </a:lnTo>
                <a:lnTo>
                  <a:pt x="6489718" y="950430"/>
                </a:lnTo>
                <a:lnTo>
                  <a:pt x="6495550" y="950430"/>
                </a:lnTo>
                <a:lnTo>
                  <a:pt x="6501382" y="953346"/>
                </a:lnTo>
                <a:lnTo>
                  <a:pt x="6507214" y="959177"/>
                </a:lnTo>
                <a:lnTo>
                  <a:pt x="6510131" y="962092"/>
                </a:lnTo>
                <a:lnTo>
                  <a:pt x="6510131" y="965008"/>
                </a:lnTo>
                <a:lnTo>
                  <a:pt x="6513047" y="967923"/>
                </a:lnTo>
                <a:lnTo>
                  <a:pt x="6518879" y="970838"/>
                </a:lnTo>
                <a:lnTo>
                  <a:pt x="6521795" y="973754"/>
                </a:lnTo>
                <a:lnTo>
                  <a:pt x="6527627" y="973754"/>
                </a:lnTo>
                <a:lnTo>
                  <a:pt x="6530543" y="970838"/>
                </a:lnTo>
                <a:lnTo>
                  <a:pt x="6533459" y="967923"/>
                </a:lnTo>
                <a:lnTo>
                  <a:pt x="6539291" y="965008"/>
                </a:lnTo>
                <a:lnTo>
                  <a:pt x="6545123" y="962092"/>
                </a:lnTo>
                <a:lnTo>
                  <a:pt x="6550956" y="959177"/>
                </a:lnTo>
                <a:lnTo>
                  <a:pt x="6556788" y="956261"/>
                </a:lnTo>
                <a:lnTo>
                  <a:pt x="6559704" y="956261"/>
                </a:lnTo>
                <a:lnTo>
                  <a:pt x="6562620" y="953346"/>
                </a:lnTo>
                <a:lnTo>
                  <a:pt x="6571368" y="956261"/>
                </a:lnTo>
                <a:lnTo>
                  <a:pt x="6574284" y="956261"/>
                </a:lnTo>
                <a:lnTo>
                  <a:pt x="6580116" y="959177"/>
                </a:lnTo>
                <a:lnTo>
                  <a:pt x="6580116" y="965008"/>
                </a:lnTo>
                <a:lnTo>
                  <a:pt x="6580116" y="967923"/>
                </a:lnTo>
                <a:lnTo>
                  <a:pt x="6580116" y="970838"/>
                </a:lnTo>
                <a:lnTo>
                  <a:pt x="6580116" y="973754"/>
                </a:lnTo>
                <a:lnTo>
                  <a:pt x="6583032" y="973754"/>
                </a:lnTo>
                <a:lnTo>
                  <a:pt x="6588865" y="976669"/>
                </a:lnTo>
                <a:lnTo>
                  <a:pt x="6591781" y="982500"/>
                </a:lnTo>
                <a:lnTo>
                  <a:pt x="6597613" y="988331"/>
                </a:lnTo>
                <a:lnTo>
                  <a:pt x="6600529" y="994162"/>
                </a:lnTo>
                <a:lnTo>
                  <a:pt x="6603445" y="999993"/>
                </a:lnTo>
                <a:lnTo>
                  <a:pt x="6606361" y="1002908"/>
                </a:lnTo>
                <a:lnTo>
                  <a:pt x="6606361" y="1005824"/>
                </a:lnTo>
                <a:lnTo>
                  <a:pt x="6600529" y="1026232"/>
                </a:lnTo>
                <a:lnTo>
                  <a:pt x="6585948" y="1046640"/>
                </a:lnTo>
                <a:lnTo>
                  <a:pt x="6568452" y="1058301"/>
                </a:lnTo>
                <a:lnTo>
                  <a:pt x="6553872" y="1067048"/>
                </a:lnTo>
                <a:lnTo>
                  <a:pt x="6548040" y="1069963"/>
                </a:lnTo>
                <a:lnTo>
                  <a:pt x="6545123" y="1069963"/>
                </a:lnTo>
                <a:lnTo>
                  <a:pt x="6539291" y="1067048"/>
                </a:lnTo>
                <a:lnTo>
                  <a:pt x="6533459" y="1067048"/>
                </a:lnTo>
                <a:lnTo>
                  <a:pt x="6527627" y="1067048"/>
                </a:lnTo>
                <a:lnTo>
                  <a:pt x="6518879" y="1069963"/>
                </a:lnTo>
                <a:lnTo>
                  <a:pt x="6515963" y="1072878"/>
                </a:lnTo>
                <a:lnTo>
                  <a:pt x="6510131" y="1075794"/>
                </a:lnTo>
                <a:lnTo>
                  <a:pt x="6504298" y="1078709"/>
                </a:lnTo>
                <a:lnTo>
                  <a:pt x="6495550" y="1081625"/>
                </a:lnTo>
                <a:lnTo>
                  <a:pt x="6492634" y="1084540"/>
                </a:lnTo>
                <a:lnTo>
                  <a:pt x="6489718" y="1084540"/>
                </a:lnTo>
                <a:lnTo>
                  <a:pt x="6463473" y="1067048"/>
                </a:lnTo>
                <a:lnTo>
                  <a:pt x="6437229" y="1040809"/>
                </a:lnTo>
                <a:lnTo>
                  <a:pt x="6416816" y="1040809"/>
                </a:lnTo>
                <a:lnTo>
                  <a:pt x="6410984" y="1034978"/>
                </a:lnTo>
                <a:lnTo>
                  <a:pt x="6408068" y="1029147"/>
                </a:lnTo>
                <a:lnTo>
                  <a:pt x="6408068" y="1026232"/>
                </a:lnTo>
                <a:lnTo>
                  <a:pt x="6410984" y="1023316"/>
                </a:lnTo>
                <a:lnTo>
                  <a:pt x="6410984" y="1020401"/>
                </a:lnTo>
                <a:lnTo>
                  <a:pt x="6413900" y="1020401"/>
                </a:lnTo>
                <a:lnTo>
                  <a:pt x="6416816" y="1020401"/>
                </a:lnTo>
                <a:lnTo>
                  <a:pt x="6440145" y="1011654"/>
                </a:lnTo>
                <a:lnTo>
                  <a:pt x="6431397" y="994162"/>
                </a:lnTo>
                <a:lnTo>
                  <a:pt x="6408068" y="988331"/>
                </a:lnTo>
                <a:lnTo>
                  <a:pt x="6425564" y="947515"/>
                </a:lnTo>
                <a:close/>
                <a:moveTo>
                  <a:pt x="5490963" y="906699"/>
                </a:moveTo>
                <a:lnTo>
                  <a:pt x="5493880" y="921276"/>
                </a:lnTo>
                <a:lnTo>
                  <a:pt x="5499712" y="921276"/>
                </a:lnTo>
                <a:lnTo>
                  <a:pt x="5505544" y="924192"/>
                </a:lnTo>
                <a:lnTo>
                  <a:pt x="5511376" y="927107"/>
                </a:lnTo>
                <a:lnTo>
                  <a:pt x="5517208" y="930022"/>
                </a:lnTo>
                <a:lnTo>
                  <a:pt x="5523040" y="935853"/>
                </a:lnTo>
                <a:lnTo>
                  <a:pt x="5528872" y="938769"/>
                </a:lnTo>
                <a:lnTo>
                  <a:pt x="5531788" y="941684"/>
                </a:lnTo>
                <a:lnTo>
                  <a:pt x="5540537" y="944600"/>
                </a:lnTo>
                <a:lnTo>
                  <a:pt x="5546369" y="950430"/>
                </a:lnTo>
                <a:lnTo>
                  <a:pt x="5552201" y="956261"/>
                </a:lnTo>
                <a:lnTo>
                  <a:pt x="5558033" y="962092"/>
                </a:lnTo>
                <a:lnTo>
                  <a:pt x="5560949" y="965007"/>
                </a:lnTo>
                <a:lnTo>
                  <a:pt x="5560949" y="967923"/>
                </a:lnTo>
                <a:lnTo>
                  <a:pt x="5549285" y="976669"/>
                </a:lnTo>
                <a:lnTo>
                  <a:pt x="5523040" y="970838"/>
                </a:lnTo>
                <a:lnTo>
                  <a:pt x="5493880" y="988331"/>
                </a:lnTo>
                <a:lnTo>
                  <a:pt x="5488047" y="991246"/>
                </a:lnTo>
                <a:lnTo>
                  <a:pt x="5482215" y="991246"/>
                </a:lnTo>
                <a:lnTo>
                  <a:pt x="5476383" y="991246"/>
                </a:lnTo>
                <a:lnTo>
                  <a:pt x="5473467" y="988331"/>
                </a:lnTo>
                <a:lnTo>
                  <a:pt x="5470551" y="985415"/>
                </a:lnTo>
                <a:lnTo>
                  <a:pt x="5467635" y="982500"/>
                </a:lnTo>
                <a:lnTo>
                  <a:pt x="5467635" y="979584"/>
                </a:lnTo>
                <a:lnTo>
                  <a:pt x="5467635" y="976669"/>
                </a:lnTo>
                <a:lnTo>
                  <a:pt x="5464719" y="973754"/>
                </a:lnTo>
                <a:lnTo>
                  <a:pt x="5461803" y="970838"/>
                </a:lnTo>
                <a:lnTo>
                  <a:pt x="5458887" y="970838"/>
                </a:lnTo>
                <a:lnTo>
                  <a:pt x="5453054" y="970838"/>
                </a:lnTo>
                <a:lnTo>
                  <a:pt x="5450138" y="970838"/>
                </a:lnTo>
                <a:lnTo>
                  <a:pt x="5447222" y="973754"/>
                </a:lnTo>
                <a:lnTo>
                  <a:pt x="5444306" y="973754"/>
                </a:lnTo>
                <a:lnTo>
                  <a:pt x="5453054" y="959177"/>
                </a:lnTo>
                <a:lnTo>
                  <a:pt x="5453054" y="950430"/>
                </a:lnTo>
                <a:lnTo>
                  <a:pt x="5453054" y="941684"/>
                </a:lnTo>
                <a:lnTo>
                  <a:pt x="5458887" y="935853"/>
                </a:lnTo>
                <a:lnTo>
                  <a:pt x="5461803" y="932938"/>
                </a:lnTo>
                <a:lnTo>
                  <a:pt x="5467635" y="930022"/>
                </a:lnTo>
                <a:lnTo>
                  <a:pt x="5470551" y="927107"/>
                </a:lnTo>
                <a:lnTo>
                  <a:pt x="5473467" y="927107"/>
                </a:lnTo>
                <a:lnTo>
                  <a:pt x="5476383" y="927107"/>
                </a:lnTo>
                <a:close/>
                <a:moveTo>
                  <a:pt x="917395" y="896207"/>
                </a:moveTo>
                <a:lnTo>
                  <a:pt x="915646" y="906700"/>
                </a:lnTo>
                <a:lnTo>
                  <a:pt x="912730" y="932938"/>
                </a:lnTo>
                <a:lnTo>
                  <a:pt x="912730" y="959173"/>
                </a:lnTo>
                <a:close/>
                <a:moveTo>
                  <a:pt x="644451" y="862967"/>
                </a:moveTo>
                <a:lnTo>
                  <a:pt x="641535" y="886291"/>
                </a:lnTo>
                <a:lnTo>
                  <a:pt x="644451" y="862968"/>
                </a:lnTo>
                <a:lnTo>
                  <a:pt x="647367" y="862968"/>
                </a:lnTo>
                <a:lnTo>
                  <a:pt x="647368" y="862967"/>
                </a:lnTo>
                <a:lnTo>
                  <a:pt x="647367" y="862967"/>
                </a:lnTo>
                <a:close/>
                <a:moveTo>
                  <a:pt x="667780" y="842559"/>
                </a:moveTo>
                <a:lnTo>
                  <a:pt x="664863" y="845475"/>
                </a:lnTo>
                <a:lnTo>
                  <a:pt x="659031" y="851306"/>
                </a:lnTo>
                <a:lnTo>
                  <a:pt x="653199" y="857137"/>
                </a:lnTo>
                <a:lnTo>
                  <a:pt x="651255" y="861025"/>
                </a:lnTo>
                <a:lnTo>
                  <a:pt x="653199" y="860053"/>
                </a:lnTo>
                <a:lnTo>
                  <a:pt x="656115" y="854222"/>
                </a:lnTo>
                <a:lnTo>
                  <a:pt x="661948" y="848391"/>
                </a:lnTo>
                <a:lnTo>
                  <a:pt x="667780" y="842560"/>
                </a:lnTo>
                <a:close/>
                <a:moveTo>
                  <a:pt x="924394" y="830899"/>
                </a:moveTo>
                <a:lnTo>
                  <a:pt x="906898" y="851306"/>
                </a:lnTo>
                <a:lnTo>
                  <a:pt x="908244" y="852652"/>
                </a:lnTo>
                <a:lnTo>
                  <a:pt x="924394" y="833813"/>
                </a:lnTo>
                <a:close/>
                <a:moveTo>
                  <a:pt x="676528" y="830898"/>
                </a:moveTo>
                <a:lnTo>
                  <a:pt x="673612" y="833813"/>
                </a:lnTo>
                <a:lnTo>
                  <a:pt x="673611" y="833814"/>
                </a:lnTo>
                <a:close/>
                <a:moveTo>
                  <a:pt x="679445" y="827982"/>
                </a:moveTo>
                <a:lnTo>
                  <a:pt x="679443" y="827983"/>
                </a:lnTo>
                <a:lnTo>
                  <a:pt x="679445" y="827983"/>
                </a:lnTo>
                <a:close/>
                <a:moveTo>
                  <a:pt x="804835" y="801744"/>
                </a:moveTo>
                <a:lnTo>
                  <a:pt x="801919" y="807575"/>
                </a:lnTo>
                <a:lnTo>
                  <a:pt x="799002" y="810490"/>
                </a:lnTo>
                <a:lnTo>
                  <a:pt x="796086" y="813406"/>
                </a:lnTo>
                <a:lnTo>
                  <a:pt x="796086" y="819236"/>
                </a:lnTo>
                <a:lnTo>
                  <a:pt x="796086" y="822152"/>
                </a:lnTo>
                <a:lnTo>
                  <a:pt x="796086" y="825067"/>
                </a:lnTo>
                <a:lnTo>
                  <a:pt x="796088" y="825069"/>
                </a:lnTo>
                <a:lnTo>
                  <a:pt x="796088" y="813406"/>
                </a:lnTo>
                <a:lnTo>
                  <a:pt x="799004" y="810490"/>
                </a:lnTo>
                <a:lnTo>
                  <a:pt x="801919" y="807575"/>
                </a:lnTo>
                <a:lnTo>
                  <a:pt x="804835" y="804659"/>
                </a:lnTo>
                <a:close/>
                <a:moveTo>
                  <a:pt x="5735913" y="775505"/>
                </a:moveTo>
                <a:lnTo>
                  <a:pt x="5737371" y="775505"/>
                </a:lnTo>
                <a:lnTo>
                  <a:pt x="5735913" y="778420"/>
                </a:lnTo>
                <a:close/>
                <a:moveTo>
                  <a:pt x="781506" y="769673"/>
                </a:moveTo>
                <a:lnTo>
                  <a:pt x="781506" y="769674"/>
                </a:lnTo>
                <a:lnTo>
                  <a:pt x="794005" y="779671"/>
                </a:lnTo>
                <a:lnTo>
                  <a:pt x="793171" y="778421"/>
                </a:lnTo>
                <a:lnTo>
                  <a:pt x="781507" y="769674"/>
                </a:lnTo>
                <a:close/>
                <a:moveTo>
                  <a:pt x="696942" y="760924"/>
                </a:moveTo>
                <a:lnTo>
                  <a:pt x="696940" y="760927"/>
                </a:lnTo>
                <a:lnTo>
                  <a:pt x="696940" y="760928"/>
                </a:lnTo>
                <a:close/>
                <a:moveTo>
                  <a:pt x="5630935" y="746350"/>
                </a:moveTo>
                <a:lnTo>
                  <a:pt x="5633851" y="746350"/>
                </a:lnTo>
                <a:lnTo>
                  <a:pt x="5636767" y="746350"/>
                </a:lnTo>
                <a:lnTo>
                  <a:pt x="5645516" y="746350"/>
                </a:lnTo>
                <a:lnTo>
                  <a:pt x="5651348" y="749266"/>
                </a:lnTo>
                <a:lnTo>
                  <a:pt x="5654264" y="752181"/>
                </a:lnTo>
                <a:lnTo>
                  <a:pt x="5657180" y="758012"/>
                </a:lnTo>
                <a:lnTo>
                  <a:pt x="5657180" y="763843"/>
                </a:lnTo>
                <a:lnTo>
                  <a:pt x="5657180" y="769674"/>
                </a:lnTo>
                <a:lnTo>
                  <a:pt x="5657180" y="775505"/>
                </a:lnTo>
                <a:lnTo>
                  <a:pt x="5657180" y="778420"/>
                </a:lnTo>
                <a:lnTo>
                  <a:pt x="5657180" y="781335"/>
                </a:lnTo>
                <a:lnTo>
                  <a:pt x="5657180" y="784251"/>
                </a:lnTo>
                <a:lnTo>
                  <a:pt x="5657180" y="787166"/>
                </a:lnTo>
                <a:lnTo>
                  <a:pt x="5654264" y="790082"/>
                </a:lnTo>
                <a:lnTo>
                  <a:pt x="5648432" y="792997"/>
                </a:lnTo>
                <a:lnTo>
                  <a:pt x="5645516" y="792997"/>
                </a:lnTo>
                <a:lnTo>
                  <a:pt x="5639684" y="792997"/>
                </a:lnTo>
                <a:lnTo>
                  <a:pt x="5636767" y="792997"/>
                </a:lnTo>
                <a:lnTo>
                  <a:pt x="5633851" y="792997"/>
                </a:lnTo>
                <a:lnTo>
                  <a:pt x="5630935" y="792997"/>
                </a:lnTo>
                <a:lnTo>
                  <a:pt x="5625103" y="790082"/>
                </a:lnTo>
                <a:lnTo>
                  <a:pt x="5622187" y="784251"/>
                </a:lnTo>
                <a:lnTo>
                  <a:pt x="5622187" y="778420"/>
                </a:lnTo>
                <a:lnTo>
                  <a:pt x="5622187" y="772589"/>
                </a:lnTo>
                <a:lnTo>
                  <a:pt x="5622187" y="769674"/>
                </a:lnTo>
                <a:lnTo>
                  <a:pt x="5622187" y="766758"/>
                </a:lnTo>
                <a:lnTo>
                  <a:pt x="5622187" y="758012"/>
                </a:lnTo>
                <a:lnTo>
                  <a:pt x="5625103" y="752181"/>
                </a:lnTo>
                <a:lnTo>
                  <a:pt x="5628019" y="749266"/>
                </a:lnTo>
                <a:close/>
                <a:moveTo>
                  <a:pt x="765468" y="746350"/>
                </a:moveTo>
                <a:lnTo>
                  <a:pt x="766926" y="749266"/>
                </a:lnTo>
                <a:lnTo>
                  <a:pt x="771301" y="753641"/>
                </a:lnTo>
                <a:lnTo>
                  <a:pt x="769844" y="749266"/>
                </a:lnTo>
                <a:close/>
                <a:moveTo>
                  <a:pt x="743016" y="711947"/>
                </a:moveTo>
                <a:lnTo>
                  <a:pt x="734849" y="717196"/>
                </a:lnTo>
                <a:lnTo>
                  <a:pt x="708605" y="740519"/>
                </a:lnTo>
                <a:lnTo>
                  <a:pt x="704716" y="747323"/>
                </a:lnTo>
                <a:lnTo>
                  <a:pt x="705689" y="746351"/>
                </a:lnTo>
                <a:lnTo>
                  <a:pt x="708605" y="743435"/>
                </a:lnTo>
                <a:lnTo>
                  <a:pt x="711521" y="740520"/>
                </a:lnTo>
                <a:lnTo>
                  <a:pt x="717353" y="734689"/>
                </a:lnTo>
                <a:lnTo>
                  <a:pt x="723185" y="728858"/>
                </a:lnTo>
                <a:lnTo>
                  <a:pt x="729017" y="723027"/>
                </a:lnTo>
                <a:lnTo>
                  <a:pt x="734849" y="717196"/>
                </a:lnTo>
                <a:lnTo>
                  <a:pt x="740681" y="714281"/>
                </a:lnTo>
                <a:close/>
                <a:moveTo>
                  <a:pt x="746735" y="709557"/>
                </a:moveTo>
                <a:lnTo>
                  <a:pt x="752346" y="737604"/>
                </a:lnTo>
                <a:lnTo>
                  <a:pt x="752347" y="737604"/>
                </a:lnTo>
                <a:lnTo>
                  <a:pt x="746737" y="709557"/>
                </a:lnTo>
                <a:close/>
                <a:moveTo>
                  <a:pt x="911271" y="706993"/>
                </a:moveTo>
                <a:lnTo>
                  <a:pt x="906898" y="708450"/>
                </a:lnTo>
                <a:lnTo>
                  <a:pt x="909813" y="708450"/>
                </a:lnTo>
                <a:close/>
                <a:moveTo>
                  <a:pt x="924393" y="693874"/>
                </a:moveTo>
                <a:lnTo>
                  <a:pt x="921479" y="696788"/>
                </a:lnTo>
                <a:lnTo>
                  <a:pt x="921479" y="699703"/>
                </a:lnTo>
                <a:close/>
                <a:moveTo>
                  <a:pt x="845663" y="693871"/>
                </a:moveTo>
                <a:lnTo>
                  <a:pt x="845660" y="693872"/>
                </a:lnTo>
                <a:lnTo>
                  <a:pt x="842744" y="696788"/>
                </a:lnTo>
                <a:close/>
                <a:moveTo>
                  <a:pt x="924376" y="693863"/>
                </a:moveTo>
                <a:lnTo>
                  <a:pt x="924394" y="693873"/>
                </a:lnTo>
                <a:lnTo>
                  <a:pt x="924394" y="693872"/>
                </a:lnTo>
                <a:close/>
                <a:moveTo>
                  <a:pt x="775674" y="690957"/>
                </a:moveTo>
                <a:lnTo>
                  <a:pt x="775673" y="690958"/>
                </a:lnTo>
                <a:lnTo>
                  <a:pt x="787339" y="690958"/>
                </a:lnTo>
                <a:lnTo>
                  <a:pt x="801919" y="699704"/>
                </a:lnTo>
                <a:lnTo>
                  <a:pt x="804835" y="702619"/>
                </a:lnTo>
                <a:lnTo>
                  <a:pt x="816500" y="702619"/>
                </a:lnTo>
                <a:lnTo>
                  <a:pt x="820668" y="701786"/>
                </a:lnTo>
                <a:lnTo>
                  <a:pt x="801919" y="699703"/>
                </a:lnTo>
                <a:lnTo>
                  <a:pt x="796086" y="693872"/>
                </a:lnTo>
                <a:lnTo>
                  <a:pt x="790255" y="690957"/>
                </a:lnTo>
                <a:lnTo>
                  <a:pt x="784422" y="690957"/>
                </a:lnTo>
                <a:lnTo>
                  <a:pt x="778591" y="690957"/>
                </a:lnTo>
                <a:close/>
                <a:moveTo>
                  <a:pt x="5237265" y="682211"/>
                </a:moveTo>
                <a:lnTo>
                  <a:pt x="5240182" y="685127"/>
                </a:lnTo>
                <a:lnTo>
                  <a:pt x="5246014" y="690957"/>
                </a:lnTo>
                <a:lnTo>
                  <a:pt x="5248930" y="696788"/>
                </a:lnTo>
                <a:lnTo>
                  <a:pt x="5248930" y="702619"/>
                </a:lnTo>
                <a:lnTo>
                  <a:pt x="5251846" y="708450"/>
                </a:lnTo>
                <a:lnTo>
                  <a:pt x="5251846" y="714281"/>
                </a:lnTo>
                <a:lnTo>
                  <a:pt x="5254762" y="717196"/>
                </a:lnTo>
                <a:lnTo>
                  <a:pt x="5257678" y="720112"/>
                </a:lnTo>
                <a:lnTo>
                  <a:pt x="5260594" y="725943"/>
                </a:lnTo>
                <a:lnTo>
                  <a:pt x="5263510" y="734689"/>
                </a:lnTo>
                <a:lnTo>
                  <a:pt x="5263510" y="743435"/>
                </a:lnTo>
                <a:lnTo>
                  <a:pt x="5266426" y="746351"/>
                </a:lnTo>
                <a:lnTo>
                  <a:pt x="5266426" y="749266"/>
                </a:lnTo>
                <a:lnTo>
                  <a:pt x="5263510" y="746351"/>
                </a:lnTo>
                <a:lnTo>
                  <a:pt x="5257678" y="746351"/>
                </a:lnTo>
                <a:lnTo>
                  <a:pt x="5248930" y="746351"/>
                </a:lnTo>
                <a:lnTo>
                  <a:pt x="5243098" y="746351"/>
                </a:lnTo>
                <a:lnTo>
                  <a:pt x="5237265" y="749266"/>
                </a:lnTo>
                <a:lnTo>
                  <a:pt x="5231433" y="749266"/>
                </a:lnTo>
                <a:lnTo>
                  <a:pt x="5228517" y="749266"/>
                </a:lnTo>
                <a:lnTo>
                  <a:pt x="5219769" y="749266"/>
                </a:lnTo>
                <a:lnTo>
                  <a:pt x="5211021" y="746351"/>
                </a:lnTo>
                <a:lnTo>
                  <a:pt x="5202272" y="743435"/>
                </a:lnTo>
                <a:lnTo>
                  <a:pt x="5199356" y="740520"/>
                </a:lnTo>
                <a:lnTo>
                  <a:pt x="5193524" y="737604"/>
                </a:lnTo>
                <a:lnTo>
                  <a:pt x="5193524" y="728858"/>
                </a:lnTo>
                <a:lnTo>
                  <a:pt x="5193524" y="725943"/>
                </a:lnTo>
                <a:lnTo>
                  <a:pt x="5196440" y="723027"/>
                </a:lnTo>
                <a:lnTo>
                  <a:pt x="5199356" y="720112"/>
                </a:lnTo>
                <a:lnTo>
                  <a:pt x="5202272" y="720112"/>
                </a:lnTo>
                <a:lnTo>
                  <a:pt x="5205189" y="720112"/>
                </a:lnTo>
                <a:lnTo>
                  <a:pt x="5208105" y="717196"/>
                </a:lnTo>
                <a:lnTo>
                  <a:pt x="5211021" y="714281"/>
                </a:lnTo>
                <a:lnTo>
                  <a:pt x="5216853" y="711365"/>
                </a:lnTo>
                <a:lnTo>
                  <a:pt x="5219769" y="708450"/>
                </a:lnTo>
                <a:lnTo>
                  <a:pt x="5225601" y="708450"/>
                </a:lnTo>
                <a:lnTo>
                  <a:pt x="5228517" y="708450"/>
                </a:lnTo>
                <a:lnTo>
                  <a:pt x="5231433" y="685127"/>
                </a:lnTo>
                <a:close/>
                <a:moveTo>
                  <a:pt x="859270" y="672492"/>
                </a:moveTo>
                <a:lnTo>
                  <a:pt x="857324" y="673464"/>
                </a:lnTo>
                <a:lnTo>
                  <a:pt x="854409" y="679295"/>
                </a:lnTo>
                <a:lnTo>
                  <a:pt x="851492" y="682211"/>
                </a:lnTo>
                <a:lnTo>
                  <a:pt x="851492" y="685126"/>
                </a:lnTo>
                <a:lnTo>
                  <a:pt x="851492" y="688043"/>
                </a:lnTo>
                <a:lnTo>
                  <a:pt x="851493" y="688042"/>
                </a:lnTo>
                <a:lnTo>
                  <a:pt x="851493" y="685127"/>
                </a:lnTo>
                <a:lnTo>
                  <a:pt x="854409" y="679296"/>
                </a:lnTo>
                <a:lnTo>
                  <a:pt x="857325" y="676380"/>
                </a:lnTo>
                <a:close/>
                <a:moveTo>
                  <a:pt x="863157" y="670549"/>
                </a:moveTo>
                <a:lnTo>
                  <a:pt x="863155" y="670550"/>
                </a:lnTo>
                <a:lnTo>
                  <a:pt x="866073" y="670550"/>
                </a:lnTo>
                <a:lnTo>
                  <a:pt x="866075" y="670549"/>
                </a:lnTo>
                <a:close/>
                <a:moveTo>
                  <a:pt x="5318916" y="588917"/>
                </a:moveTo>
                <a:lnTo>
                  <a:pt x="5321832" y="588917"/>
                </a:lnTo>
                <a:lnTo>
                  <a:pt x="5324748" y="588917"/>
                </a:lnTo>
                <a:lnTo>
                  <a:pt x="5327664" y="588917"/>
                </a:lnTo>
                <a:lnTo>
                  <a:pt x="5330580" y="591833"/>
                </a:lnTo>
                <a:lnTo>
                  <a:pt x="5333496" y="600579"/>
                </a:lnTo>
                <a:lnTo>
                  <a:pt x="5336412" y="603495"/>
                </a:lnTo>
                <a:lnTo>
                  <a:pt x="5345160" y="612241"/>
                </a:lnTo>
                <a:lnTo>
                  <a:pt x="5353909" y="626818"/>
                </a:lnTo>
                <a:lnTo>
                  <a:pt x="5359741" y="638480"/>
                </a:lnTo>
                <a:lnTo>
                  <a:pt x="5362657" y="650141"/>
                </a:lnTo>
                <a:lnTo>
                  <a:pt x="5362657" y="653057"/>
                </a:lnTo>
                <a:lnTo>
                  <a:pt x="5362657" y="658888"/>
                </a:lnTo>
                <a:lnTo>
                  <a:pt x="5365573" y="664718"/>
                </a:lnTo>
                <a:lnTo>
                  <a:pt x="5368489" y="670549"/>
                </a:lnTo>
                <a:lnTo>
                  <a:pt x="5371405" y="673465"/>
                </a:lnTo>
                <a:lnTo>
                  <a:pt x="5371405" y="676380"/>
                </a:lnTo>
                <a:lnTo>
                  <a:pt x="5371405" y="682211"/>
                </a:lnTo>
                <a:lnTo>
                  <a:pt x="5371405" y="690957"/>
                </a:lnTo>
                <a:lnTo>
                  <a:pt x="5371405" y="699704"/>
                </a:lnTo>
                <a:lnTo>
                  <a:pt x="5368489" y="708450"/>
                </a:lnTo>
                <a:lnTo>
                  <a:pt x="5365573" y="717196"/>
                </a:lnTo>
                <a:lnTo>
                  <a:pt x="5362657" y="720112"/>
                </a:lnTo>
                <a:lnTo>
                  <a:pt x="5362657" y="723027"/>
                </a:lnTo>
                <a:lnTo>
                  <a:pt x="5365573" y="725942"/>
                </a:lnTo>
                <a:lnTo>
                  <a:pt x="5368489" y="728858"/>
                </a:lnTo>
                <a:lnTo>
                  <a:pt x="5374321" y="731773"/>
                </a:lnTo>
                <a:lnTo>
                  <a:pt x="5377237" y="734689"/>
                </a:lnTo>
                <a:lnTo>
                  <a:pt x="5383069" y="734689"/>
                </a:lnTo>
                <a:lnTo>
                  <a:pt x="5385985" y="734689"/>
                </a:lnTo>
                <a:lnTo>
                  <a:pt x="5388901" y="731773"/>
                </a:lnTo>
                <a:lnTo>
                  <a:pt x="5391817" y="731773"/>
                </a:lnTo>
                <a:lnTo>
                  <a:pt x="5394734" y="728858"/>
                </a:lnTo>
                <a:lnTo>
                  <a:pt x="5397650" y="728858"/>
                </a:lnTo>
                <a:lnTo>
                  <a:pt x="5400566" y="731773"/>
                </a:lnTo>
                <a:lnTo>
                  <a:pt x="5400566" y="734689"/>
                </a:lnTo>
                <a:lnTo>
                  <a:pt x="5400566" y="743435"/>
                </a:lnTo>
                <a:lnTo>
                  <a:pt x="5400566" y="749266"/>
                </a:lnTo>
                <a:lnTo>
                  <a:pt x="5403482" y="755097"/>
                </a:lnTo>
                <a:lnTo>
                  <a:pt x="5406398" y="758012"/>
                </a:lnTo>
                <a:lnTo>
                  <a:pt x="5409314" y="758012"/>
                </a:lnTo>
                <a:lnTo>
                  <a:pt x="5412230" y="755097"/>
                </a:lnTo>
                <a:lnTo>
                  <a:pt x="5415146" y="752181"/>
                </a:lnTo>
                <a:lnTo>
                  <a:pt x="5418062" y="749266"/>
                </a:lnTo>
                <a:lnTo>
                  <a:pt x="5423894" y="743435"/>
                </a:lnTo>
                <a:lnTo>
                  <a:pt x="5423894" y="740520"/>
                </a:lnTo>
                <a:lnTo>
                  <a:pt x="5426810" y="737604"/>
                </a:lnTo>
                <a:lnTo>
                  <a:pt x="5429726" y="728858"/>
                </a:lnTo>
                <a:lnTo>
                  <a:pt x="5432643" y="725942"/>
                </a:lnTo>
                <a:lnTo>
                  <a:pt x="5432643" y="723027"/>
                </a:lnTo>
                <a:lnTo>
                  <a:pt x="5435559" y="725942"/>
                </a:lnTo>
                <a:lnTo>
                  <a:pt x="5435559" y="728858"/>
                </a:lnTo>
                <a:lnTo>
                  <a:pt x="5438475" y="731773"/>
                </a:lnTo>
                <a:lnTo>
                  <a:pt x="5444307" y="781336"/>
                </a:lnTo>
                <a:lnTo>
                  <a:pt x="5450139" y="787166"/>
                </a:lnTo>
                <a:lnTo>
                  <a:pt x="5455971" y="790082"/>
                </a:lnTo>
                <a:lnTo>
                  <a:pt x="5458887" y="792997"/>
                </a:lnTo>
                <a:lnTo>
                  <a:pt x="5464719" y="790082"/>
                </a:lnTo>
                <a:lnTo>
                  <a:pt x="5467635" y="787166"/>
                </a:lnTo>
                <a:lnTo>
                  <a:pt x="5470551" y="784251"/>
                </a:lnTo>
                <a:lnTo>
                  <a:pt x="5470551" y="781336"/>
                </a:lnTo>
                <a:lnTo>
                  <a:pt x="5476384" y="763843"/>
                </a:lnTo>
                <a:lnTo>
                  <a:pt x="5482216" y="752181"/>
                </a:lnTo>
                <a:lnTo>
                  <a:pt x="5485132" y="743435"/>
                </a:lnTo>
                <a:lnTo>
                  <a:pt x="5490964" y="737604"/>
                </a:lnTo>
                <a:lnTo>
                  <a:pt x="5493880" y="734689"/>
                </a:lnTo>
                <a:lnTo>
                  <a:pt x="5488048" y="690957"/>
                </a:lnTo>
                <a:lnTo>
                  <a:pt x="5490964" y="690957"/>
                </a:lnTo>
                <a:lnTo>
                  <a:pt x="5496796" y="690957"/>
                </a:lnTo>
                <a:lnTo>
                  <a:pt x="5502628" y="693873"/>
                </a:lnTo>
                <a:lnTo>
                  <a:pt x="5508460" y="696788"/>
                </a:lnTo>
                <a:lnTo>
                  <a:pt x="5517209" y="696788"/>
                </a:lnTo>
                <a:lnTo>
                  <a:pt x="5523041" y="696788"/>
                </a:lnTo>
                <a:lnTo>
                  <a:pt x="5528873" y="693873"/>
                </a:lnTo>
                <a:lnTo>
                  <a:pt x="5531789" y="728858"/>
                </a:lnTo>
                <a:lnTo>
                  <a:pt x="5534705" y="725942"/>
                </a:lnTo>
                <a:lnTo>
                  <a:pt x="5537621" y="725942"/>
                </a:lnTo>
                <a:lnTo>
                  <a:pt x="5540537" y="728858"/>
                </a:lnTo>
                <a:lnTo>
                  <a:pt x="5546369" y="731773"/>
                </a:lnTo>
                <a:lnTo>
                  <a:pt x="5549285" y="734689"/>
                </a:lnTo>
                <a:lnTo>
                  <a:pt x="5552201" y="737604"/>
                </a:lnTo>
                <a:lnTo>
                  <a:pt x="5552201" y="743435"/>
                </a:lnTo>
                <a:lnTo>
                  <a:pt x="5552201" y="749266"/>
                </a:lnTo>
                <a:lnTo>
                  <a:pt x="5549285" y="752181"/>
                </a:lnTo>
                <a:lnTo>
                  <a:pt x="5546369" y="755097"/>
                </a:lnTo>
                <a:lnTo>
                  <a:pt x="5543453" y="755097"/>
                </a:lnTo>
                <a:lnTo>
                  <a:pt x="5540537" y="755097"/>
                </a:lnTo>
                <a:lnTo>
                  <a:pt x="5537621" y="755097"/>
                </a:lnTo>
                <a:lnTo>
                  <a:pt x="5528873" y="760928"/>
                </a:lnTo>
                <a:lnTo>
                  <a:pt x="5525957" y="763843"/>
                </a:lnTo>
                <a:lnTo>
                  <a:pt x="5525957" y="769674"/>
                </a:lnTo>
                <a:lnTo>
                  <a:pt x="5525957" y="775505"/>
                </a:lnTo>
                <a:lnTo>
                  <a:pt x="5528873" y="781336"/>
                </a:lnTo>
                <a:lnTo>
                  <a:pt x="5534705" y="784251"/>
                </a:lnTo>
                <a:lnTo>
                  <a:pt x="5537621" y="787166"/>
                </a:lnTo>
                <a:lnTo>
                  <a:pt x="5543453" y="790082"/>
                </a:lnTo>
                <a:lnTo>
                  <a:pt x="5546369" y="792997"/>
                </a:lnTo>
                <a:lnTo>
                  <a:pt x="5549285" y="801744"/>
                </a:lnTo>
                <a:lnTo>
                  <a:pt x="5552201" y="810490"/>
                </a:lnTo>
                <a:lnTo>
                  <a:pt x="5552201" y="816321"/>
                </a:lnTo>
                <a:lnTo>
                  <a:pt x="5549285" y="825067"/>
                </a:lnTo>
                <a:lnTo>
                  <a:pt x="5549285" y="830898"/>
                </a:lnTo>
                <a:lnTo>
                  <a:pt x="5546369" y="833813"/>
                </a:lnTo>
                <a:lnTo>
                  <a:pt x="5540537" y="836729"/>
                </a:lnTo>
                <a:lnTo>
                  <a:pt x="5537621" y="842560"/>
                </a:lnTo>
                <a:lnTo>
                  <a:pt x="5534705" y="848391"/>
                </a:lnTo>
                <a:lnTo>
                  <a:pt x="5531789" y="854221"/>
                </a:lnTo>
                <a:lnTo>
                  <a:pt x="5528873" y="860052"/>
                </a:lnTo>
                <a:lnTo>
                  <a:pt x="5525957" y="865883"/>
                </a:lnTo>
                <a:lnTo>
                  <a:pt x="5523041" y="865883"/>
                </a:lnTo>
                <a:lnTo>
                  <a:pt x="5520125" y="868799"/>
                </a:lnTo>
                <a:lnTo>
                  <a:pt x="5514293" y="871714"/>
                </a:lnTo>
                <a:lnTo>
                  <a:pt x="5508460" y="871714"/>
                </a:lnTo>
                <a:lnTo>
                  <a:pt x="5499712" y="871714"/>
                </a:lnTo>
                <a:lnTo>
                  <a:pt x="5490964" y="865883"/>
                </a:lnTo>
                <a:lnTo>
                  <a:pt x="5482216" y="883376"/>
                </a:lnTo>
                <a:lnTo>
                  <a:pt x="5479300" y="880460"/>
                </a:lnTo>
                <a:lnTo>
                  <a:pt x="5473468" y="880460"/>
                </a:lnTo>
                <a:lnTo>
                  <a:pt x="5467635" y="877545"/>
                </a:lnTo>
                <a:lnTo>
                  <a:pt x="5458887" y="877545"/>
                </a:lnTo>
                <a:lnTo>
                  <a:pt x="5450139" y="874629"/>
                </a:lnTo>
                <a:lnTo>
                  <a:pt x="5444307" y="874629"/>
                </a:lnTo>
                <a:lnTo>
                  <a:pt x="5438475" y="877545"/>
                </a:lnTo>
                <a:lnTo>
                  <a:pt x="5435559" y="877545"/>
                </a:lnTo>
                <a:lnTo>
                  <a:pt x="5432643" y="874629"/>
                </a:lnTo>
                <a:lnTo>
                  <a:pt x="5426810" y="874629"/>
                </a:lnTo>
                <a:lnTo>
                  <a:pt x="5420978" y="874629"/>
                </a:lnTo>
                <a:lnTo>
                  <a:pt x="5415146" y="871714"/>
                </a:lnTo>
                <a:lnTo>
                  <a:pt x="5409314" y="871714"/>
                </a:lnTo>
                <a:lnTo>
                  <a:pt x="5403482" y="871714"/>
                </a:lnTo>
                <a:lnTo>
                  <a:pt x="5400566" y="874629"/>
                </a:lnTo>
                <a:lnTo>
                  <a:pt x="5397650" y="874629"/>
                </a:lnTo>
                <a:lnTo>
                  <a:pt x="5397650" y="880460"/>
                </a:lnTo>
                <a:lnTo>
                  <a:pt x="5441391" y="903784"/>
                </a:lnTo>
                <a:lnTo>
                  <a:pt x="5444307" y="900868"/>
                </a:lnTo>
                <a:lnTo>
                  <a:pt x="5447223" y="900868"/>
                </a:lnTo>
                <a:lnTo>
                  <a:pt x="5450139" y="903784"/>
                </a:lnTo>
                <a:lnTo>
                  <a:pt x="5450139" y="906699"/>
                </a:lnTo>
                <a:lnTo>
                  <a:pt x="5447223" y="909615"/>
                </a:lnTo>
                <a:lnTo>
                  <a:pt x="5444307" y="918361"/>
                </a:lnTo>
                <a:lnTo>
                  <a:pt x="5441391" y="924192"/>
                </a:lnTo>
                <a:lnTo>
                  <a:pt x="5429726" y="935854"/>
                </a:lnTo>
                <a:lnTo>
                  <a:pt x="5420978" y="953346"/>
                </a:lnTo>
                <a:lnTo>
                  <a:pt x="5418062" y="976670"/>
                </a:lnTo>
                <a:lnTo>
                  <a:pt x="5418062" y="982500"/>
                </a:lnTo>
                <a:lnTo>
                  <a:pt x="5418062" y="999993"/>
                </a:lnTo>
                <a:lnTo>
                  <a:pt x="5412230" y="1014570"/>
                </a:lnTo>
                <a:lnTo>
                  <a:pt x="5406398" y="1023316"/>
                </a:lnTo>
                <a:lnTo>
                  <a:pt x="5403482" y="1020401"/>
                </a:lnTo>
                <a:lnTo>
                  <a:pt x="5400566" y="1020401"/>
                </a:lnTo>
                <a:lnTo>
                  <a:pt x="5394734" y="1017486"/>
                </a:lnTo>
                <a:lnTo>
                  <a:pt x="5388901" y="1014570"/>
                </a:lnTo>
                <a:lnTo>
                  <a:pt x="5380153" y="1014570"/>
                </a:lnTo>
                <a:lnTo>
                  <a:pt x="5374321" y="1011655"/>
                </a:lnTo>
                <a:lnTo>
                  <a:pt x="5371405" y="1014570"/>
                </a:lnTo>
                <a:lnTo>
                  <a:pt x="5368489" y="1014570"/>
                </a:lnTo>
                <a:lnTo>
                  <a:pt x="5365573" y="1014570"/>
                </a:lnTo>
                <a:lnTo>
                  <a:pt x="5365573" y="1017486"/>
                </a:lnTo>
                <a:lnTo>
                  <a:pt x="5362657" y="1020401"/>
                </a:lnTo>
                <a:lnTo>
                  <a:pt x="5362657" y="1023316"/>
                </a:lnTo>
                <a:lnTo>
                  <a:pt x="5365573" y="1029147"/>
                </a:lnTo>
                <a:lnTo>
                  <a:pt x="5362657" y="1032063"/>
                </a:lnTo>
                <a:lnTo>
                  <a:pt x="5362657" y="1034978"/>
                </a:lnTo>
                <a:lnTo>
                  <a:pt x="5359741" y="1037894"/>
                </a:lnTo>
                <a:lnTo>
                  <a:pt x="5353909" y="1043724"/>
                </a:lnTo>
                <a:lnTo>
                  <a:pt x="5348076" y="1049555"/>
                </a:lnTo>
                <a:lnTo>
                  <a:pt x="5339328" y="1052471"/>
                </a:lnTo>
                <a:lnTo>
                  <a:pt x="5333496" y="1055386"/>
                </a:lnTo>
                <a:lnTo>
                  <a:pt x="5324748" y="1069963"/>
                </a:lnTo>
                <a:lnTo>
                  <a:pt x="5310167" y="1087456"/>
                </a:lnTo>
                <a:lnTo>
                  <a:pt x="5295587" y="1110779"/>
                </a:lnTo>
                <a:lnTo>
                  <a:pt x="5286839" y="1131187"/>
                </a:lnTo>
                <a:lnTo>
                  <a:pt x="5283923" y="1148680"/>
                </a:lnTo>
                <a:lnTo>
                  <a:pt x="5283923" y="1151595"/>
                </a:lnTo>
                <a:lnTo>
                  <a:pt x="5283923" y="1154511"/>
                </a:lnTo>
                <a:lnTo>
                  <a:pt x="5286839" y="1160342"/>
                </a:lnTo>
                <a:lnTo>
                  <a:pt x="5286839" y="1169088"/>
                </a:lnTo>
                <a:lnTo>
                  <a:pt x="5289755" y="1174919"/>
                </a:lnTo>
                <a:lnTo>
                  <a:pt x="5295587" y="1183665"/>
                </a:lnTo>
                <a:lnTo>
                  <a:pt x="5301419" y="1186581"/>
                </a:lnTo>
                <a:lnTo>
                  <a:pt x="5310167" y="1189496"/>
                </a:lnTo>
                <a:lnTo>
                  <a:pt x="5321832" y="1186581"/>
                </a:lnTo>
                <a:lnTo>
                  <a:pt x="5324748" y="1189496"/>
                </a:lnTo>
                <a:lnTo>
                  <a:pt x="5327664" y="1195327"/>
                </a:lnTo>
                <a:lnTo>
                  <a:pt x="5330580" y="1201158"/>
                </a:lnTo>
                <a:lnTo>
                  <a:pt x="5333496" y="1212820"/>
                </a:lnTo>
                <a:lnTo>
                  <a:pt x="5339328" y="1212820"/>
                </a:lnTo>
                <a:lnTo>
                  <a:pt x="5342244" y="1215735"/>
                </a:lnTo>
                <a:lnTo>
                  <a:pt x="5350992" y="1221566"/>
                </a:lnTo>
                <a:lnTo>
                  <a:pt x="5356825" y="1230312"/>
                </a:lnTo>
                <a:lnTo>
                  <a:pt x="5362657" y="1239058"/>
                </a:lnTo>
                <a:lnTo>
                  <a:pt x="5371405" y="1253636"/>
                </a:lnTo>
                <a:lnTo>
                  <a:pt x="5371405" y="1256551"/>
                </a:lnTo>
                <a:lnTo>
                  <a:pt x="5374321" y="1271128"/>
                </a:lnTo>
                <a:lnTo>
                  <a:pt x="5385985" y="1285705"/>
                </a:lnTo>
                <a:lnTo>
                  <a:pt x="5400566" y="1300282"/>
                </a:lnTo>
                <a:lnTo>
                  <a:pt x="5423894" y="1306113"/>
                </a:lnTo>
                <a:lnTo>
                  <a:pt x="5429726" y="1306113"/>
                </a:lnTo>
                <a:lnTo>
                  <a:pt x="5447223" y="1303198"/>
                </a:lnTo>
                <a:lnTo>
                  <a:pt x="5464719" y="1303198"/>
                </a:lnTo>
                <a:lnTo>
                  <a:pt x="5482216" y="1306113"/>
                </a:lnTo>
                <a:lnTo>
                  <a:pt x="5485132" y="1306113"/>
                </a:lnTo>
                <a:lnTo>
                  <a:pt x="5488048" y="1306113"/>
                </a:lnTo>
                <a:lnTo>
                  <a:pt x="5490964" y="1309029"/>
                </a:lnTo>
                <a:lnTo>
                  <a:pt x="5496796" y="1311944"/>
                </a:lnTo>
                <a:lnTo>
                  <a:pt x="5499712" y="1317775"/>
                </a:lnTo>
                <a:lnTo>
                  <a:pt x="5505544" y="1323606"/>
                </a:lnTo>
                <a:lnTo>
                  <a:pt x="5508460" y="1332352"/>
                </a:lnTo>
                <a:lnTo>
                  <a:pt x="5508460" y="1346929"/>
                </a:lnTo>
                <a:lnTo>
                  <a:pt x="5508460" y="1349845"/>
                </a:lnTo>
                <a:lnTo>
                  <a:pt x="5511376" y="1352760"/>
                </a:lnTo>
                <a:lnTo>
                  <a:pt x="5511376" y="1361507"/>
                </a:lnTo>
                <a:lnTo>
                  <a:pt x="5514293" y="1367337"/>
                </a:lnTo>
                <a:lnTo>
                  <a:pt x="5517209" y="1376084"/>
                </a:lnTo>
                <a:lnTo>
                  <a:pt x="5520125" y="1378999"/>
                </a:lnTo>
                <a:lnTo>
                  <a:pt x="5520125" y="1381915"/>
                </a:lnTo>
                <a:lnTo>
                  <a:pt x="5520125" y="1384830"/>
                </a:lnTo>
                <a:lnTo>
                  <a:pt x="5520125" y="1387745"/>
                </a:lnTo>
                <a:lnTo>
                  <a:pt x="5520125" y="1390661"/>
                </a:lnTo>
                <a:lnTo>
                  <a:pt x="5523041" y="1396492"/>
                </a:lnTo>
                <a:lnTo>
                  <a:pt x="5528873" y="1399407"/>
                </a:lnTo>
                <a:lnTo>
                  <a:pt x="5534705" y="1402323"/>
                </a:lnTo>
                <a:lnTo>
                  <a:pt x="5537621" y="1405238"/>
                </a:lnTo>
                <a:lnTo>
                  <a:pt x="5537621" y="1408153"/>
                </a:lnTo>
                <a:lnTo>
                  <a:pt x="5540537" y="1413984"/>
                </a:lnTo>
                <a:lnTo>
                  <a:pt x="5543453" y="1419815"/>
                </a:lnTo>
                <a:lnTo>
                  <a:pt x="5546369" y="1425646"/>
                </a:lnTo>
                <a:lnTo>
                  <a:pt x="5546369" y="1428561"/>
                </a:lnTo>
                <a:lnTo>
                  <a:pt x="5549285" y="1431477"/>
                </a:lnTo>
                <a:lnTo>
                  <a:pt x="5552201" y="1434392"/>
                </a:lnTo>
                <a:lnTo>
                  <a:pt x="5555118" y="1437308"/>
                </a:lnTo>
                <a:lnTo>
                  <a:pt x="5558034" y="1440223"/>
                </a:lnTo>
                <a:lnTo>
                  <a:pt x="5563866" y="1440223"/>
                </a:lnTo>
                <a:lnTo>
                  <a:pt x="5569698" y="1437308"/>
                </a:lnTo>
                <a:lnTo>
                  <a:pt x="5575530" y="1431477"/>
                </a:lnTo>
                <a:lnTo>
                  <a:pt x="5578446" y="1428561"/>
                </a:lnTo>
                <a:lnTo>
                  <a:pt x="5581362" y="1422731"/>
                </a:lnTo>
                <a:lnTo>
                  <a:pt x="5587194" y="1416900"/>
                </a:lnTo>
                <a:lnTo>
                  <a:pt x="5590110" y="1408153"/>
                </a:lnTo>
                <a:lnTo>
                  <a:pt x="5590110" y="1396492"/>
                </a:lnTo>
                <a:lnTo>
                  <a:pt x="5587194" y="1393576"/>
                </a:lnTo>
                <a:lnTo>
                  <a:pt x="5581362" y="1387745"/>
                </a:lnTo>
                <a:lnTo>
                  <a:pt x="5578446" y="1381915"/>
                </a:lnTo>
                <a:lnTo>
                  <a:pt x="5575530" y="1376084"/>
                </a:lnTo>
                <a:lnTo>
                  <a:pt x="5575530" y="1367337"/>
                </a:lnTo>
                <a:lnTo>
                  <a:pt x="5575530" y="1364422"/>
                </a:lnTo>
                <a:lnTo>
                  <a:pt x="5575530" y="1361507"/>
                </a:lnTo>
                <a:lnTo>
                  <a:pt x="5575530" y="1352760"/>
                </a:lnTo>
                <a:lnTo>
                  <a:pt x="5575530" y="1346929"/>
                </a:lnTo>
                <a:lnTo>
                  <a:pt x="5575530" y="1338183"/>
                </a:lnTo>
                <a:lnTo>
                  <a:pt x="5575530" y="1332352"/>
                </a:lnTo>
                <a:lnTo>
                  <a:pt x="5575530" y="1326521"/>
                </a:lnTo>
                <a:lnTo>
                  <a:pt x="5572614" y="1323606"/>
                </a:lnTo>
                <a:lnTo>
                  <a:pt x="5578446" y="1320690"/>
                </a:lnTo>
                <a:lnTo>
                  <a:pt x="5584278" y="1317775"/>
                </a:lnTo>
                <a:lnTo>
                  <a:pt x="5590110" y="1311944"/>
                </a:lnTo>
                <a:lnTo>
                  <a:pt x="5595942" y="1303198"/>
                </a:lnTo>
                <a:lnTo>
                  <a:pt x="5598858" y="1294452"/>
                </a:lnTo>
                <a:lnTo>
                  <a:pt x="5601774" y="1294452"/>
                </a:lnTo>
                <a:lnTo>
                  <a:pt x="5604691" y="1291536"/>
                </a:lnTo>
                <a:lnTo>
                  <a:pt x="5607607" y="1291536"/>
                </a:lnTo>
                <a:lnTo>
                  <a:pt x="5610523" y="1285705"/>
                </a:lnTo>
                <a:lnTo>
                  <a:pt x="5613439" y="1279874"/>
                </a:lnTo>
                <a:lnTo>
                  <a:pt x="5616355" y="1274044"/>
                </a:lnTo>
                <a:lnTo>
                  <a:pt x="5616355" y="1262382"/>
                </a:lnTo>
                <a:lnTo>
                  <a:pt x="5613439" y="1256551"/>
                </a:lnTo>
                <a:lnTo>
                  <a:pt x="5610523" y="1239058"/>
                </a:lnTo>
                <a:lnTo>
                  <a:pt x="5604691" y="1215735"/>
                </a:lnTo>
                <a:lnTo>
                  <a:pt x="5598858" y="1195327"/>
                </a:lnTo>
                <a:lnTo>
                  <a:pt x="5593027" y="1183665"/>
                </a:lnTo>
                <a:lnTo>
                  <a:pt x="5595942" y="1174919"/>
                </a:lnTo>
                <a:lnTo>
                  <a:pt x="5601774" y="1154511"/>
                </a:lnTo>
                <a:lnTo>
                  <a:pt x="5610523" y="1122441"/>
                </a:lnTo>
                <a:lnTo>
                  <a:pt x="5610523" y="1116610"/>
                </a:lnTo>
                <a:lnTo>
                  <a:pt x="5610523" y="1110779"/>
                </a:lnTo>
                <a:lnTo>
                  <a:pt x="5607607" y="1104949"/>
                </a:lnTo>
                <a:lnTo>
                  <a:pt x="5604691" y="1096202"/>
                </a:lnTo>
                <a:lnTo>
                  <a:pt x="5598858" y="1090371"/>
                </a:lnTo>
                <a:lnTo>
                  <a:pt x="5598858" y="1087456"/>
                </a:lnTo>
                <a:lnTo>
                  <a:pt x="5598858" y="1084541"/>
                </a:lnTo>
                <a:lnTo>
                  <a:pt x="5598858" y="1078710"/>
                </a:lnTo>
                <a:lnTo>
                  <a:pt x="5598858" y="1072879"/>
                </a:lnTo>
                <a:lnTo>
                  <a:pt x="5598858" y="1067048"/>
                </a:lnTo>
                <a:lnTo>
                  <a:pt x="5601774" y="1064132"/>
                </a:lnTo>
                <a:lnTo>
                  <a:pt x="5604691" y="1061217"/>
                </a:lnTo>
                <a:lnTo>
                  <a:pt x="5604691" y="1055386"/>
                </a:lnTo>
                <a:lnTo>
                  <a:pt x="5604691" y="1052471"/>
                </a:lnTo>
                <a:lnTo>
                  <a:pt x="5607607" y="1046640"/>
                </a:lnTo>
                <a:lnTo>
                  <a:pt x="5610523" y="1043724"/>
                </a:lnTo>
                <a:lnTo>
                  <a:pt x="5616355" y="1037894"/>
                </a:lnTo>
                <a:lnTo>
                  <a:pt x="5619271" y="1037894"/>
                </a:lnTo>
                <a:lnTo>
                  <a:pt x="5628019" y="1037894"/>
                </a:lnTo>
                <a:lnTo>
                  <a:pt x="5633851" y="1040809"/>
                </a:lnTo>
                <a:lnTo>
                  <a:pt x="5692173" y="1043724"/>
                </a:lnTo>
                <a:lnTo>
                  <a:pt x="5698005" y="1043724"/>
                </a:lnTo>
                <a:lnTo>
                  <a:pt x="5703837" y="1043724"/>
                </a:lnTo>
                <a:lnTo>
                  <a:pt x="5709669" y="1046640"/>
                </a:lnTo>
                <a:lnTo>
                  <a:pt x="5715501" y="1049555"/>
                </a:lnTo>
                <a:lnTo>
                  <a:pt x="5721334" y="1055386"/>
                </a:lnTo>
                <a:lnTo>
                  <a:pt x="5727166" y="1064132"/>
                </a:lnTo>
                <a:lnTo>
                  <a:pt x="5730082" y="1064132"/>
                </a:lnTo>
                <a:lnTo>
                  <a:pt x="5732998" y="1067048"/>
                </a:lnTo>
                <a:lnTo>
                  <a:pt x="5735914" y="1072879"/>
                </a:lnTo>
                <a:lnTo>
                  <a:pt x="5741746" y="1075794"/>
                </a:lnTo>
                <a:lnTo>
                  <a:pt x="5747578" y="1081625"/>
                </a:lnTo>
                <a:lnTo>
                  <a:pt x="5753410" y="1084541"/>
                </a:lnTo>
                <a:lnTo>
                  <a:pt x="5759242" y="1087456"/>
                </a:lnTo>
                <a:lnTo>
                  <a:pt x="5762159" y="1090371"/>
                </a:lnTo>
                <a:lnTo>
                  <a:pt x="5762159" y="1096202"/>
                </a:lnTo>
                <a:lnTo>
                  <a:pt x="5762159" y="1099118"/>
                </a:lnTo>
                <a:lnTo>
                  <a:pt x="5759242" y="1104949"/>
                </a:lnTo>
                <a:lnTo>
                  <a:pt x="5767991" y="1122441"/>
                </a:lnTo>
                <a:lnTo>
                  <a:pt x="5765075" y="1128272"/>
                </a:lnTo>
                <a:lnTo>
                  <a:pt x="5762159" y="1139934"/>
                </a:lnTo>
                <a:lnTo>
                  <a:pt x="5762159" y="1154511"/>
                </a:lnTo>
                <a:lnTo>
                  <a:pt x="5767991" y="1169088"/>
                </a:lnTo>
                <a:lnTo>
                  <a:pt x="5770907" y="1172003"/>
                </a:lnTo>
                <a:lnTo>
                  <a:pt x="5773823" y="1177834"/>
                </a:lnTo>
                <a:lnTo>
                  <a:pt x="5782571" y="1183665"/>
                </a:lnTo>
                <a:lnTo>
                  <a:pt x="5797152" y="1183665"/>
                </a:lnTo>
                <a:lnTo>
                  <a:pt x="5814648" y="1177834"/>
                </a:lnTo>
                <a:lnTo>
                  <a:pt x="5820480" y="1177834"/>
                </a:lnTo>
                <a:lnTo>
                  <a:pt x="5829228" y="1172003"/>
                </a:lnTo>
                <a:lnTo>
                  <a:pt x="5837976" y="1163257"/>
                </a:lnTo>
                <a:lnTo>
                  <a:pt x="5843809" y="1151595"/>
                </a:lnTo>
                <a:lnTo>
                  <a:pt x="5840892" y="1131187"/>
                </a:lnTo>
                <a:lnTo>
                  <a:pt x="5843809" y="1131187"/>
                </a:lnTo>
                <a:lnTo>
                  <a:pt x="5843809" y="1128272"/>
                </a:lnTo>
                <a:lnTo>
                  <a:pt x="5846725" y="1128272"/>
                </a:lnTo>
                <a:lnTo>
                  <a:pt x="5852557" y="1128272"/>
                </a:lnTo>
                <a:lnTo>
                  <a:pt x="5855473" y="1131187"/>
                </a:lnTo>
                <a:lnTo>
                  <a:pt x="5861305" y="1134103"/>
                </a:lnTo>
                <a:lnTo>
                  <a:pt x="5864221" y="1139934"/>
                </a:lnTo>
                <a:lnTo>
                  <a:pt x="5870053" y="1148680"/>
                </a:lnTo>
                <a:lnTo>
                  <a:pt x="5872969" y="1163257"/>
                </a:lnTo>
                <a:lnTo>
                  <a:pt x="5875885" y="1169088"/>
                </a:lnTo>
                <a:lnTo>
                  <a:pt x="5884634" y="1183665"/>
                </a:lnTo>
                <a:lnTo>
                  <a:pt x="5896298" y="1204073"/>
                </a:lnTo>
                <a:lnTo>
                  <a:pt x="5905046" y="1224481"/>
                </a:lnTo>
                <a:lnTo>
                  <a:pt x="5913794" y="1241974"/>
                </a:lnTo>
                <a:lnTo>
                  <a:pt x="5916710" y="1253636"/>
                </a:lnTo>
                <a:lnTo>
                  <a:pt x="5916710" y="1250720"/>
                </a:lnTo>
                <a:lnTo>
                  <a:pt x="5916710" y="1247805"/>
                </a:lnTo>
                <a:lnTo>
                  <a:pt x="5919626" y="1253636"/>
                </a:lnTo>
                <a:lnTo>
                  <a:pt x="5925459" y="1271128"/>
                </a:lnTo>
                <a:lnTo>
                  <a:pt x="5931291" y="1294452"/>
                </a:lnTo>
                <a:lnTo>
                  <a:pt x="5940039" y="1317775"/>
                </a:lnTo>
                <a:lnTo>
                  <a:pt x="5942955" y="1320690"/>
                </a:lnTo>
                <a:lnTo>
                  <a:pt x="5945871" y="1320690"/>
                </a:lnTo>
                <a:lnTo>
                  <a:pt x="5948787" y="1323606"/>
                </a:lnTo>
                <a:lnTo>
                  <a:pt x="5951703" y="1320690"/>
                </a:lnTo>
                <a:lnTo>
                  <a:pt x="5957536" y="1317775"/>
                </a:lnTo>
                <a:lnTo>
                  <a:pt x="5983780" y="1317775"/>
                </a:lnTo>
                <a:lnTo>
                  <a:pt x="5986696" y="1317775"/>
                </a:lnTo>
                <a:lnTo>
                  <a:pt x="5986696" y="1320690"/>
                </a:lnTo>
                <a:lnTo>
                  <a:pt x="5989612" y="1323606"/>
                </a:lnTo>
                <a:lnTo>
                  <a:pt x="5992528" y="1332352"/>
                </a:lnTo>
                <a:lnTo>
                  <a:pt x="5995444" y="1344014"/>
                </a:lnTo>
                <a:lnTo>
                  <a:pt x="6001276" y="1344014"/>
                </a:lnTo>
                <a:lnTo>
                  <a:pt x="6004193" y="1346929"/>
                </a:lnTo>
                <a:lnTo>
                  <a:pt x="6010025" y="1352760"/>
                </a:lnTo>
                <a:lnTo>
                  <a:pt x="6015857" y="1361507"/>
                </a:lnTo>
                <a:lnTo>
                  <a:pt x="6018773" y="1376084"/>
                </a:lnTo>
                <a:lnTo>
                  <a:pt x="6018773" y="1393576"/>
                </a:lnTo>
                <a:lnTo>
                  <a:pt x="6012941" y="1408153"/>
                </a:lnTo>
                <a:lnTo>
                  <a:pt x="6001276" y="1416900"/>
                </a:lnTo>
                <a:lnTo>
                  <a:pt x="5998360" y="1413984"/>
                </a:lnTo>
                <a:lnTo>
                  <a:pt x="5992528" y="1413984"/>
                </a:lnTo>
                <a:lnTo>
                  <a:pt x="5986696" y="1416900"/>
                </a:lnTo>
                <a:lnTo>
                  <a:pt x="5980864" y="1419815"/>
                </a:lnTo>
                <a:lnTo>
                  <a:pt x="5975032" y="1425646"/>
                </a:lnTo>
                <a:lnTo>
                  <a:pt x="5969200" y="1434392"/>
                </a:lnTo>
                <a:lnTo>
                  <a:pt x="5969200" y="1437308"/>
                </a:lnTo>
                <a:lnTo>
                  <a:pt x="5969200" y="1440223"/>
                </a:lnTo>
                <a:lnTo>
                  <a:pt x="5966284" y="1446054"/>
                </a:lnTo>
                <a:lnTo>
                  <a:pt x="5963368" y="1448969"/>
                </a:lnTo>
                <a:lnTo>
                  <a:pt x="5957536" y="1454800"/>
                </a:lnTo>
                <a:lnTo>
                  <a:pt x="5948787" y="1457716"/>
                </a:lnTo>
                <a:lnTo>
                  <a:pt x="5937123" y="1460631"/>
                </a:lnTo>
                <a:lnTo>
                  <a:pt x="5931291" y="1460631"/>
                </a:lnTo>
                <a:lnTo>
                  <a:pt x="5913794" y="1463547"/>
                </a:lnTo>
                <a:lnTo>
                  <a:pt x="5890466" y="1463547"/>
                </a:lnTo>
                <a:lnTo>
                  <a:pt x="5867137" y="1463547"/>
                </a:lnTo>
                <a:lnTo>
                  <a:pt x="5843809" y="1460631"/>
                </a:lnTo>
                <a:lnTo>
                  <a:pt x="5835060" y="1460631"/>
                </a:lnTo>
                <a:lnTo>
                  <a:pt x="5811732" y="1472293"/>
                </a:lnTo>
                <a:lnTo>
                  <a:pt x="5779655" y="1492701"/>
                </a:lnTo>
                <a:lnTo>
                  <a:pt x="5776739" y="1495616"/>
                </a:lnTo>
                <a:lnTo>
                  <a:pt x="5767991" y="1510194"/>
                </a:lnTo>
                <a:lnTo>
                  <a:pt x="5753410" y="1527686"/>
                </a:lnTo>
                <a:lnTo>
                  <a:pt x="5738830" y="1545179"/>
                </a:lnTo>
                <a:lnTo>
                  <a:pt x="5724250" y="1562671"/>
                </a:lnTo>
                <a:lnTo>
                  <a:pt x="5732998" y="1559756"/>
                </a:lnTo>
                <a:lnTo>
                  <a:pt x="5747578" y="1551010"/>
                </a:lnTo>
                <a:lnTo>
                  <a:pt x="5762159" y="1536432"/>
                </a:lnTo>
                <a:lnTo>
                  <a:pt x="5776739" y="1521855"/>
                </a:lnTo>
                <a:lnTo>
                  <a:pt x="5779655" y="1518940"/>
                </a:lnTo>
                <a:lnTo>
                  <a:pt x="5788403" y="1513109"/>
                </a:lnTo>
                <a:lnTo>
                  <a:pt x="5805900" y="1504363"/>
                </a:lnTo>
                <a:lnTo>
                  <a:pt x="5829228" y="1495616"/>
                </a:lnTo>
                <a:lnTo>
                  <a:pt x="5832144" y="1495616"/>
                </a:lnTo>
                <a:lnTo>
                  <a:pt x="5835060" y="1492701"/>
                </a:lnTo>
                <a:lnTo>
                  <a:pt x="5840892" y="1492701"/>
                </a:lnTo>
                <a:lnTo>
                  <a:pt x="5846725" y="1492701"/>
                </a:lnTo>
                <a:lnTo>
                  <a:pt x="5849641" y="1495616"/>
                </a:lnTo>
                <a:lnTo>
                  <a:pt x="5852557" y="1498532"/>
                </a:lnTo>
                <a:lnTo>
                  <a:pt x="5855473" y="1504363"/>
                </a:lnTo>
                <a:lnTo>
                  <a:pt x="5855473" y="1507278"/>
                </a:lnTo>
                <a:lnTo>
                  <a:pt x="5852557" y="1510194"/>
                </a:lnTo>
                <a:lnTo>
                  <a:pt x="5849641" y="1516024"/>
                </a:lnTo>
                <a:lnTo>
                  <a:pt x="5843809" y="1518940"/>
                </a:lnTo>
                <a:lnTo>
                  <a:pt x="5837976" y="1521855"/>
                </a:lnTo>
                <a:lnTo>
                  <a:pt x="5829228" y="1521855"/>
                </a:lnTo>
                <a:lnTo>
                  <a:pt x="5829228" y="1530602"/>
                </a:lnTo>
                <a:lnTo>
                  <a:pt x="5832144" y="1530602"/>
                </a:lnTo>
                <a:lnTo>
                  <a:pt x="5835060" y="1527686"/>
                </a:lnTo>
                <a:lnTo>
                  <a:pt x="5837976" y="1530602"/>
                </a:lnTo>
                <a:lnTo>
                  <a:pt x="5840892" y="1530602"/>
                </a:lnTo>
                <a:lnTo>
                  <a:pt x="5843809" y="1533517"/>
                </a:lnTo>
                <a:lnTo>
                  <a:pt x="5843809" y="1539348"/>
                </a:lnTo>
                <a:lnTo>
                  <a:pt x="5843809" y="1542263"/>
                </a:lnTo>
                <a:lnTo>
                  <a:pt x="5840892" y="1545179"/>
                </a:lnTo>
                <a:lnTo>
                  <a:pt x="5840892" y="1548094"/>
                </a:lnTo>
                <a:lnTo>
                  <a:pt x="5837976" y="1553925"/>
                </a:lnTo>
                <a:lnTo>
                  <a:pt x="5840892" y="1559756"/>
                </a:lnTo>
                <a:lnTo>
                  <a:pt x="5846725" y="1565587"/>
                </a:lnTo>
                <a:lnTo>
                  <a:pt x="5849641" y="1568502"/>
                </a:lnTo>
                <a:lnTo>
                  <a:pt x="5852557" y="1571418"/>
                </a:lnTo>
                <a:lnTo>
                  <a:pt x="5855473" y="1577248"/>
                </a:lnTo>
                <a:lnTo>
                  <a:pt x="5861305" y="1583079"/>
                </a:lnTo>
                <a:lnTo>
                  <a:pt x="5867137" y="1588910"/>
                </a:lnTo>
                <a:lnTo>
                  <a:pt x="5875885" y="1594741"/>
                </a:lnTo>
                <a:lnTo>
                  <a:pt x="5881718" y="1600572"/>
                </a:lnTo>
                <a:lnTo>
                  <a:pt x="5887550" y="1603487"/>
                </a:lnTo>
                <a:lnTo>
                  <a:pt x="5890466" y="1603487"/>
                </a:lnTo>
                <a:lnTo>
                  <a:pt x="5893382" y="1606403"/>
                </a:lnTo>
                <a:lnTo>
                  <a:pt x="5896298" y="1609318"/>
                </a:lnTo>
                <a:lnTo>
                  <a:pt x="5899214" y="1612234"/>
                </a:lnTo>
                <a:lnTo>
                  <a:pt x="5899214" y="1615149"/>
                </a:lnTo>
                <a:lnTo>
                  <a:pt x="5896298" y="1618065"/>
                </a:lnTo>
                <a:lnTo>
                  <a:pt x="5890466" y="1620980"/>
                </a:lnTo>
                <a:lnTo>
                  <a:pt x="5884634" y="1623895"/>
                </a:lnTo>
                <a:lnTo>
                  <a:pt x="5870053" y="1629726"/>
                </a:lnTo>
                <a:lnTo>
                  <a:pt x="5852557" y="1635557"/>
                </a:lnTo>
                <a:lnTo>
                  <a:pt x="5835060" y="1641388"/>
                </a:lnTo>
                <a:lnTo>
                  <a:pt x="5826312" y="1641388"/>
                </a:lnTo>
                <a:lnTo>
                  <a:pt x="5823396" y="1638473"/>
                </a:lnTo>
                <a:lnTo>
                  <a:pt x="5823396" y="1635557"/>
                </a:lnTo>
                <a:lnTo>
                  <a:pt x="5823396" y="1629726"/>
                </a:lnTo>
                <a:lnTo>
                  <a:pt x="5823396" y="1626811"/>
                </a:lnTo>
                <a:lnTo>
                  <a:pt x="5826312" y="1620980"/>
                </a:lnTo>
                <a:lnTo>
                  <a:pt x="5832144" y="1618065"/>
                </a:lnTo>
                <a:lnTo>
                  <a:pt x="5840892" y="1612234"/>
                </a:lnTo>
                <a:lnTo>
                  <a:pt x="5843809" y="1612234"/>
                </a:lnTo>
                <a:lnTo>
                  <a:pt x="5846725" y="1609318"/>
                </a:lnTo>
                <a:lnTo>
                  <a:pt x="5849641" y="1606403"/>
                </a:lnTo>
                <a:lnTo>
                  <a:pt x="5852557" y="1603487"/>
                </a:lnTo>
                <a:lnTo>
                  <a:pt x="5855473" y="1600572"/>
                </a:lnTo>
                <a:lnTo>
                  <a:pt x="5855473" y="1597657"/>
                </a:lnTo>
                <a:lnTo>
                  <a:pt x="5852557" y="1594741"/>
                </a:lnTo>
                <a:lnTo>
                  <a:pt x="5849641" y="1594741"/>
                </a:lnTo>
                <a:lnTo>
                  <a:pt x="5840892" y="1594741"/>
                </a:lnTo>
                <a:lnTo>
                  <a:pt x="5837976" y="1597657"/>
                </a:lnTo>
                <a:lnTo>
                  <a:pt x="5829228" y="1603487"/>
                </a:lnTo>
                <a:lnTo>
                  <a:pt x="5817564" y="1609318"/>
                </a:lnTo>
                <a:lnTo>
                  <a:pt x="5802984" y="1606403"/>
                </a:lnTo>
                <a:lnTo>
                  <a:pt x="5802979" y="1606399"/>
                </a:lnTo>
                <a:lnTo>
                  <a:pt x="5802983" y="1606403"/>
                </a:lnTo>
                <a:lnTo>
                  <a:pt x="5808815" y="1609318"/>
                </a:lnTo>
                <a:lnTo>
                  <a:pt x="5808815" y="1612233"/>
                </a:lnTo>
                <a:lnTo>
                  <a:pt x="5805899" y="1612233"/>
                </a:lnTo>
                <a:lnTo>
                  <a:pt x="5802983" y="1615149"/>
                </a:lnTo>
                <a:lnTo>
                  <a:pt x="5797151" y="1618064"/>
                </a:lnTo>
                <a:lnTo>
                  <a:pt x="5797151" y="1620980"/>
                </a:lnTo>
                <a:lnTo>
                  <a:pt x="5791318" y="1620980"/>
                </a:lnTo>
                <a:lnTo>
                  <a:pt x="5785486" y="1623895"/>
                </a:lnTo>
                <a:lnTo>
                  <a:pt x="5779654" y="1626811"/>
                </a:lnTo>
                <a:lnTo>
                  <a:pt x="5770906" y="1626811"/>
                </a:lnTo>
                <a:lnTo>
                  <a:pt x="5765074" y="1629726"/>
                </a:lnTo>
                <a:lnTo>
                  <a:pt x="5762158" y="1632642"/>
                </a:lnTo>
                <a:lnTo>
                  <a:pt x="5759242" y="1635557"/>
                </a:lnTo>
                <a:lnTo>
                  <a:pt x="5756326" y="1641388"/>
                </a:lnTo>
                <a:lnTo>
                  <a:pt x="5750494" y="1647219"/>
                </a:lnTo>
                <a:lnTo>
                  <a:pt x="5747577" y="1653050"/>
                </a:lnTo>
                <a:lnTo>
                  <a:pt x="5741745" y="1655965"/>
                </a:lnTo>
                <a:lnTo>
                  <a:pt x="5741745" y="1658880"/>
                </a:lnTo>
                <a:lnTo>
                  <a:pt x="5738829" y="1658880"/>
                </a:lnTo>
                <a:lnTo>
                  <a:pt x="5735913" y="1661796"/>
                </a:lnTo>
                <a:lnTo>
                  <a:pt x="5730081" y="1667627"/>
                </a:lnTo>
                <a:lnTo>
                  <a:pt x="5727165" y="1670542"/>
                </a:lnTo>
                <a:lnTo>
                  <a:pt x="5724249" y="1673458"/>
                </a:lnTo>
                <a:lnTo>
                  <a:pt x="5724249" y="1679288"/>
                </a:lnTo>
                <a:lnTo>
                  <a:pt x="5724249" y="1682204"/>
                </a:lnTo>
                <a:lnTo>
                  <a:pt x="5730081" y="1682204"/>
                </a:lnTo>
                <a:lnTo>
                  <a:pt x="5732997" y="1682204"/>
                </a:lnTo>
                <a:lnTo>
                  <a:pt x="5735913" y="1685119"/>
                </a:lnTo>
                <a:lnTo>
                  <a:pt x="5741745" y="1685119"/>
                </a:lnTo>
                <a:lnTo>
                  <a:pt x="5744661" y="1685119"/>
                </a:lnTo>
                <a:lnTo>
                  <a:pt x="5750494" y="1688035"/>
                </a:lnTo>
                <a:lnTo>
                  <a:pt x="5753410" y="1690950"/>
                </a:lnTo>
                <a:lnTo>
                  <a:pt x="5756326" y="1693866"/>
                </a:lnTo>
                <a:lnTo>
                  <a:pt x="5753410" y="1696781"/>
                </a:lnTo>
                <a:lnTo>
                  <a:pt x="5747577" y="1699696"/>
                </a:lnTo>
                <a:lnTo>
                  <a:pt x="5741745" y="1702612"/>
                </a:lnTo>
                <a:lnTo>
                  <a:pt x="5735913" y="1702612"/>
                </a:lnTo>
                <a:lnTo>
                  <a:pt x="5727165" y="1702612"/>
                </a:lnTo>
                <a:lnTo>
                  <a:pt x="5718417" y="1702612"/>
                </a:lnTo>
                <a:lnTo>
                  <a:pt x="5712585" y="1702612"/>
                </a:lnTo>
                <a:lnTo>
                  <a:pt x="5706752" y="1705527"/>
                </a:lnTo>
                <a:lnTo>
                  <a:pt x="5698004" y="1708443"/>
                </a:lnTo>
                <a:lnTo>
                  <a:pt x="5689256" y="1708443"/>
                </a:lnTo>
                <a:lnTo>
                  <a:pt x="5680508" y="1708443"/>
                </a:lnTo>
                <a:lnTo>
                  <a:pt x="5674676" y="1705527"/>
                </a:lnTo>
                <a:lnTo>
                  <a:pt x="5674676" y="1708443"/>
                </a:lnTo>
                <a:lnTo>
                  <a:pt x="5671760" y="1708443"/>
                </a:lnTo>
                <a:lnTo>
                  <a:pt x="5668844" y="1711358"/>
                </a:lnTo>
                <a:lnTo>
                  <a:pt x="5668844" y="1714274"/>
                </a:lnTo>
                <a:lnTo>
                  <a:pt x="5668844" y="1720104"/>
                </a:lnTo>
                <a:lnTo>
                  <a:pt x="5674676" y="1723020"/>
                </a:lnTo>
                <a:lnTo>
                  <a:pt x="5674676" y="1725935"/>
                </a:lnTo>
                <a:lnTo>
                  <a:pt x="5674676" y="1731766"/>
                </a:lnTo>
                <a:lnTo>
                  <a:pt x="5674676" y="1737597"/>
                </a:lnTo>
                <a:lnTo>
                  <a:pt x="5674676" y="1746343"/>
                </a:lnTo>
                <a:lnTo>
                  <a:pt x="5674676" y="1755090"/>
                </a:lnTo>
                <a:lnTo>
                  <a:pt x="5674676" y="1760920"/>
                </a:lnTo>
                <a:lnTo>
                  <a:pt x="5674676" y="1766751"/>
                </a:lnTo>
                <a:lnTo>
                  <a:pt x="5671760" y="1772582"/>
                </a:lnTo>
                <a:lnTo>
                  <a:pt x="5671760" y="1778413"/>
                </a:lnTo>
                <a:lnTo>
                  <a:pt x="5668844" y="1781328"/>
                </a:lnTo>
                <a:lnTo>
                  <a:pt x="5665927" y="1784244"/>
                </a:lnTo>
                <a:lnTo>
                  <a:pt x="5663011" y="1781328"/>
                </a:lnTo>
                <a:lnTo>
                  <a:pt x="5663011" y="1775498"/>
                </a:lnTo>
                <a:lnTo>
                  <a:pt x="5663011" y="1769667"/>
                </a:lnTo>
                <a:lnTo>
                  <a:pt x="5657179" y="1758005"/>
                </a:lnTo>
                <a:lnTo>
                  <a:pt x="5651347" y="1769667"/>
                </a:lnTo>
                <a:lnTo>
                  <a:pt x="5636767" y="1758005"/>
                </a:lnTo>
                <a:lnTo>
                  <a:pt x="5636767" y="1760920"/>
                </a:lnTo>
                <a:lnTo>
                  <a:pt x="5636767" y="1763836"/>
                </a:lnTo>
                <a:lnTo>
                  <a:pt x="5636767" y="1766751"/>
                </a:lnTo>
                <a:lnTo>
                  <a:pt x="5639683" y="1772582"/>
                </a:lnTo>
                <a:lnTo>
                  <a:pt x="5642599" y="1775498"/>
                </a:lnTo>
                <a:lnTo>
                  <a:pt x="5645515" y="1781328"/>
                </a:lnTo>
                <a:lnTo>
                  <a:pt x="5648431" y="1787159"/>
                </a:lnTo>
                <a:lnTo>
                  <a:pt x="5648431" y="1795906"/>
                </a:lnTo>
                <a:lnTo>
                  <a:pt x="5645515" y="1795906"/>
                </a:lnTo>
                <a:lnTo>
                  <a:pt x="5645515" y="1798821"/>
                </a:lnTo>
                <a:lnTo>
                  <a:pt x="5642599" y="1798821"/>
                </a:lnTo>
                <a:lnTo>
                  <a:pt x="5636767" y="1801737"/>
                </a:lnTo>
                <a:lnTo>
                  <a:pt x="5625102" y="1801737"/>
                </a:lnTo>
                <a:lnTo>
                  <a:pt x="5625102" y="1804652"/>
                </a:lnTo>
                <a:lnTo>
                  <a:pt x="5628018" y="1807567"/>
                </a:lnTo>
                <a:lnTo>
                  <a:pt x="5628018" y="1813398"/>
                </a:lnTo>
                <a:lnTo>
                  <a:pt x="5630935" y="1819229"/>
                </a:lnTo>
                <a:lnTo>
                  <a:pt x="5633851" y="1830891"/>
                </a:lnTo>
                <a:lnTo>
                  <a:pt x="5636767" y="1833806"/>
                </a:lnTo>
                <a:lnTo>
                  <a:pt x="5639683" y="1833806"/>
                </a:lnTo>
                <a:lnTo>
                  <a:pt x="5642599" y="1836722"/>
                </a:lnTo>
                <a:lnTo>
                  <a:pt x="5642599" y="1839637"/>
                </a:lnTo>
                <a:lnTo>
                  <a:pt x="5642599" y="1842553"/>
                </a:lnTo>
                <a:lnTo>
                  <a:pt x="5639683" y="1842553"/>
                </a:lnTo>
                <a:lnTo>
                  <a:pt x="5633851" y="1845468"/>
                </a:lnTo>
                <a:lnTo>
                  <a:pt x="5630935" y="1845468"/>
                </a:lnTo>
                <a:lnTo>
                  <a:pt x="5628018" y="1845468"/>
                </a:lnTo>
                <a:lnTo>
                  <a:pt x="5625102" y="1848383"/>
                </a:lnTo>
                <a:lnTo>
                  <a:pt x="5622186" y="1851299"/>
                </a:lnTo>
                <a:lnTo>
                  <a:pt x="5622186" y="1860045"/>
                </a:lnTo>
                <a:lnTo>
                  <a:pt x="5616354" y="1865876"/>
                </a:lnTo>
                <a:lnTo>
                  <a:pt x="5610522" y="1868791"/>
                </a:lnTo>
                <a:lnTo>
                  <a:pt x="5598858" y="1880453"/>
                </a:lnTo>
                <a:lnTo>
                  <a:pt x="5581362" y="1895030"/>
                </a:lnTo>
                <a:lnTo>
                  <a:pt x="5563865" y="1915438"/>
                </a:lnTo>
                <a:lnTo>
                  <a:pt x="5543453" y="1932931"/>
                </a:lnTo>
                <a:lnTo>
                  <a:pt x="5540536" y="1938762"/>
                </a:lnTo>
                <a:lnTo>
                  <a:pt x="5537620" y="1944593"/>
                </a:lnTo>
                <a:lnTo>
                  <a:pt x="5537620" y="1950423"/>
                </a:lnTo>
                <a:lnTo>
                  <a:pt x="5534704" y="1962085"/>
                </a:lnTo>
                <a:lnTo>
                  <a:pt x="5534704" y="1967916"/>
                </a:lnTo>
                <a:lnTo>
                  <a:pt x="5534704" y="1973747"/>
                </a:lnTo>
                <a:lnTo>
                  <a:pt x="5537620" y="1985409"/>
                </a:lnTo>
                <a:lnTo>
                  <a:pt x="5540536" y="1994155"/>
                </a:lnTo>
                <a:lnTo>
                  <a:pt x="5546369" y="2005817"/>
                </a:lnTo>
                <a:lnTo>
                  <a:pt x="5549285" y="2008732"/>
                </a:lnTo>
                <a:lnTo>
                  <a:pt x="5558033" y="2020394"/>
                </a:lnTo>
                <a:lnTo>
                  <a:pt x="5566781" y="2037886"/>
                </a:lnTo>
                <a:lnTo>
                  <a:pt x="5569697" y="2058294"/>
                </a:lnTo>
                <a:lnTo>
                  <a:pt x="5566781" y="2081618"/>
                </a:lnTo>
                <a:lnTo>
                  <a:pt x="5566781" y="2084533"/>
                </a:lnTo>
                <a:lnTo>
                  <a:pt x="5563865" y="2084533"/>
                </a:lnTo>
                <a:lnTo>
                  <a:pt x="5563865" y="2087449"/>
                </a:lnTo>
                <a:lnTo>
                  <a:pt x="5560949" y="2090364"/>
                </a:lnTo>
                <a:lnTo>
                  <a:pt x="5558033" y="2090364"/>
                </a:lnTo>
                <a:lnTo>
                  <a:pt x="5552201" y="2090364"/>
                </a:lnTo>
                <a:lnTo>
                  <a:pt x="5546369" y="2084533"/>
                </a:lnTo>
                <a:lnTo>
                  <a:pt x="5540536" y="2075787"/>
                </a:lnTo>
                <a:lnTo>
                  <a:pt x="5534704" y="2072872"/>
                </a:lnTo>
                <a:lnTo>
                  <a:pt x="5523040" y="2061210"/>
                </a:lnTo>
                <a:lnTo>
                  <a:pt x="5508460" y="2037886"/>
                </a:lnTo>
                <a:lnTo>
                  <a:pt x="5502628" y="2008732"/>
                </a:lnTo>
                <a:lnTo>
                  <a:pt x="5502628" y="2005817"/>
                </a:lnTo>
                <a:lnTo>
                  <a:pt x="5502628" y="2002901"/>
                </a:lnTo>
                <a:lnTo>
                  <a:pt x="5502628" y="1997070"/>
                </a:lnTo>
                <a:lnTo>
                  <a:pt x="5499711" y="1991239"/>
                </a:lnTo>
                <a:lnTo>
                  <a:pt x="5496795" y="1985409"/>
                </a:lnTo>
                <a:lnTo>
                  <a:pt x="5490963" y="1982493"/>
                </a:lnTo>
                <a:lnTo>
                  <a:pt x="5485131" y="1976662"/>
                </a:lnTo>
                <a:lnTo>
                  <a:pt x="5476383" y="1976662"/>
                </a:lnTo>
                <a:lnTo>
                  <a:pt x="5467635" y="1973747"/>
                </a:lnTo>
                <a:lnTo>
                  <a:pt x="5447222" y="1973747"/>
                </a:lnTo>
                <a:lnTo>
                  <a:pt x="5420977" y="1970831"/>
                </a:lnTo>
                <a:lnTo>
                  <a:pt x="5397649" y="1970831"/>
                </a:lnTo>
                <a:lnTo>
                  <a:pt x="5383069" y="1973747"/>
                </a:lnTo>
                <a:lnTo>
                  <a:pt x="5380152" y="1979578"/>
                </a:lnTo>
                <a:lnTo>
                  <a:pt x="5371404" y="1982493"/>
                </a:lnTo>
                <a:lnTo>
                  <a:pt x="5353908" y="1985409"/>
                </a:lnTo>
                <a:lnTo>
                  <a:pt x="5324747" y="1985409"/>
                </a:lnTo>
                <a:lnTo>
                  <a:pt x="5318915" y="1985409"/>
                </a:lnTo>
                <a:lnTo>
                  <a:pt x="5307251" y="1985409"/>
                </a:lnTo>
                <a:lnTo>
                  <a:pt x="5289754" y="1988324"/>
                </a:lnTo>
                <a:lnTo>
                  <a:pt x="5275174" y="1997070"/>
                </a:lnTo>
                <a:lnTo>
                  <a:pt x="5248929" y="2008732"/>
                </a:lnTo>
                <a:lnTo>
                  <a:pt x="5231433" y="2034971"/>
                </a:lnTo>
                <a:lnTo>
                  <a:pt x="5231433" y="2037886"/>
                </a:lnTo>
                <a:lnTo>
                  <a:pt x="5234349" y="2040802"/>
                </a:lnTo>
                <a:lnTo>
                  <a:pt x="5234349" y="2043717"/>
                </a:lnTo>
                <a:lnTo>
                  <a:pt x="5234349" y="2049548"/>
                </a:lnTo>
                <a:lnTo>
                  <a:pt x="5234349" y="2052464"/>
                </a:lnTo>
                <a:lnTo>
                  <a:pt x="5234349" y="2058294"/>
                </a:lnTo>
                <a:lnTo>
                  <a:pt x="5228517" y="2058294"/>
                </a:lnTo>
                <a:lnTo>
                  <a:pt x="5231433" y="2081617"/>
                </a:lnTo>
                <a:lnTo>
                  <a:pt x="5231433" y="2087448"/>
                </a:lnTo>
                <a:lnTo>
                  <a:pt x="5228517" y="2096194"/>
                </a:lnTo>
                <a:lnTo>
                  <a:pt x="5228517" y="2102025"/>
                </a:lnTo>
                <a:lnTo>
                  <a:pt x="5231433" y="2110771"/>
                </a:lnTo>
                <a:lnTo>
                  <a:pt x="5231433" y="2116602"/>
                </a:lnTo>
                <a:lnTo>
                  <a:pt x="5231433" y="2122433"/>
                </a:lnTo>
                <a:lnTo>
                  <a:pt x="5231433" y="2125348"/>
                </a:lnTo>
                <a:lnTo>
                  <a:pt x="5240181" y="2139926"/>
                </a:lnTo>
                <a:lnTo>
                  <a:pt x="5246013" y="2154503"/>
                </a:lnTo>
                <a:lnTo>
                  <a:pt x="5246013" y="2169080"/>
                </a:lnTo>
                <a:lnTo>
                  <a:pt x="5248930" y="2174911"/>
                </a:lnTo>
                <a:lnTo>
                  <a:pt x="5248930" y="2180742"/>
                </a:lnTo>
                <a:lnTo>
                  <a:pt x="5251846" y="2186572"/>
                </a:lnTo>
                <a:lnTo>
                  <a:pt x="5254762" y="2189488"/>
                </a:lnTo>
                <a:lnTo>
                  <a:pt x="5257678" y="2189488"/>
                </a:lnTo>
                <a:lnTo>
                  <a:pt x="5257678" y="2192403"/>
                </a:lnTo>
                <a:lnTo>
                  <a:pt x="5266426" y="2195319"/>
                </a:lnTo>
                <a:lnTo>
                  <a:pt x="5278090" y="2201150"/>
                </a:lnTo>
                <a:lnTo>
                  <a:pt x="5289755" y="2204065"/>
                </a:lnTo>
                <a:lnTo>
                  <a:pt x="5304335" y="2206980"/>
                </a:lnTo>
                <a:lnTo>
                  <a:pt x="5315999" y="2206980"/>
                </a:lnTo>
                <a:lnTo>
                  <a:pt x="5324747" y="2206980"/>
                </a:lnTo>
                <a:lnTo>
                  <a:pt x="5330580" y="2204065"/>
                </a:lnTo>
                <a:lnTo>
                  <a:pt x="5333496" y="2204065"/>
                </a:lnTo>
                <a:lnTo>
                  <a:pt x="5339328" y="2201150"/>
                </a:lnTo>
                <a:lnTo>
                  <a:pt x="5345160" y="2198234"/>
                </a:lnTo>
                <a:lnTo>
                  <a:pt x="5348076" y="2198234"/>
                </a:lnTo>
                <a:lnTo>
                  <a:pt x="5350992" y="2198234"/>
                </a:lnTo>
                <a:lnTo>
                  <a:pt x="5353908" y="2195319"/>
                </a:lnTo>
                <a:lnTo>
                  <a:pt x="5359740" y="2192403"/>
                </a:lnTo>
                <a:lnTo>
                  <a:pt x="5359740" y="2189488"/>
                </a:lnTo>
                <a:lnTo>
                  <a:pt x="5359740" y="2186572"/>
                </a:lnTo>
                <a:lnTo>
                  <a:pt x="5359740" y="2183657"/>
                </a:lnTo>
                <a:lnTo>
                  <a:pt x="5359740" y="2177826"/>
                </a:lnTo>
                <a:lnTo>
                  <a:pt x="5362656" y="2171995"/>
                </a:lnTo>
                <a:lnTo>
                  <a:pt x="5362656" y="2166164"/>
                </a:lnTo>
                <a:lnTo>
                  <a:pt x="5365572" y="2160334"/>
                </a:lnTo>
                <a:lnTo>
                  <a:pt x="5368488" y="2157418"/>
                </a:lnTo>
                <a:lnTo>
                  <a:pt x="5371405" y="2157418"/>
                </a:lnTo>
                <a:lnTo>
                  <a:pt x="5374321" y="2157418"/>
                </a:lnTo>
                <a:lnTo>
                  <a:pt x="5380153" y="2160334"/>
                </a:lnTo>
                <a:lnTo>
                  <a:pt x="5383069" y="2157418"/>
                </a:lnTo>
                <a:lnTo>
                  <a:pt x="5385985" y="2157418"/>
                </a:lnTo>
                <a:lnTo>
                  <a:pt x="5388901" y="2157418"/>
                </a:lnTo>
                <a:lnTo>
                  <a:pt x="5394733" y="2154503"/>
                </a:lnTo>
                <a:lnTo>
                  <a:pt x="5403481" y="2154503"/>
                </a:lnTo>
                <a:lnTo>
                  <a:pt x="5409313" y="2154503"/>
                </a:lnTo>
                <a:lnTo>
                  <a:pt x="5418062" y="2154503"/>
                </a:lnTo>
                <a:lnTo>
                  <a:pt x="5420978" y="2154503"/>
                </a:lnTo>
                <a:lnTo>
                  <a:pt x="5423894" y="2154503"/>
                </a:lnTo>
                <a:lnTo>
                  <a:pt x="5432642" y="2154503"/>
                </a:lnTo>
                <a:lnTo>
                  <a:pt x="5435558" y="2157418"/>
                </a:lnTo>
                <a:lnTo>
                  <a:pt x="5438474" y="2157418"/>
                </a:lnTo>
                <a:lnTo>
                  <a:pt x="5438474" y="2160334"/>
                </a:lnTo>
                <a:lnTo>
                  <a:pt x="5438474" y="2163249"/>
                </a:lnTo>
                <a:lnTo>
                  <a:pt x="5435558" y="2166164"/>
                </a:lnTo>
                <a:lnTo>
                  <a:pt x="5435558" y="2169080"/>
                </a:lnTo>
                <a:lnTo>
                  <a:pt x="5432642" y="2169080"/>
                </a:lnTo>
                <a:lnTo>
                  <a:pt x="5432642" y="2171995"/>
                </a:lnTo>
                <a:lnTo>
                  <a:pt x="5429726" y="2177826"/>
                </a:lnTo>
                <a:lnTo>
                  <a:pt x="5426810" y="2177826"/>
                </a:lnTo>
                <a:lnTo>
                  <a:pt x="5426810" y="2183657"/>
                </a:lnTo>
                <a:lnTo>
                  <a:pt x="5420978" y="2189488"/>
                </a:lnTo>
                <a:lnTo>
                  <a:pt x="5420978" y="2195319"/>
                </a:lnTo>
                <a:lnTo>
                  <a:pt x="5418062" y="2201150"/>
                </a:lnTo>
                <a:lnTo>
                  <a:pt x="5418062" y="2204065"/>
                </a:lnTo>
                <a:lnTo>
                  <a:pt x="5415146" y="2206981"/>
                </a:lnTo>
                <a:lnTo>
                  <a:pt x="5415146" y="2209896"/>
                </a:lnTo>
                <a:lnTo>
                  <a:pt x="5415146" y="2215727"/>
                </a:lnTo>
                <a:lnTo>
                  <a:pt x="5415146" y="2224474"/>
                </a:lnTo>
                <a:lnTo>
                  <a:pt x="5418062" y="2230304"/>
                </a:lnTo>
                <a:lnTo>
                  <a:pt x="5418062" y="2233220"/>
                </a:lnTo>
                <a:lnTo>
                  <a:pt x="5418062" y="2236135"/>
                </a:lnTo>
                <a:lnTo>
                  <a:pt x="5418062" y="2239051"/>
                </a:lnTo>
                <a:lnTo>
                  <a:pt x="5415146" y="2241966"/>
                </a:lnTo>
                <a:lnTo>
                  <a:pt x="5412230" y="2244882"/>
                </a:lnTo>
                <a:lnTo>
                  <a:pt x="5412230" y="2247797"/>
                </a:lnTo>
                <a:lnTo>
                  <a:pt x="5412229" y="2247797"/>
                </a:lnTo>
                <a:lnTo>
                  <a:pt x="5412229" y="2250712"/>
                </a:lnTo>
                <a:lnTo>
                  <a:pt x="5412229" y="2253628"/>
                </a:lnTo>
                <a:lnTo>
                  <a:pt x="5415145" y="2256543"/>
                </a:lnTo>
                <a:lnTo>
                  <a:pt x="5420977" y="2259459"/>
                </a:lnTo>
                <a:lnTo>
                  <a:pt x="5418061" y="2262374"/>
                </a:lnTo>
                <a:lnTo>
                  <a:pt x="5418061" y="2262375"/>
                </a:lnTo>
                <a:lnTo>
                  <a:pt x="5420977" y="2259459"/>
                </a:lnTo>
                <a:lnTo>
                  <a:pt x="5423893" y="2259459"/>
                </a:lnTo>
                <a:lnTo>
                  <a:pt x="5426809" y="2259459"/>
                </a:lnTo>
                <a:lnTo>
                  <a:pt x="5429726" y="2259459"/>
                </a:lnTo>
                <a:lnTo>
                  <a:pt x="5435558" y="2259459"/>
                </a:lnTo>
                <a:lnTo>
                  <a:pt x="5438474" y="2259459"/>
                </a:lnTo>
                <a:lnTo>
                  <a:pt x="5441390" y="2259459"/>
                </a:lnTo>
                <a:lnTo>
                  <a:pt x="5447222" y="2259459"/>
                </a:lnTo>
                <a:lnTo>
                  <a:pt x="5455970" y="2259459"/>
                </a:lnTo>
                <a:lnTo>
                  <a:pt x="5461802" y="2259459"/>
                </a:lnTo>
                <a:lnTo>
                  <a:pt x="5470551" y="2259459"/>
                </a:lnTo>
                <a:lnTo>
                  <a:pt x="5479299" y="2262375"/>
                </a:lnTo>
                <a:lnTo>
                  <a:pt x="5488047" y="2262375"/>
                </a:lnTo>
                <a:lnTo>
                  <a:pt x="5493879" y="2262375"/>
                </a:lnTo>
                <a:lnTo>
                  <a:pt x="5493879" y="2265290"/>
                </a:lnTo>
                <a:lnTo>
                  <a:pt x="5496795" y="2265290"/>
                </a:lnTo>
                <a:lnTo>
                  <a:pt x="5496795" y="2268205"/>
                </a:lnTo>
                <a:lnTo>
                  <a:pt x="5496795" y="2271120"/>
                </a:lnTo>
                <a:lnTo>
                  <a:pt x="5496796" y="2271120"/>
                </a:lnTo>
                <a:lnTo>
                  <a:pt x="5496796" y="2274036"/>
                </a:lnTo>
                <a:lnTo>
                  <a:pt x="5496796" y="2279866"/>
                </a:lnTo>
                <a:lnTo>
                  <a:pt x="5496796" y="2282782"/>
                </a:lnTo>
                <a:lnTo>
                  <a:pt x="5496796" y="2285697"/>
                </a:lnTo>
                <a:lnTo>
                  <a:pt x="5493880" y="2291528"/>
                </a:lnTo>
                <a:lnTo>
                  <a:pt x="5493880" y="2300274"/>
                </a:lnTo>
                <a:lnTo>
                  <a:pt x="5490964" y="2309021"/>
                </a:lnTo>
                <a:lnTo>
                  <a:pt x="5490964" y="2317767"/>
                </a:lnTo>
                <a:lnTo>
                  <a:pt x="5490964" y="2320682"/>
                </a:lnTo>
                <a:lnTo>
                  <a:pt x="5490964" y="2323598"/>
                </a:lnTo>
                <a:lnTo>
                  <a:pt x="5490964" y="2329429"/>
                </a:lnTo>
                <a:lnTo>
                  <a:pt x="5490964" y="2332344"/>
                </a:lnTo>
                <a:lnTo>
                  <a:pt x="5488048" y="2338175"/>
                </a:lnTo>
                <a:lnTo>
                  <a:pt x="5485132" y="2344006"/>
                </a:lnTo>
                <a:lnTo>
                  <a:pt x="5485132" y="2349837"/>
                </a:lnTo>
                <a:lnTo>
                  <a:pt x="5485132" y="2355668"/>
                </a:lnTo>
                <a:lnTo>
                  <a:pt x="5488048" y="2358583"/>
                </a:lnTo>
                <a:lnTo>
                  <a:pt x="5493880" y="2364414"/>
                </a:lnTo>
                <a:lnTo>
                  <a:pt x="5496796" y="2373160"/>
                </a:lnTo>
                <a:lnTo>
                  <a:pt x="5499712" y="2376076"/>
                </a:lnTo>
                <a:lnTo>
                  <a:pt x="5499712" y="2378991"/>
                </a:lnTo>
                <a:lnTo>
                  <a:pt x="5502628" y="2381907"/>
                </a:lnTo>
                <a:lnTo>
                  <a:pt x="5505544" y="2384822"/>
                </a:lnTo>
                <a:lnTo>
                  <a:pt x="5508460" y="2384822"/>
                </a:lnTo>
                <a:lnTo>
                  <a:pt x="5511376" y="2387738"/>
                </a:lnTo>
                <a:lnTo>
                  <a:pt x="5505544" y="2396484"/>
                </a:lnTo>
                <a:lnTo>
                  <a:pt x="5502628" y="2399400"/>
                </a:lnTo>
                <a:lnTo>
                  <a:pt x="5499712" y="2405230"/>
                </a:lnTo>
                <a:lnTo>
                  <a:pt x="5499712" y="2408146"/>
                </a:lnTo>
                <a:lnTo>
                  <a:pt x="5499712" y="2411060"/>
                </a:lnTo>
                <a:lnTo>
                  <a:pt x="5502628" y="2405230"/>
                </a:lnTo>
                <a:lnTo>
                  <a:pt x="5505544" y="2402315"/>
                </a:lnTo>
                <a:lnTo>
                  <a:pt x="5508460" y="2399399"/>
                </a:lnTo>
                <a:lnTo>
                  <a:pt x="5514292" y="2390653"/>
                </a:lnTo>
                <a:lnTo>
                  <a:pt x="5528872" y="2396484"/>
                </a:lnTo>
                <a:lnTo>
                  <a:pt x="5534704" y="2399399"/>
                </a:lnTo>
                <a:lnTo>
                  <a:pt x="5537620" y="2399399"/>
                </a:lnTo>
                <a:lnTo>
                  <a:pt x="5537620" y="2402315"/>
                </a:lnTo>
                <a:lnTo>
                  <a:pt x="5540536" y="2402315"/>
                </a:lnTo>
                <a:lnTo>
                  <a:pt x="5543453" y="2402315"/>
                </a:lnTo>
                <a:lnTo>
                  <a:pt x="5549285" y="2405230"/>
                </a:lnTo>
                <a:lnTo>
                  <a:pt x="5552201" y="2405230"/>
                </a:lnTo>
                <a:lnTo>
                  <a:pt x="5555117" y="2405230"/>
                </a:lnTo>
                <a:lnTo>
                  <a:pt x="5558033" y="2402315"/>
                </a:lnTo>
                <a:lnTo>
                  <a:pt x="5563865" y="2402315"/>
                </a:lnTo>
                <a:lnTo>
                  <a:pt x="5572613" y="2399399"/>
                </a:lnTo>
                <a:lnTo>
                  <a:pt x="5581362" y="2396484"/>
                </a:lnTo>
                <a:lnTo>
                  <a:pt x="5584278" y="2396484"/>
                </a:lnTo>
                <a:lnTo>
                  <a:pt x="5587194" y="2396484"/>
                </a:lnTo>
                <a:lnTo>
                  <a:pt x="5590110" y="2396484"/>
                </a:lnTo>
                <a:lnTo>
                  <a:pt x="5593026" y="2396484"/>
                </a:lnTo>
                <a:lnTo>
                  <a:pt x="5598858" y="2396484"/>
                </a:lnTo>
                <a:lnTo>
                  <a:pt x="5604690" y="2399399"/>
                </a:lnTo>
                <a:lnTo>
                  <a:pt x="5607607" y="2400857"/>
                </a:lnTo>
                <a:lnTo>
                  <a:pt x="5607607" y="2399399"/>
                </a:lnTo>
                <a:lnTo>
                  <a:pt x="5610523" y="2390653"/>
                </a:lnTo>
                <a:lnTo>
                  <a:pt x="5610523" y="2387738"/>
                </a:lnTo>
                <a:lnTo>
                  <a:pt x="5610523" y="2384822"/>
                </a:lnTo>
                <a:lnTo>
                  <a:pt x="5607607" y="2381907"/>
                </a:lnTo>
                <a:lnTo>
                  <a:pt x="5607607" y="2378991"/>
                </a:lnTo>
                <a:lnTo>
                  <a:pt x="5610523" y="2373160"/>
                </a:lnTo>
                <a:lnTo>
                  <a:pt x="5607607" y="2367330"/>
                </a:lnTo>
                <a:lnTo>
                  <a:pt x="5607607" y="2364414"/>
                </a:lnTo>
                <a:lnTo>
                  <a:pt x="5610523" y="2364414"/>
                </a:lnTo>
                <a:lnTo>
                  <a:pt x="5610523" y="2361499"/>
                </a:lnTo>
                <a:lnTo>
                  <a:pt x="5630935" y="2355668"/>
                </a:lnTo>
                <a:lnTo>
                  <a:pt x="5645515" y="2332344"/>
                </a:lnTo>
                <a:lnTo>
                  <a:pt x="5654264" y="2317767"/>
                </a:lnTo>
                <a:lnTo>
                  <a:pt x="5680508" y="2314852"/>
                </a:lnTo>
                <a:lnTo>
                  <a:pt x="5692173" y="2303190"/>
                </a:lnTo>
                <a:lnTo>
                  <a:pt x="5695089" y="2300275"/>
                </a:lnTo>
                <a:lnTo>
                  <a:pt x="5698005" y="2297359"/>
                </a:lnTo>
                <a:lnTo>
                  <a:pt x="5703837" y="2294444"/>
                </a:lnTo>
                <a:lnTo>
                  <a:pt x="5706753" y="2294444"/>
                </a:lnTo>
                <a:lnTo>
                  <a:pt x="5709669" y="2294444"/>
                </a:lnTo>
                <a:lnTo>
                  <a:pt x="5715501" y="2294444"/>
                </a:lnTo>
                <a:lnTo>
                  <a:pt x="5718417" y="2291528"/>
                </a:lnTo>
                <a:lnTo>
                  <a:pt x="5721333" y="2291528"/>
                </a:lnTo>
                <a:lnTo>
                  <a:pt x="5724249" y="2288613"/>
                </a:lnTo>
                <a:lnTo>
                  <a:pt x="5730081" y="2285698"/>
                </a:lnTo>
                <a:lnTo>
                  <a:pt x="5735914" y="2285698"/>
                </a:lnTo>
                <a:lnTo>
                  <a:pt x="5741746" y="2282782"/>
                </a:lnTo>
                <a:lnTo>
                  <a:pt x="5744662" y="2282782"/>
                </a:lnTo>
                <a:lnTo>
                  <a:pt x="5747578" y="2282782"/>
                </a:lnTo>
                <a:lnTo>
                  <a:pt x="5747578" y="2285698"/>
                </a:lnTo>
                <a:lnTo>
                  <a:pt x="5750494" y="2285698"/>
                </a:lnTo>
                <a:lnTo>
                  <a:pt x="5750494" y="2288613"/>
                </a:lnTo>
                <a:lnTo>
                  <a:pt x="5747578" y="2288613"/>
                </a:lnTo>
                <a:lnTo>
                  <a:pt x="5747578" y="2291528"/>
                </a:lnTo>
                <a:lnTo>
                  <a:pt x="5744662" y="2291528"/>
                </a:lnTo>
                <a:lnTo>
                  <a:pt x="5744661" y="2291529"/>
                </a:lnTo>
                <a:lnTo>
                  <a:pt x="5744661" y="2294444"/>
                </a:lnTo>
                <a:lnTo>
                  <a:pt x="5744661" y="2297360"/>
                </a:lnTo>
                <a:lnTo>
                  <a:pt x="5747577" y="2300275"/>
                </a:lnTo>
                <a:lnTo>
                  <a:pt x="5747577" y="2303191"/>
                </a:lnTo>
                <a:lnTo>
                  <a:pt x="5747577" y="2306106"/>
                </a:lnTo>
                <a:lnTo>
                  <a:pt x="5744661" y="2306106"/>
                </a:lnTo>
                <a:lnTo>
                  <a:pt x="5744661" y="2309022"/>
                </a:lnTo>
                <a:lnTo>
                  <a:pt x="5744661" y="2311937"/>
                </a:lnTo>
                <a:lnTo>
                  <a:pt x="5747577" y="2314852"/>
                </a:lnTo>
                <a:lnTo>
                  <a:pt x="5750493" y="2314852"/>
                </a:lnTo>
                <a:lnTo>
                  <a:pt x="5750493" y="2311937"/>
                </a:lnTo>
                <a:lnTo>
                  <a:pt x="5750493" y="2309022"/>
                </a:lnTo>
                <a:lnTo>
                  <a:pt x="5750493" y="2306106"/>
                </a:lnTo>
                <a:lnTo>
                  <a:pt x="5750493" y="2303191"/>
                </a:lnTo>
                <a:lnTo>
                  <a:pt x="5753409" y="2300275"/>
                </a:lnTo>
                <a:lnTo>
                  <a:pt x="5753409" y="2297360"/>
                </a:lnTo>
                <a:lnTo>
                  <a:pt x="5756325" y="2297360"/>
                </a:lnTo>
                <a:lnTo>
                  <a:pt x="5756325" y="2294444"/>
                </a:lnTo>
                <a:lnTo>
                  <a:pt x="5756325" y="2291529"/>
                </a:lnTo>
                <a:lnTo>
                  <a:pt x="5759241" y="2291529"/>
                </a:lnTo>
                <a:lnTo>
                  <a:pt x="5762158" y="2291529"/>
                </a:lnTo>
                <a:lnTo>
                  <a:pt x="5765074" y="2291529"/>
                </a:lnTo>
                <a:lnTo>
                  <a:pt x="5767990" y="2294444"/>
                </a:lnTo>
                <a:lnTo>
                  <a:pt x="5770906" y="2297360"/>
                </a:lnTo>
                <a:lnTo>
                  <a:pt x="5770906" y="2300275"/>
                </a:lnTo>
                <a:lnTo>
                  <a:pt x="5776738" y="2306106"/>
                </a:lnTo>
                <a:lnTo>
                  <a:pt x="5779654" y="2311937"/>
                </a:lnTo>
                <a:lnTo>
                  <a:pt x="5788402" y="2317768"/>
                </a:lnTo>
                <a:lnTo>
                  <a:pt x="5791318" y="2320683"/>
                </a:lnTo>
                <a:lnTo>
                  <a:pt x="5797150" y="2326514"/>
                </a:lnTo>
                <a:lnTo>
                  <a:pt x="5802982" y="2329430"/>
                </a:lnTo>
                <a:lnTo>
                  <a:pt x="5811731" y="2332345"/>
                </a:lnTo>
                <a:lnTo>
                  <a:pt x="5814647" y="2332345"/>
                </a:lnTo>
                <a:lnTo>
                  <a:pt x="5820479" y="2332345"/>
                </a:lnTo>
                <a:lnTo>
                  <a:pt x="5826311" y="2332345"/>
                </a:lnTo>
                <a:lnTo>
                  <a:pt x="5835059" y="2332345"/>
                </a:lnTo>
                <a:lnTo>
                  <a:pt x="5843807" y="2329430"/>
                </a:lnTo>
                <a:lnTo>
                  <a:pt x="5852556" y="2326514"/>
                </a:lnTo>
                <a:lnTo>
                  <a:pt x="5855472" y="2323599"/>
                </a:lnTo>
                <a:lnTo>
                  <a:pt x="5858388" y="2323599"/>
                </a:lnTo>
                <a:lnTo>
                  <a:pt x="5867136" y="2320683"/>
                </a:lnTo>
                <a:lnTo>
                  <a:pt x="5872968" y="2320683"/>
                </a:lnTo>
                <a:lnTo>
                  <a:pt x="5881716" y="2317768"/>
                </a:lnTo>
                <a:lnTo>
                  <a:pt x="5890464" y="2320683"/>
                </a:lnTo>
                <a:lnTo>
                  <a:pt x="5893381" y="2323599"/>
                </a:lnTo>
                <a:lnTo>
                  <a:pt x="5896297" y="2326514"/>
                </a:lnTo>
                <a:lnTo>
                  <a:pt x="5899213" y="2332345"/>
                </a:lnTo>
                <a:lnTo>
                  <a:pt x="5905045" y="2335260"/>
                </a:lnTo>
                <a:lnTo>
                  <a:pt x="5907961" y="2335260"/>
                </a:lnTo>
                <a:lnTo>
                  <a:pt x="5910877" y="2338176"/>
                </a:lnTo>
                <a:lnTo>
                  <a:pt x="5919625" y="2341091"/>
                </a:lnTo>
                <a:lnTo>
                  <a:pt x="5925457" y="2344007"/>
                </a:lnTo>
                <a:lnTo>
                  <a:pt x="5931289" y="2349838"/>
                </a:lnTo>
                <a:lnTo>
                  <a:pt x="5934206" y="2352753"/>
                </a:lnTo>
                <a:lnTo>
                  <a:pt x="5937122" y="2355668"/>
                </a:lnTo>
                <a:lnTo>
                  <a:pt x="5940038" y="2358584"/>
                </a:lnTo>
                <a:lnTo>
                  <a:pt x="5945870" y="2364415"/>
                </a:lnTo>
                <a:lnTo>
                  <a:pt x="5954618" y="2370246"/>
                </a:lnTo>
                <a:lnTo>
                  <a:pt x="5954523" y="2370342"/>
                </a:lnTo>
                <a:lnTo>
                  <a:pt x="5951702" y="2373161"/>
                </a:lnTo>
                <a:lnTo>
                  <a:pt x="5951703" y="2373161"/>
                </a:lnTo>
                <a:lnTo>
                  <a:pt x="5954523" y="2370342"/>
                </a:lnTo>
                <a:lnTo>
                  <a:pt x="5954618" y="2370246"/>
                </a:lnTo>
                <a:lnTo>
                  <a:pt x="5954618" y="2370246"/>
                </a:lnTo>
                <a:lnTo>
                  <a:pt x="5954619" y="2370245"/>
                </a:lnTo>
                <a:lnTo>
                  <a:pt x="5963367" y="2378991"/>
                </a:lnTo>
                <a:lnTo>
                  <a:pt x="5972115" y="2387738"/>
                </a:lnTo>
                <a:lnTo>
                  <a:pt x="5980864" y="2393569"/>
                </a:lnTo>
                <a:lnTo>
                  <a:pt x="5989612" y="2402315"/>
                </a:lnTo>
                <a:lnTo>
                  <a:pt x="5992528" y="2408146"/>
                </a:lnTo>
                <a:lnTo>
                  <a:pt x="5998360" y="2411061"/>
                </a:lnTo>
                <a:lnTo>
                  <a:pt x="6010024" y="2416892"/>
                </a:lnTo>
                <a:lnTo>
                  <a:pt x="6021689" y="2422723"/>
                </a:lnTo>
                <a:lnTo>
                  <a:pt x="6036268" y="2425638"/>
                </a:lnTo>
                <a:lnTo>
                  <a:pt x="6036269" y="2425638"/>
                </a:lnTo>
                <a:lnTo>
                  <a:pt x="6036269" y="2425639"/>
                </a:lnTo>
                <a:lnTo>
                  <a:pt x="6050849" y="2431469"/>
                </a:lnTo>
                <a:lnTo>
                  <a:pt x="6068345" y="2437300"/>
                </a:lnTo>
                <a:lnTo>
                  <a:pt x="6077094" y="2443131"/>
                </a:lnTo>
                <a:lnTo>
                  <a:pt x="6088758" y="2451877"/>
                </a:lnTo>
                <a:lnTo>
                  <a:pt x="6100422" y="2457708"/>
                </a:lnTo>
                <a:lnTo>
                  <a:pt x="6109171" y="2463539"/>
                </a:lnTo>
                <a:lnTo>
                  <a:pt x="6132499" y="2489778"/>
                </a:lnTo>
                <a:lnTo>
                  <a:pt x="6147080" y="2518932"/>
                </a:lnTo>
                <a:lnTo>
                  <a:pt x="6147080" y="2524763"/>
                </a:lnTo>
                <a:lnTo>
                  <a:pt x="6144163" y="2533509"/>
                </a:lnTo>
                <a:lnTo>
                  <a:pt x="6138331" y="2542255"/>
                </a:lnTo>
                <a:lnTo>
                  <a:pt x="6135415" y="2545171"/>
                </a:lnTo>
                <a:lnTo>
                  <a:pt x="6132499" y="2548086"/>
                </a:lnTo>
                <a:lnTo>
                  <a:pt x="6126667" y="2551002"/>
                </a:lnTo>
                <a:lnTo>
                  <a:pt x="6120835" y="2556833"/>
                </a:lnTo>
                <a:lnTo>
                  <a:pt x="6115003" y="2562663"/>
                </a:lnTo>
                <a:lnTo>
                  <a:pt x="6112087" y="2568494"/>
                </a:lnTo>
                <a:lnTo>
                  <a:pt x="6106254" y="2574325"/>
                </a:lnTo>
                <a:lnTo>
                  <a:pt x="6103338" y="2577241"/>
                </a:lnTo>
                <a:lnTo>
                  <a:pt x="6100422" y="2583071"/>
                </a:lnTo>
                <a:lnTo>
                  <a:pt x="6094590" y="2588902"/>
                </a:lnTo>
                <a:lnTo>
                  <a:pt x="6088758" y="2591818"/>
                </a:lnTo>
                <a:lnTo>
                  <a:pt x="6082926" y="2594733"/>
                </a:lnTo>
                <a:lnTo>
                  <a:pt x="6088758" y="2594733"/>
                </a:lnTo>
                <a:lnTo>
                  <a:pt x="6094590" y="2594733"/>
                </a:lnTo>
                <a:lnTo>
                  <a:pt x="6103338" y="2588902"/>
                </a:lnTo>
                <a:lnTo>
                  <a:pt x="6112087" y="2583071"/>
                </a:lnTo>
                <a:lnTo>
                  <a:pt x="6123751" y="2574325"/>
                </a:lnTo>
                <a:lnTo>
                  <a:pt x="6129583" y="2571410"/>
                </a:lnTo>
                <a:lnTo>
                  <a:pt x="6135415" y="2568494"/>
                </a:lnTo>
                <a:lnTo>
                  <a:pt x="6141247" y="2565579"/>
                </a:lnTo>
                <a:lnTo>
                  <a:pt x="6149996" y="2562663"/>
                </a:lnTo>
                <a:lnTo>
                  <a:pt x="6158744" y="2556833"/>
                </a:lnTo>
                <a:lnTo>
                  <a:pt x="6167492" y="2556833"/>
                </a:lnTo>
                <a:lnTo>
                  <a:pt x="6170408" y="2556833"/>
                </a:lnTo>
                <a:lnTo>
                  <a:pt x="6173324" y="2556833"/>
                </a:lnTo>
                <a:lnTo>
                  <a:pt x="6182072" y="2556833"/>
                </a:lnTo>
                <a:lnTo>
                  <a:pt x="6190821" y="2559748"/>
                </a:lnTo>
                <a:lnTo>
                  <a:pt x="6199569" y="2559748"/>
                </a:lnTo>
                <a:lnTo>
                  <a:pt x="6205401" y="2562663"/>
                </a:lnTo>
                <a:lnTo>
                  <a:pt x="6211233" y="2562663"/>
                </a:lnTo>
                <a:lnTo>
                  <a:pt x="6214149" y="2562663"/>
                </a:lnTo>
                <a:lnTo>
                  <a:pt x="6217065" y="2562663"/>
                </a:lnTo>
                <a:lnTo>
                  <a:pt x="6222897" y="2562663"/>
                </a:lnTo>
                <a:lnTo>
                  <a:pt x="6225813" y="2562663"/>
                </a:lnTo>
                <a:lnTo>
                  <a:pt x="6231646" y="2562663"/>
                </a:lnTo>
                <a:lnTo>
                  <a:pt x="6234562" y="2565579"/>
                </a:lnTo>
                <a:lnTo>
                  <a:pt x="6237478" y="2568494"/>
                </a:lnTo>
                <a:lnTo>
                  <a:pt x="6237478" y="2571410"/>
                </a:lnTo>
                <a:lnTo>
                  <a:pt x="6234562" y="2577241"/>
                </a:lnTo>
                <a:lnTo>
                  <a:pt x="6234562" y="2583071"/>
                </a:lnTo>
                <a:lnTo>
                  <a:pt x="6231646" y="2588902"/>
                </a:lnTo>
                <a:lnTo>
                  <a:pt x="6228730" y="2594733"/>
                </a:lnTo>
                <a:lnTo>
                  <a:pt x="6231646" y="2594733"/>
                </a:lnTo>
                <a:lnTo>
                  <a:pt x="6234562" y="2591818"/>
                </a:lnTo>
                <a:lnTo>
                  <a:pt x="6240394" y="2588902"/>
                </a:lnTo>
                <a:lnTo>
                  <a:pt x="6246226" y="2588902"/>
                </a:lnTo>
                <a:lnTo>
                  <a:pt x="6252058" y="2585987"/>
                </a:lnTo>
                <a:lnTo>
                  <a:pt x="6257890" y="2588902"/>
                </a:lnTo>
                <a:lnTo>
                  <a:pt x="6330792" y="2612226"/>
                </a:lnTo>
                <a:lnTo>
                  <a:pt x="6354121" y="2612226"/>
                </a:lnTo>
                <a:lnTo>
                  <a:pt x="6374533" y="2620972"/>
                </a:lnTo>
                <a:lnTo>
                  <a:pt x="6392030" y="2632634"/>
                </a:lnTo>
                <a:lnTo>
                  <a:pt x="6403694" y="2641380"/>
                </a:lnTo>
                <a:lnTo>
                  <a:pt x="6409526" y="2644296"/>
                </a:lnTo>
                <a:lnTo>
                  <a:pt x="6432854" y="2653042"/>
                </a:lnTo>
                <a:lnTo>
                  <a:pt x="6447435" y="2664704"/>
                </a:lnTo>
                <a:lnTo>
                  <a:pt x="6453267" y="2676365"/>
                </a:lnTo>
                <a:lnTo>
                  <a:pt x="6453267" y="2688027"/>
                </a:lnTo>
                <a:lnTo>
                  <a:pt x="6453267" y="2696773"/>
                </a:lnTo>
                <a:lnTo>
                  <a:pt x="6453267" y="2699689"/>
                </a:lnTo>
                <a:lnTo>
                  <a:pt x="6450351" y="2728843"/>
                </a:lnTo>
                <a:lnTo>
                  <a:pt x="6441603" y="2749251"/>
                </a:lnTo>
                <a:lnTo>
                  <a:pt x="6429938" y="2763828"/>
                </a:lnTo>
                <a:lnTo>
                  <a:pt x="6427022" y="2766744"/>
                </a:lnTo>
                <a:lnTo>
                  <a:pt x="6368701" y="2865868"/>
                </a:lnTo>
                <a:lnTo>
                  <a:pt x="6365785" y="2915431"/>
                </a:lnTo>
                <a:lnTo>
                  <a:pt x="6357037" y="2953331"/>
                </a:lnTo>
                <a:lnTo>
                  <a:pt x="6342456" y="2985401"/>
                </a:lnTo>
                <a:lnTo>
                  <a:pt x="6327876" y="3008724"/>
                </a:lnTo>
                <a:lnTo>
                  <a:pt x="6310380" y="3026217"/>
                </a:lnTo>
                <a:lnTo>
                  <a:pt x="6298715" y="3034963"/>
                </a:lnTo>
                <a:lnTo>
                  <a:pt x="6287051" y="3040794"/>
                </a:lnTo>
                <a:lnTo>
                  <a:pt x="6284135" y="3043710"/>
                </a:lnTo>
                <a:lnTo>
                  <a:pt x="6249142" y="3055371"/>
                </a:lnTo>
                <a:lnTo>
                  <a:pt x="6217065" y="3072864"/>
                </a:lnTo>
                <a:lnTo>
                  <a:pt x="6193737" y="3093272"/>
                </a:lnTo>
                <a:lnTo>
                  <a:pt x="6176240" y="3110764"/>
                </a:lnTo>
                <a:lnTo>
                  <a:pt x="6167492" y="3119511"/>
                </a:lnTo>
                <a:lnTo>
                  <a:pt x="6149996" y="3169073"/>
                </a:lnTo>
                <a:lnTo>
                  <a:pt x="6135415" y="3206974"/>
                </a:lnTo>
                <a:lnTo>
                  <a:pt x="6120835" y="3233212"/>
                </a:lnTo>
                <a:lnTo>
                  <a:pt x="6109171" y="3250705"/>
                </a:lnTo>
                <a:lnTo>
                  <a:pt x="6106254" y="3256536"/>
                </a:lnTo>
                <a:lnTo>
                  <a:pt x="6103338" y="3262367"/>
                </a:lnTo>
                <a:lnTo>
                  <a:pt x="6100422" y="3271113"/>
                </a:lnTo>
                <a:lnTo>
                  <a:pt x="6088758" y="3285690"/>
                </a:lnTo>
                <a:lnTo>
                  <a:pt x="6082926" y="3279859"/>
                </a:lnTo>
                <a:lnTo>
                  <a:pt x="6062513" y="3256536"/>
                </a:lnTo>
                <a:lnTo>
                  <a:pt x="6059597" y="3250705"/>
                </a:lnTo>
                <a:lnTo>
                  <a:pt x="6053765" y="3247790"/>
                </a:lnTo>
                <a:lnTo>
                  <a:pt x="6047933" y="3244874"/>
                </a:lnTo>
                <a:lnTo>
                  <a:pt x="6039185" y="3241959"/>
                </a:lnTo>
                <a:lnTo>
                  <a:pt x="6033353" y="3239043"/>
                </a:lnTo>
                <a:lnTo>
                  <a:pt x="6027521" y="3239043"/>
                </a:lnTo>
                <a:lnTo>
                  <a:pt x="6027521" y="3236128"/>
                </a:lnTo>
                <a:lnTo>
                  <a:pt x="6015856" y="3226798"/>
                </a:lnTo>
                <a:lnTo>
                  <a:pt x="6015856" y="3227382"/>
                </a:lnTo>
                <a:lnTo>
                  <a:pt x="6018772" y="3230298"/>
                </a:lnTo>
                <a:lnTo>
                  <a:pt x="6021688" y="3233213"/>
                </a:lnTo>
                <a:lnTo>
                  <a:pt x="6027520" y="3239044"/>
                </a:lnTo>
                <a:lnTo>
                  <a:pt x="6039185" y="3241959"/>
                </a:lnTo>
                <a:lnTo>
                  <a:pt x="6050849" y="3247790"/>
                </a:lnTo>
                <a:lnTo>
                  <a:pt x="6056681" y="3250706"/>
                </a:lnTo>
                <a:lnTo>
                  <a:pt x="6059597" y="3253621"/>
                </a:lnTo>
                <a:lnTo>
                  <a:pt x="6062513" y="3256537"/>
                </a:lnTo>
                <a:lnTo>
                  <a:pt x="6062513" y="3259452"/>
                </a:lnTo>
                <a:lnTo>
                  <a:pt x="6088758" y="3285691"/>
                </a:lnTo>
                <a:lnTo>
                  <a:pt x="6077094" y="3323591"/>
                </a:lnTo>
                <a:lnTo>
                  <a:pt x="6074178" y="3326507"/>
                </a:lnTo>
                <a:lnTo>
                  <a:pt x="6068345" y="3329422"/>
                </a:lnTo>
                <a:lnTo>
                  <a:pt x="6062513" y="3332338"/>
                </a:lnTo>
                <a:lnTo>
                  <a:pt x="6056681" y="3335253"/>
                </a:lnTo>
                <a:lnTo>
                  <a:pt x="6050849" y="3338168"/>
                </a:lnTo>
                <a:lnTo>
                  <a:pt x="6047933" y="3341084"/>
                </a:lnTo>
                <a:lnTo>
                  <a:pt x="6036269" y="3343999"/>
                </a:lnTo>
                <a:lnTo>
                  <a:pt x="6018772" y="3343999"/>
                </a:lnTo>
                <a:lnTo>
                  <a:pt x="6004192" y="3343999"/>
                </a:lnTo>
                <a:lnTo>
                  <a:pt x="5998360" y="3343999"/>
                </a:lnTo>
                <a:lnTo>
                  <a:pt x="5995444" y="3343999"/>
                </a:lnTo>
                <a:lnTo>
                  <a:pt x="5992527" y="3341084"/>
                </a:lnTo>
                <a:lnTo>
                  <a:pt x="5989611" y="3338168"/>
                </a:lnTo>
                <a:lnTo>
                  <a:pt x="5983780" y="3332339"/>
                </a:lnTo>
                <a:lnTo>
                  <a:pt x="5983780" y="3335253"/>
                </a:lnTo>
                <a:lnTo>
                  <a:pt x="5986696" y="3338168"/>
                </a:lnTo>
                <a:lnTo>
                  <a:pt x="5995444" y="3361492"/>
                </a:lnTo>
                <a:lnTo>
                  <a:pt x="5998360" y="3373153"/>
                </a:lnTo>
                <a:lnTo>
                  <a:pt x="6001276" y="3384815"/>
                </a:lnTo>
                <a:lnTo>
                  <a:pt x="6004192" y="3393561"/>
                </a:lnTo>
                <a:lnTo>
                  <a:pt x="6004192" y="3402308"/>
                </a:lnTo>
                <a:lnTo>
                  <a:pt x="6001276" y="3408138"/>
                </a:lnTo>
                <a:lnTo>
                  <a:pt x="5989612" y="3431462"/>
                </a:lnTo>
                <a:lnTo>
                  <a:pt x="5972115" y="3443124"/>
                </a:lnTo>
                <a:lnTo>
                  <a:pt x="5951703" y="3448954"/>
                </a:lnTo>
                <a:lnTo>
                  <a:pt x="5934206" y="3448954"/>
                </a:lnTo>
                <a:lnTo>
                  <a:pt x="5922542" y="3448954"/>
                </a:lnTo>
                <a:lnTo>
                  <a:pt x="5916710" y="3446039"/>
                </a:lnTo>
                <a:lnTo>
                  <a:pt x="5907962" y="3448954"/>
                </a:lnTo>
                <a:lnTo>
                  <a:pt x="5902130" y="3451870"/>
                </a:lnTo>
                <a:lnTo>
                  <a:pt x="5899214" y="3457701"/>
                </a:lnTo>
                <a:lnTo>
                  <a:pt x="5893381" y="3466447"/>
                </a:lnTo>
                <a:lnTo>
                  <a:pt x="5893381" y="3472278"/>
                </a:lnTo>
                <a:lnTo>
                  <a:pt x="5890465" y="3475193"/>
                </a:lnTo>
                <a:lnTo>
                  <a:pt x="5890465" y="3478109"/>
                </a:lnTo>
                <a:lnTo>
                  <a:pt x="5884633" y="3507263"/>
                </a:lnTo>
                <a:lnTo>
                  <a:pt x="5855472" y="3504348"/>
                </a:lnTo>
                <a:lnTo>
                  <a:pt x="5849640" y="3504348"/>
                </a:lnTo>
                <a:lnTo>
                  <a:pt x="5846724" y="3507263"/>
                </a:lnTo>
                <a:lnTo>
                  <a:pt x="5843808" y="3510179"/>
                </a:lnTo>
                <a:lnTo>
                  <a:pt x="5843808" y="3516009"/>
                </a:lnTo>
                <a:lnTo>
                  <a:pt x="5843808" y="3521840"/>
                </a:lnTo>
                <a:lnTo>
                  <a:pt x="5846724" y="3524756"/>
                </a:lnTo>
                <a:lnTo>
                  <a:pt x="5846724" y="3527671"/>
                </a:lnTo>
                <a:lnTo>
                  <a:pt x="5864221" y="3536417"/>
                </a:lnTo>
                <a:lnTo>
                  <a:pt x="5864221" y="3556825"/>
                </a:lnTo>
                <a:lnTo>
                  <a:pt x="5846724" y="3559741"/>
                </a:lnTo>
                <a:lnTo>
                  <a:pt x="5846724" y="3577233"/>
                </a:lnTo>
                <a:lnTo>
                  <a:pt x="5835060" y="3606388"/>
                </a:lnTo>
                <a:lnTo>
                  <a:pt x="5811731" y="3638457"/>
                </a:lnTo>
                <a:lnTo>
                  <a:pt x="5808815" y="3638457"/>
                </a:lnTo>
                <a:lnTo>
                  <a:pt x="5805899" y="3638457"/>
                </a:lnTo>
                <a:lnTo>
                  <a:pt x="5802983" y="3638457"/>
                </a:lnTo>
                <a:lnTo>
                  <a:pt x="5797151" y="3641373"/>
                </a:lnTo>
                <a:lnTo>
                  <a:pt x="5794235" y="3644288"/>
                </a:lnTo>
                <a:lnTo>
                  <a:pt x="5791319" y="3650119"/>
                </a:lnTo>
                <a:lnTo>
                  <a:pt x="5791319" y="3655950"/>
                </a:lnTo>
                <a:lnTo>
                  <a:pt x="5791319" y="3667612"/>
                </a:lnTo>
                <a:lnTo>
                  <a:pt x="5794235" y="3673443"/>
                </a:lnTo>
                <a:lnTo>
                  <a:pt x="5797151" y="3679273"/>
                </a:lnTo>
                <a:lnTo>
                  <a:pt x="5802983" y="3685104"/>
                </a:lnTo>
                <a:lnTo>
                  <a:pt x="5808815" y="3688020"/>
                </a:lnTo>
                <a:lnTo>
                  <a:pt x="5814647" y="3690935"/>
                </a:lnTo>
                <a:lnTo>
                  <a:pt x="5820480" y="3693851"/>
                </a:lnTo>
                <a:lnTo>
                  <a:pt x="5823396" y="3699681"/>
                </a:lnTo>
                <a:lnTo>
                  <a:pt x="5823396" y="3705512"/>
                </a:lnTo>
                <a:lnTo>
                  <a:pt x="5823396" y="3711343"/>
                </a:lnTo>
                <a:lnTo>
                  <a:pt x="5823396" y="3717174"/>
                </a:lnTo>
                <a:lnTo>
                  <a:pt x="5823396" y="3723005"/>
                </a:lnTo>
                <a:lnTo>
                  <a:pt x="5820480" y="3725920"/>
                </a:lnTo>
                <a:lnTo>
                  <a:pt x="5820480" y="3728836"/>
                </a:lnTo>
                <a:lnTo>
                  <a:pt x="5820480" y="3734667"/>
                </a:lnTo>
                <a:lnTo>
                  <a:pt x="5817563" y="3737582"/>
                </a:lnTo>
                <a:lnTo>
                  <a:pt x="5811731" y="3743413"/>
                </a:lnTo>
                <a:lnTo>
                  <a:pt x="5805899" y="3749244"/>
                </a:lnTo>
                <a:lnTo>
                  <a:pt x="5800067" y="3752159"/>
                </a:lnTo>
                <a:lnTo>
                  <a:pt x="5797151" y="3757990"/>
                </a:lnTo>
                <a:lnTo>
                  <a:pt x="5791319" y="3760906"/>
                </a:lnTo>
                <a:lnTo>
                  <a:pt x="5773822" y="3787144"/>
                </a:lnTo>
                <a:lnTo>
                  <a:pt x="5762158" y="3798806"/>
                </a:lnTo>
                <a:lnTo>
                  <a:pt x="5759242" y="3813383"/>
                </a:lnTo>
                <a:lnTo>
                  <a:pt x="5762158" y="3827960"/>
                </a:lnTo>
                <a:lnTo>
                  <a:pt x="5765074" y="3842538"/>
                </a:lnTo>
                <a:lnTo>
                  <a:pt x="5765074" y="3848368"/>
                </a:lnTo>
                <a:lnTo>
                  <a:pt x="5770906" y="3880438"/>
                </a:lnTo>
                <a:lnTo>
                  <a:pt x="5779654" y="3900846"/>
                </a:lnTo>
                <a:lnTo>
                  <a:pt x="5791319" y="3912508"/>
                </a:lnTo>
                <a:lnTo>
                  <a:pt x="5802983" y="3918339"/>
                </a:lnTo>
                <a:lnTo>
                  <a:pt x="5811731" y="3918339"/>
                </a:lnTo>
                <a:lnTo>
                  <a:pt x="5817563" y="3918339"/>
                </a:lnTo>
                <a:lnTo>
                  <a:pt x="5820480" y="3915423"/>
                </a:lnTo>
                <a:lnTo>
                  <a:pt x="5837976" y="3930000"/>
                </a:lnTo>
                <a:lnTo>
                  <a:pt x="5855472" y="3950408"/>
                </a:lnTo>
                <a:lnTo>
                  <a:pt x="5855472" y="3964986"/>
                </a:lnTo>
                <a:lnTo>
                  <a:pt x="5852556" y="3973732"/>
                </a:lnTo>
                <a:lnTo>
                  <a:pt x="5849640" y="3982478"/>
                </a:lnTo>
                <a:lnTo>
                  <a:pt x="5840892" y="3988309"/>
                </a:lnTo>
                <a:lnTo>
                  <a:pt x="5829228" y="3982478"/>
                </a:lnTo>
                <a:lnTo>
                  <a:pt x="5820479" y="3973732"/>
                </a:lnTo>
                <a:lnTo>
                  <a:pt x="5808815" y="3976648"/>
                </a:lnTo>
                <a:lnTo>
                  <a:pt x="5794235" y="3985394"/>
                </a:lnTo>
                <a:lnTo>
                  <a:pt x="5785487" y="3994140"/>
                </a:lnTo>
                <a:lnTo>
                  <a:pt x="5779654" y="3982478"/>
                </a:lnTo>
                <a:lnTo>
                  <a:pt x="5782570" y="3967901"/>
                </a:lnTo>
                <a:lnTo>
                  <a:pt x="5779654" y="3959155"/>
                </a:lnTo>
                <a:lnTo>
                  <a:pt x="5765074" y="3964986"/>
                </a:lnTo>
                <a:lnTo>
                  <a:pt x="5765074" y="3982478"/>
                </a:lnTo>
                <a:lnTo>
                  <a:pt x="5741746" y="3982478"/>
                </a:lnTo>
                <a:lnTo>
                  <a:pt x="5732997" y="3953324"/>
                </a:lnTo>
                <a:lnTo>
                  <a:pt x="5709669" y="3956240"/>
                </a:lnTo>
                <a:lnTo>
                  <a:pt x="5709669" y="3935832"/>
                </a:lnTo>
                <a:lnTo>
                  <a:pt x="5727165" y="3930001"/>
                </a:lnTo>
                <a:lnTo>
                  <a:pt x="5735913" y="3903762"/>
                </a:lnTo>
                <a:lnTo>
                  <a:pt x="5735913" y="3897931"/>
                </a:lnTo>
                <a:lnTo>
                  <a:pt x="5732997" y="3895016"/>
                </a:lnTo>
                <a:lnTo>
                  <a:pt x="5727165" y="3889185"/>
                </a:lnTo>
                <a:lnTo>
                  <a:pt x="5721333" y="3886269"/>
                </a:lnTo>
                <a:lnTo>
                  <a:pt x="5718417" y="3883354"/>
                </a:lnTo>
                <a:lnTo>
                  <a:pt x="5715501" y="3880438"/>
                </a:lnTo>
                <a:lnTo>
                  <a:pt x="5712585" y="3877523"/>
                </a:lnTo>
                <a:lnTo>
                  <a:pt x="5703837" y="3877523"/>
                </a:lnTo>
                <a:lnTo>
                  <a:pt x="5698005" y="3877523"/>
                </a:lnTo>
                <a:lnTo>
                  <a:pt x="5692172" y="3880438"/>
                </a:lnTo>
                <a:lnTo>
                  <a:pt x="5686340" y="3883354"/>
                </a:lnTo>
                <a:lnTo>
                  <a:pt x="5683424" y="3886269"/>
                </a:lnTo>
                <a:lnTo>
                  <a:pt x="5680508" y="3889185"/>
                </a:lnTo>
                <a:lnTo>
                  <a:pt x="5680508" y="3892100"/>
                </a:lnTo>
                <a:lnTo>
                  <a:pt x="5633851" y="3845453"/>
                </a:lnTo>
                <a:lnTo>
                  <a:pt x="5630935" y="3827961"/>
                </a:lnTo>
                <a:lnTo>
                  <a:pt x="5630935" y="3798806"/>
                </a:lnTo>
                <a:lnTo>
                  <a:pt x="5630935" y="3766737"/>
                </a:lnTo>
                <a:lnTo>
                  <a:pt x="5636767" y="3731751"/>
                </a:lnTo>
                <a:lnTo>
                  <a:pt x="5639683" y="3699682"/>
                </a:lnTo>
                <a:lnTo>
                  <a:pt x="5642599" y="3679274"/>
                </a:lnTo>
                <a:lnTo>
                  <a:pt x="5642599" y="3670527"/>
                </a:lnTo>
                <a:lnTo>
                  <a:pt x="5668844" y="3635542"/>
                </a:lnTo>
                <a:lnTo>
                  <a:pt x="5674676" y="3597642"/>
                </a:lnTo>
                <a:lnTo>
                  <a:pt x="5674676" y="3550995"/>
                </a:lnTo>
                <a:lnTo>
                  <a:pt x="5654264" y="3521840"/>
                </a:lnTo>
                <a:lnTo>
                  <a:pt x="5680508" y="3495601"/>
                </a:lnTo>
                <a:lnTo>
                  <a:pt x="5683424" y="3472278"/>
                </a:lnTo>
                <a:lnTo>
                  <a:pt x="5671760" y="3472278"/>
                </a:lnTo>
                <a:lnTo>
                  <a:pt x="5677592" y="3457701"/>
                </a:lnTo>
                <a:lnTo>
                  <a:pt x="5686340" y="3457701"/>
                </a:lnTo>
                <a:lnTo>
                  <a:pt x="5698005" y="3451870"/>
                </a:lnTo>
                <a:lnTo>
                  <a:pt x="5700921" y="3428547"/>
                </a:lnTo>
                <a:lnTo>
                  <a:pt x="5700921" y="3413969"/>
                </a:lnTo>
                <a:lnTo>
                  <a:pt x="5703837" y="3399392"/>
                </a:lnTo>
                <a:lnTo>
                  <a:pt x="5709669" y="3376069"/>
                </a:lnTo>
                <a:lnTo>
                  <a:pt x="5698005" y="3381900"/>
                </a:lnTo>
                <a:lnTo>
                  <a:pt x="5692172" y="3393561"/>
                </a:lnTo>
                <a:lnTo>
                  <a:pt x="5689256" y="3396477"/>
                </a:lnTo>
                <a:lnTo>
                  <a:pt x="5689256" y="3399392"/>
                </a:lnTo>
                <a:lnTo>
                  <a:pt x="5686340" y="3405223"/>
                </a:lnTo>
                <a:lnTo>
                  <a:pt x="5686340" y="3411054"/>
                </a:lnTo>
                <a:lnTo>
                  <a:pt x="5686340" y="3419800"/>
                </a:lnTo>
                <a:lnTo>
                  <a:pt x="5686340" y="3428547"/>
                </a:lnTo>
                <a:lnTo>
                  <a:pt x="5683424" y="3434377"/>
                </a:lnTo>
                <a:lnTo>
                  <a:pt x="5680508" y="3440208"/>
                </a:lnTo>
                <a:lnTo>
                  <a:pt x="5677592" y="3443124"/>
                </a:lnTo>
                <a:lnTo>
                  <a:pt x="5674676" y="3443124"/>
                </a:lnTo>
                <a:lnTo>
                  <a:pt x="5674676" y="3446039"/>
                </a:lnTo>
                <a:lnTo>
                  <a:pt x="5671760" y="3405223"/>
                </a:lnTo>
                <a:lnTo>
                  <a:pt x="5689256" y="3349830"/>
                </a:lnTo>
                <a:lnTo>
                  <a:pt x="5698005" y="3303183"/>
                </a:lnTo>
                <a:lnTo>
                  <a:pt x="5703837" y="3271113"/>
                </a:lnTo>
                <a:lnTo>
                  <a:pt x="5703837" y="3247790"/>
                </a:lnTo>
                <a:lnTo>
                  <a:pt x="5703837" y="3241959"/>
                </a:lnTo>
                <a:lnTo>
                  <a:pt x="5703837" y="3224466"/>
                </a:lnTo>
                <a:lnTo>
                  <a:pt x="5712585" y="3204058"/>
                </a:lnTo>
                <a:lnTo>
                  <a:pt x="5718417" y="3183650"/>
                </a:lnTo>
                <a:lnTo>
                  <a:pt x="5724249" y="3169073"/>
                </a:lnTo>
                <a:lnTo>
                  <a:pt x="5727165" y="3163242"/>
                </a:lnTo>
                <a:lnTo>
                  <a:pt x="5727165" y="3160327"/>
                </a:lnTo>
                <a:lnTo>
                  <a:pt x="5727165" y="3157411"/>
                </a:lnTo>
                <a:lnTo>
                  <a:pt x="5727165" y="3148665"/>
                </a:lnTo>
                <a:lnTo>
                  <a:pt x="5727165" y="3142834"/>
                </a:lnTo>
                <a:lnTo>
                  <a:pt x="5727165" y="3134088"/>
                </a:lnTo>
                <a:lnTo>
                  <a:pt x="5727165" y="3131173"/>
                </a:lnTo>
                <a:lnTo>
                  <a:pt x="5730081" y="3125342"/>
                </a:lnTo>
                <a:lnTo>
                  <a:pt x="5730081" y="3116595"/>
                </a:lnTo>
                <a:lnTo>
                  <a:pt x="5730081" y="3110765"/>
                </a:lnTo>
                <a:lnTo>
                  <a:pt x="5732997" y="3104934"/>
                </a:lnTo>
                <a:lnTo>
                  <a:pt x="5732997" y="3099103"/>
                </a:lnTo>
                <a:lnTo>
                  <a:pt x="5732997" y="3096187"/>
                </a:lnTo>
                <a:lnTo>
                  <a:pt x="5732997" y="3087441"/>
                </a:lnTo>
                <a:lnTo>
                  <a:pt x="5732997" y="3078695"/>
                </a:lnTo>
                <a:lnTo>
                  <a:pt x="5732997" y="3069949"/>
                </a:lnTo>
                <a:lnTo>
                  <a:pt x="5732997" y="3061202"/>
                </a:lnTo>
                <a:lnTo>
                  <a:pt x="5730081" y="3052456"/>
                </a:lnTo>
                <a:lnTo>
                  <a:pt x="5732997" y="3046625"/>
                </a:lnTo>
                <a:lnTo>
                  <a:pt x="5732997" y="3037879"/>
                </a:lnTo>
                <a:lnTo>
                  <a:pt x="5735913" y="3032048"/>
                </a:lnTo>
                <a:lnTo>
                  <a:pt x="5735913" y="3020386"/>
                </a:lnTo>
                <a:lnTo>
                  <a:pt x="5738829" y="2999978"/>
                </a:lnTo>
                <a:lnTo>
                  <a:pt x="5735913" y="2973739"/>
                </a:lnTo>
                <a:lnTo>
                  <a:pt x="5730081" y="2944585"/>
                </a:lnTo>
                <a:lnTo>
                  <a:pt x="5724249" y="2935839"/>
                </a:lnTo>
                <a:lnTo>
                  <a:pt x="5718417" y="2924177"/>
                </a:lnTo>
                <a:lnTo>
                  <a:pt x="5709669" y="2915431"/>
                </a:lnTo>
                <a:lnTo>
                  <a:pt x="5700921" y="2909600"/>
                </a:lnTo>
                <a:lnTo>
                  <a:pt x="5698005" y="2906684"/>
                </a:lnTo>
                <a:lnTo>
                  <a:pt x="5703836" y="2903769"/>
                </a:lnTo>
                <a:lnTo>
                  <a:pt x="5692172" y="2903769"/>
                </a:lnTo>
                <a:lnTo>
                  <a:pt x="5689256" y="2903769"/>
                </a:lnTo>
                <a:lnTo>
                  <a:pt x="5686340" y="2900854"/>
                </a:lnTo>
                <a:lnTo>
                  <a:pt x="5680508" y="2897938"/>
                </a:lnTo>
                <a:lnTo>
                  <a:pt x="5674676" y="2895023"/>
                </a:lnTo>
                <a:lnTo>
                  <a:pt x="5668844" y="2892107"/>
                </a:lnTo>
                <a:lnTo>
                  <a:pt x="5660095" y="2889192"/>
                </a:lnTo>
                <a:lnTo>
                  <a:pt x="5657179" y="2886277"/>
                </a:lnTo>
                <a:lnTo>
                  <a:pt x="5654263" y="2883361"/>
                </a:lnTo>
                <a:lnTo>
                  <a:pt x="5636767" y="2877530"/>
                </a:lnTo>
                <a:lnTo>
                  <a:pt x="5628019" y="2871699"/>
                </a:lnTo>
                <a:lnTo>
                  <a:pt x="5622186" y="2862953"/>
                </a:lnTo>
                <a:lnTo>
                  <a:pt x="5619270" y="2854207"/>
                </a:lnTo>
                <a:lnTo>
                  <a:pt x="5616354" y="2845461"/>
                </a:lnTo>
                <a:lnTo>
                  <a:pt x="5616354" y="2839630"/>
                </a:lnTo>
                <a:lnTo>
                  <a:pt x="5613438" y="2833799"/>
                </a:lnTo>
                <a:lnTo>
                  <a:pt x="5610522" y="2825053"/>
                </a:lnTo>
                <a:lnTo>
                  <a:pt x="5601774" y="2804644"/>
                </a:lnTo>
                <a:lnTo>
                  <a:pt x="5593026" y="2787152"/>
                </a:lnTo>
                <a:lnTo>
                  <a:pt x="5587194" y="2769659"/>
                </a:lnTo>
                <a:lnTo>
                  <a:pt x="5584278" y="2763828"/>
                </a:lnTo>
                <a:lnTo>
                  <a:pt x="5575530" y="2746336"/>
                </a:lnTo>
                <a:lnTo>
                  <a:pt x="5560949" y="2725928"/>
                </a:lnTo>
                <a:lnTo>
                  <a:pt x="5543453" y="2705520"/>
                </a:lnTo>
                <a:lnTo>
                  <a:pt x="5531789" y="2690942"/>
                </a:lnTo>
                <a:lnTo>
                  <a:pt x="5525956" y="2685112"/>
                </a:lnTo>
                <a:lnTo>
                  <a:pt x="5523040" y="2679281"/>
                </a:lnTo>
                <a:lnTo>
                  <a:pt x="5523040" y="2673450"/>
                </a:lnTo>
                <a:lnTo>
                  <a:pt x="5523040" y="2670534"/>
                </a:lnTo>
                <a:lnTo>
                  <a:pt x="5525956" y="2670534"/>
                </a:lnTo>
                <a:lnTo>
                  <a:pt x="5525956" y="2664704"/>
                </a:lnTo>
                <a:lnTo>
                  <a:pt x="5523040" y="2661788"/>
                </a:lnTo>
                <a:lnTo>
                  <a:pt x="5523040" y="2658873"/>
                </a:lnTo>
                <a:lnTo>
                  <a:pt x="5520124" y="2655957"/>
                </a:lnTo>
                <a:lnTo>
                  <a:pt x="5517208" y="2655957"/>
                </a:lnTo>
                <a:lnTo>
                  <a:pt x="5520124" y="2647211"/>
                </a:lnTo>
                <a:lnTo>
                  <a:pt x="5523040" y="2644295"/>
                </a:lnTo>
                <a:lnTo>
                  <a:pt x="5525956" y="2641380"/>
                </a:lnTo>
                <a:lnTo>
                  <a:pt x="5528873" y="2638465"/>
                </a:lnTo>
                <a:lnTo>
                  <a:pt x="5531789" y="2638465"/>
                </a:lnTo>
                <a:lnTo>
                  <a:pt x="5537621" y="2641380"/>
                </a:lnTo>
                <a:lnTo>
                  <a:pt x="5537621" y="2632634"/>
                </a:lnTo>
                <a:lnTo>
                  <a:pt x="5531788" y="2632634"/>
                </a:lnTo>
                <a:lnTo>
                  <a:pt x="5528872" y="2629719"/>
                </a:lnTo>
                <a:lnTo>
                  <a:pt x="5525956" y="2626803"/>
                </a:lnTo>
                <a:lnTo>
                  <a:pt x="5523040" y="2623888"/>
                </a:lnTo>
                <a:lnTo>
                  <a:pt x="5523040" y="2620972"/>
                </a:lnTo>
                <a:lnTo>
                  <a:pt x="5531788" y="2603480"/>
                </a:lnTo>
                <a:lnTo>
                  <a:pt x="5543453" y="2588903"/>
                </a:lnTo>
                <a:lnTo>
                  <a:pt x="5558033" y="2577241"/>
                </a:lnTo>
                <a:lnTo>
                  <a:pt x="5563865" y="2574325"/>
                </a:lnTo>
                <a:lnTo>
                  <a:pt x="5566781" y="2556833"/>
                </a:lnTo>
                <a:lnTo>
                  <a:pt x="5569697" y="2553917"/>
                </a:lnTo>
                <a:lnTo>
                  <a:pt x="5572614" y="2551002"/>
                </a:lnTo>
                <a:lnTo>
                  <a:pt x="5575530" y="2551002"/>
                </a:lnTo>
                <a:lnTo>
                  <a:pt x="5578446" y="2548087"/>
                </a:lnTo>
                <a:lnTo>
                  <a:pt x="5578446" y="2542256"/>
                </a:lnTo>
                <a:lnTo>
                  <a:pt x="5578446" y="2536425"/>
                </a:lnTo>
                <a:lnTo>
                  <a:pt x="5578446" y="2533509"/>
                </a:lnTo>
                <a:lnTo>
                  <a:pt x="5581362" y="2527679"/>
                </a:lnTo>
                <a:lnTo>
                  <a:pt x="5581362" y="2524763"/>
                </a:lnTo>
                <a:lnTo>
                  <a:pt x="5584278" y="2518932"/>
                </a:lnTo>
                <a:lnTo>
                  <a:pt x="5587194" y="2516017"/>
                </a:lnTo>
                <a:lnTo>
                  <a:pt x="5595942" y="2507270"/>
                </a:lnTo>
                <a:lnTo>
                  <a:pt x="5601774" y="2489778"/>
                </a:lnTo>
                <a:lnTo>
                  <a:pt x="5604691" y="2481031"/>
                </a:lnTo>
                <a:lnTo>
                  <a:pt x="5607607" y="2472285"/>
                </a:lnTo>
                <a:lnTo>
                  <a:pt x="5607607" y="2460623"/>
                </a:lnTo>
                <a:lnTo>
                  <a:pt x="5607607" y="2448962"/>
                </a:lnTo>
                <a:lnTo>
                  <a:pt x="5607607" y="2434384"/>
                </a:lnTo>
                <a:lnTo>
                  <a:pt x="5607607" y="2416892"/>
                </a:lnTo>
                <a:lnTo>
                  <a:pt x="5607607" y="2416890"/>
                </a:lnTo>
                <a:lnTo>
                  <a:pt x="5607606" y="2416892"/>
                </a:lnTo>
                <a:lnTo>
                  <a:pt x="5604690" y="2413976"/>
                </a:lnTo>
                <a:lnTo>
                  <a:pt x="5601774" y="2411061"/>
                </a:lnTo>
                <a:lnTo>
                  <a:pt x="5595942" y="2408146"/>
                </a:lnTo>
                <a:lnTo>
                  <a:pt x="5593026" y="2405230"/>
                </a:lnTo>
                <a:lnTo>
                  <a:pt x="5590110" y="2408146"/>
                </a:lnTo>
                <a:lnTo>
                  <a:pt x="5587194" y="2408146"/>
                </a:lnTo>
                <a:lnTo>
                  <a:pt x="5584278" y="2408146"/>
                </a:lnTo>
                <a:lnTo>
                  <a:pt x="5584278" y="2411061"/>
                </a:lnTo>
                <a:lnTo>
                  <a:pt x="5581362" y="2411061"/>
                </a:lnTo>
                <a:lnTo>
                  <a:pt x="5581362" y="2413976"/>
                </a:lnTo>
                <a:lnTo>
                  <a:pt x="5578445" y="2416892"/>
                </a:lnTo>
                <a:lnTo>
                  <a:pt x="5575529" y="2416892"/>
                </a:lnTo>
                <a:lnTo>
                  <a:pt x="5569697" y="2419807"/>
                </a:lnTo>
                <a:lnTo>
                  <a:pt x="5566781" y="2422723"/>
                </a:lnTo>
                <a:lnTo>
                  <a:pt x="5569697" y="2425638"/>
                </a:lnTo>
                <a:lnTo>
                  <a:pt x="5572613" y="2428553"/>
                </a:lnTo>
                <a:lnTo>
                  <a:pt x="5572613" y="2431469"/>
                </a:lnTo>
                <a:lnTo>
                  <a:pt x="5569697" y="2431469"/>
                </a:lnTo>
                <a:lnTo>
                  <a:pt x="5563865" y="2431469"/>
                </a:lnTo>
                <a:lnTo>
                  <a:pt x="5563865" y="2434384"/>
                </a:lnTo>
                <a:lnTo>
                  <a:pt x="5558033" y="2428553"/>
                </a:lnTo>
                <a:lnTo>
                  <a:pt x="5555117" y="2425638"/>
                </a:lnTo>
                <a:lnTo>
                  <a:pt x="5552201" y="2422723"/>
                </a:lnTo>
                <a:lnTo>
                  <a:pt x="5549285" y="2419807"/>
                </a:lnTo>
                <a:lnTo>
                  <a:pt x="5543453" y="2416892"/>
                </a:lnTo>
                <a:lnTo>
                  <a:pt x="5537620" y="2416892"/>
                </a:lnTo>
                <a:lnTo>
                  <a:pt x="5534704" y="2416892"/>
                </a:lnTo>
                <a:lnTo>
                  <a:pt x="5531788" y="2416892"/>
                </a:lnTo>
                <a:lnTo>
                  <a:pt x="5523040" y="2416892"/>
                </a:lnTo>
                <a:lnTo>
                  <a:pt x="5514292" y="2419807"/>
                </a:lnTo>
                <a:lnTo>
                  <a:pt x="5508460" y="2419807"/>
                </a:lnTo>
                <a:lnTo>
                  <a:pt x="5505544" y="2419807"/>
                </a:lnTo>
                <a:lnTo>
                  <a:pt x="5502628" y="2422723"/>
                </a:lnTo>
                <a:lnTo>
                  <a:pt x="5499711" y="2422723"/>
                </a:lnTo>
                <a:lnTo>
                  <a:pt x="5490965" y="2419808"/>
                </a:lnTo>
                <a:lnTo>
                  <a:pt x="5490964" y="2419808"/>
                </a:lnTo>
                <a:lnTo>
                  <a:pt x="5488048" y="2422723"/>
                </a:lnTo>
                <a:lnTo>
                  <a:pt x="5485131" y="2419808"/>
                </a:lnTo>
                <a:lnTo>
                  <a:pt x="5482215" y="2416892"/>
                </a:lnTo>
                <a:lnTo>
                  <a:pt x="5482215" y="2413977"/>
                </a:lnTo>
                <a:lnTo>
                  <a:pt x="5479299" y="2413977"/>
                </a:lnTo>
                <a:lnTo>
                  <a:pt x="5479299" y="2416892"/>
                </a:lnTo>
                <a:lnTo>
                  <a:pt x="5476383" y="2416892"/>
                </a:lnTo>
                <a:lnTo>
                  <a:pt x="5473467" y="2413977"/>
                </a:lnTo>
                <a:lnTo>
                  <a:pt x="5473467" y="2411061"/>
                </a:lnTo>
                <a:lnTo>
                  <a:pt x="5473467" y="2408146"/>
                </a:lnTo>
                <a:lnTo>
                  <a:pt x="5476383" y="2408146"/>
                </a:lnTo>
                <a:lnTo>
                  <a:pt x="5467635" y="2399400"/>
                </a:lnTo>
                <a:lnTo>
                  <a:pt x="5461803" y="2393569"/>
                </a:lnTo>
                <a:lnTo>
                  <a:pt x="5455971" y="2390653"/>
                </a:lnTo>
                <a:lnTo>
                  <a:pt x="5453055" y="2387738"/>
                </a:lnTo>
                <a:lnTo>
                  <a:pt x="5450138" y="2390653"/>
                </a:lnTo>
                <a:lnTo>
                  <a:pt x="5453055" y="2390653"/>
                </a:lnTo>
                <a:lnTo>
                  <a:pt x="5453055" y="2393569"/>
                </a:lnTo>
                <a:lnTo>
                  <a:pt x="5455971" y="2396484"/>
                </a:lnTo>
                <a:lnTo>
                  <a:pt x="5453055" y="2399400"/>
                </a:lnTo>
                <a:lnTo>
                  <a:pt x="5447222" y="2393569"/>
                </a:lnTo>
                <a:lnTo>
                  <a:pt x="5444306" y="2387738"/>
                </a:lnTo>
                <a:lnTo>
                  <a:pt x="5444306" y="2381907"/>
                </a:lnTo>
                <a:lnTo>
                  <a:pt x="5444306" y="2378991"/>
                </a:lnTo>
                <a:lnTo>
                  <a:pt x="5444306" y="2376076"/>
                </a:lnTo>
                <a:lnTo>
                  <a:pt x="5444306" y="2373160"/>
                </a:lnTo>
                <a:lnTo>
                  <a:pt x="5444306" y="2370245"/>
                </a:lnTo>
                <a:lnTo>
                  <a:pt x="5444306" y="2367330"/>
                </a:lnTo>
                <a:lnTo>
                  <a:pt x="5441390" y="2364414"/>
                </a:lnTo>
                <a:lnTo>
                  <a:pt x="5441391" y="2364414"/>
                </a:lnTo>
                <a:lnTo>
                  <a:pt x="5438475" y="2358583"/>
                </a:lnTo>
                <a:lnTo>
                  <a:pt x="5435559" y="2352752"/>
                </a:lnTo>
                <a:lnTo>
                  <a:pt x="5432643" y="2346921"/>
                </a:lnTo>
                <a:lnTo>
                  <a:pt x="5420978" y="2335260"/>
                </a:lnTo>
                <a:lnTo>
                  <a:pt x="5420978" y="2332344"/>
                </a:lnTo>
                <a:lnTo>
                  <a:pt x="5423894" y="2335260"/>
                </a:lnTo>
                <a:lnTo>
                  <a:pt x="5426810" y="2335260"/>
                </a:lnTo>
                <a:lnTo>
                  <a:pt x="5429726" y="2332344"/>
                </a:lnTo>
                <a:lnTo>
                  <a:pt x="5429726" y="2329429"/>
                </a:lnTo>
                <a:lnTo>
                  <a:pt x="5432642" y="2326514"/>
                </a:lnTo>
                <a:lnTo>
                  <a:pt x="5432642" y="2326514"/>
                </a:lnTo>
                <a:lnTo>
                  <a:pt x="5432642" y="2326514"/>
                </a:lnTo>
                <a:lnTo>
                  <a:pt x="5432643" y="2326513"/>
                </a:lnTo>
                <a:lnTo>
                  <a:pt x="5432643" y="2323599"/>
                </a:lnTo>
                <a:lnTo>
                  <a:pt x="5432642" y="2323599"/>
                </a:lnTo>
                <a:lnTo>
                  <a:pt x="5432642" y="2326514"/>
                </a:lnTo>
                <a:lnTo>
                  <a:pt x="5432642" y="2326514"/>
                </a:lnTo>
                <a:lnTo>
                  <a:pt x="5429726" y="2326514"/>
                </a:lnTo>
                <a:lnTo>
                  <a:pt x="5426809" y="2323599"/>
                </a:lnTo>
                <a:lnTo>
                  <a:pt x="5426809" y="2320683"/>
                </a:lnTo>
                <a:lnTo>
                  <a:pt x="5423894" y="2320683"/>
                </a:lnTo>
                <a:lnTo>
                  <a:pt x="5423894" y="2323598"/>
                </a:lnTo>
                <a:lnTo>
                  <a:pt x="5420978" y="2326514"/>
                </a:lnTo>
                <a:lnTo>
                  <a:pt x="5418062" y="2326514"/>
                </a:lnTo>
                <a:lnTo>
                  <a:pt x="5418062" y="2329429"/>
                </a:lnTo>
                <a:lnTo>
                  <a:pt x="5406398" y="2326514"/>
                </a:lnTo>
                <a:lnTo>
                  <a:pt x="5397649" y="2326514"/>
                </a:lnTo>
                <a:lnTo>
                  <a:pt x="5388901" y="2323598"/>
                </a:lnTo>
                <a:lnTo>
                  <a:pt x="5383069" y="2320683"/>
                </a:lnTo>
                <a:lnTo>
                  <a:pt x="5377237" y="2320683"/>
                </a:lnTo>
                <a:lnTo>
                  <a:pt x="5377237" y="2317767"/>
                </a:lnTo>
                <a:lnTo>
                  <a:pt x="5368489" y="2314852"/>
                </a:lnTo>
                <a:lnTo>
                  <a:pt x="5362656" y="2311937"/>
                </a:lnTo>
                <a:lnTo>
                  <a:pt x="5359740" y="2309021"/>
                </a:lnTo>
                <a:lnTo>
                  <a:pt x="5371405" y="2300275"/>
                </a:lnTo>
                <a:lnTo>
                  <a:pt x="5374321" y="2297360"/>
                </a:lnTo>
                <a:lnTo>
                  <a:pt x="5377237" y="2294444"/>
                </a:lnTo>
                <a:lnTo>
                  <a:pt x="5377236" y="2294444"/>
                </a:lnTo>
                <a:lnTo>
                  <a:pt x="5371404" y="2297359"/>
                </a:lnTo>
                <a:lnTo>
                  <a:pt x="5368488" y="2300275"/>
                </a:lnTo>
                <a:lnTo>
                  <a:pt x="5356824" y="2309021"/>
                </a:lnTo>
                <a:lnTo>
                  <a:pt x="5348076" y="2303190"/>
                </a:lnTo>
                <a:lnTo>
                  <a:pt x="5342243" y="2297359"/>
                </a:lnTo>
                <a:lnTo>
                  <a:pt x="5339327" y="2291529"/>
                </a:lnTo>
                <a:lnTo>
                  <a:pt x="5333495" y="2279867"/>
                </a:lnTo>
                <a:lnTo>
                  <a:pt x="5336411" y="2279867"/>
                </a:lnTo>
                <a:lnTo>
                  <a:pt x="5336411" y="2279866"/>
                </a:lnTo>
                <a:lnTo>
                  <a:pt x="5333496" y="2279866"/>
                </a:lnTo>
                <a:lnTo>
                  <a:pt x="5333496" y="2274035"/>
                </a:lnTo>
                <a:lnTo>
                  <a:pt x="5327663" y="2271120"/>
                </a:lnTo>
                <a:lnTo>
                  <a:pt x="5324747" y="2268204"/>
                </a:lnTo>
                <a:lnTo>
                  <a:pt x="5321831" y="2268204"/>
                </a:lnTo>
                <a:lnTo>
                  <a:pt x="5318915" y="2268204"/>
                </a:lnTo>
                <a:lnTo>
                  <a:pt x="5298503" y="2268204"/>
                </a:lnTo>
                <a:lnTo>
                  <a:pt x="5281006" y="2268204"/>
                </a:lnTo>
                <a:lnTo>
                  <a:pt x="5272258" y="2268204"/>
                </a:lnTo>
                <a:lnTo>
                  <a:pt x="5246013" y="2262374"/>
                </a:lnTo>
                <a:lnTo>
                  <a:pt x="5225601" y="2253627"/>
                </a:lnTo>
                <a:lnTo>
                  <a:pt x="5211021" y="2247796"/>
                </a:lnTo>
                <a:lnTo>
                  <a:pt x="5205188" y="2244881"/>
                </a:lnTo>
                <a:lnTo>
                  <a:pt x="5178944" y="2244881"/>
                </a:lnTo>
                <a:lnTo>
                  <a:pt x="5164363" y="2233219"/>
                </a:lnTo>
                <a:lnTo>
                  <a:pt x="5146867" y="2221558"/>
                </a:lnTo>
                <a:lnTo>
                  <a:pt x="5129371" y="2215727"/>
                </a:lnTo>
                <a:lnTo>
                  <a:pt x="5123538" y="2215727"/>
                </a:lnTo>
                <a:lnTo>
                  <a:pt x="5108958" y="2212811"/>
                </a:lnTo>
                <a:lnTo>
                  <a:pt x="5100210" y="2209896"/>
                </a:lnTo>
                <a:lnTo>
                  <a:pt x="5094378" y="2206980"/>
                </a:lnTo>
                <a:lnTo>
                  <a:pt x="5091462" y="2206980"/>
                </a:lnTo>
                <a:lnTo>
                  <a:pt x="5091462" y="2174911"/>
                </a:lnTo>
                <a:lnTo>
                  <a:pt x="5085629" y="2151587"/>
                </a:lnTo>
                <a:lnTo>
                  <a:pt x="5082713" y="2134095"/>
                </a:lnTo>
                <a:lnTo>
                  <a:pt x="5079797" y="2125348"/>
                </a:lnTo>
                <a:lnTo>
                  <a:pt x="5071049" y="2116602"/>
                </a:lnTo>
                <a:lnTo>
                  <a:pt x="5056469" y="2102025"/>
                </a:lnTo>
                <a:lnTo>
                  <a:pt x="5044804" y="2087448"/>
                </a:lnTo>
                <a:lnTo>
                  <a:pt x="5030224" y="2072871"/>
                </a:lnTo>
                <a:lnTo>
                  <a:pt x="5021476" y="2061209"/>
                </a:lnTo>
                <a:lnTo>
                  <a:pt x="5018560" y="2058294"/>
                </a:lnTo>
                <a:lnTo>
                  <a:pt x="5015644" y="2049547"/>
                </a:lnTo>
                <a:lnTo>
                  <a:pt x="5012728" y="2043717"/>
                </a:lnTo>
                <a:lnTo>
                  <a:pt x="5009812" y="2040801"/>
                </a:lnTo>
                <a:lnTo>
                  <a:pt x="5003979" y="2034970"/>
                </a:lnTo>
                <a:lnTo>
                  <a:pt x="4998147" y="2034970"/>
                </a:lnTo>
                <a:lnTo>
                  <a:pt x="4992315" y="2032055"/>
                </a:lnTo>
                <a:lnTo>
                  <a:pt x="4989399" y="2032055"/>
                </a:lnTo>
                <a:lnTo>
                  <a:pt x="4974819" y="2014562"/>
                </a:lnTo>
                <a:lnTo>
                  <a:pt x="4960238" y="1994154"/>
                </a:lnTo>
                <a:lnTo>
                  <a:pt x="4948574" y="1970831"/>
                </a:lnTo>
                <a:lnTo>
                  <a:pt x="4939826" y="1953338"/>
                </a:lnTo>
                <a:lnTo>
                  <a:pt x="4936910" y="1944592"/>
                </a:lnTo>
                <a:lnTo>
                  <a:pt x="4931078" y="1941677"/>
                </a:lnTo>
                <a:lnTo>
                  <a:pt x="4925245" y="1938761"/>
                </a:lnTo>
                <a:lnTo>
                  <a:pt x="4922329" y="1938761"/>
                </a:lnTo>
                <a:lnTo>
                  <a:pt x="4919413" y="1941677"/>
                </a:lnTo>
                <a:lnTo>
                  <a:pt x="4919413" y="1944592"/>
                </a:lnTo>
                <a:lnTo>
                  <a:pt x="4919413" y="1947507"/>
                </a:lnTo>
                <a:lnTo>
                  <a:pt x="4919413" y="1950423"/>
                </a:lnTo>
                <a:lnTo>
                  <a:pt x="4919413" y="1953338"/>
                </a:lnTo>
                <a:lnTo>
                  <a:pt x="4925245" y="1979577"/>
                </a:lnTo>
                <a:lnTo>
                  <a:pt x="4936910" y="2002901"/>
                </a:lnTo>
                <a:lnTo>
                  <a:pt x="4951490" y="2023309"/>
                </a:lnTo>
                <a:lnTo>
                  <a:pt x="4966070" y="2037886"/>
                </a:lnTo>
                <a:lnTo>
                  <a:pt x="4974819" y="2055378"/>
                </a:lnTo>
                <a:lnTo>
                  <a:pt x="4983567" y="2075786"/>
                </a:lnTo>
                <a:lnTo>
                  <a:pt x="4992315" y="2087448"/>
                </a:lnTo>
                <a:lnTo>
                  <a:pt x="4995231" y="2093279"/>
                </a:lnTo>
                <a:lnTo>
                  <a:pt x="5001063" y="2102025"/>
                </a:lnTo>
                <a:lnTo>
                  <a:pt x="5006896" y="2113687"/>
                </a:lnTo>
                <a:lnTo>
                  <a:pt x="5012728" y="2122433"/>
                </a:lnTo>
                <a:lnTo>
                  <a:pt x="5018560" y="2128264"/>
                </a:lnTo>
                <a:lnTo>
                  <a:pt x="5018560" y="2134095"/>
                </a:lnTo>
                <a:lnTo>
                  <a:pt x="5015644" y="2134095"/>
                </a:lnTo>
                <a:lnTo>
                  <a:pt x="5012728" y="2134095"/>
                </a:lnTo>
                <a:lnTo>
                  <a:pt x="5009812" y="2134095"/>
                </a:lnTo>
                <a:lnTo>
                  <a:pt x="5003979" y="2131179"/>
                </a:lnTo>
                <a:lnTo>
                  <a:pt x="4998147" y="2128264"/>
                </a:lnTo>
                <a:lnTo>
                  <a:pt x="4995231" y="2125348"/>
                </a:lnTo>
                <a:lnTo>
                  <a:pt x="4986483" y="2116602"/>
                </a:lnTo>
                <a:lnTo>
                  <a:pt x="4974819" y="2104940"/>
                </a:lnTo>
                <a:lnTo>
                  <a:pt x="4966070" y="2090363"/>
                </a:lnTo>
                <a:lnTo>
                  <a:pt x="4960238" y="2075786"/>
                </a:lnTo>
                <a:lnTo>
                  <a:pt x="4957322" y="2072871"/>
                </a:lnTo>
                <a:lnTo>
                  <a:pt x="4951490" y="2061209"/>
                </a:lnTo>
                <a:lnTo>
                  <a:pt x="4945658" y="2052463"/>
                </a:lnTo>
                <a:lnTo>
                  <a:pt x="4939826" y="2046632"/>
                </a:lnTo>
                <a:lnTo>
                  <a:pt x="4931078" y="2040801"/>
                </a:lnTo>
                <a:lnTo>
                  <a:pt x="4925245" y="2037886"/>
                </a:lnTo>
                <a:lnTo>
                  <a:pt x="4922329" y="2037886"/>
                </a:lnTo>
                <a:lnTo>
                  <a:pt x="4919413" y="2034970"/>
                </a:lnTo>
                <a:lnTo>
                  <a:pt x="4916497" y="2026224"/>
                </a:lnTo>
                <a:lnTo>
                  <a:pt x="4913581" y="2017478"/>
                </a:lnTo>
                <a:lnTo>
                  <a:pt x="4910665" y="2008731"/>
                </a:lnTo>
                <a:lnTo>
                  <a:pt x="4907749" y="2002901"/>
                </a:lnTo>
                <a:lnTo>
                  <a:pt x="4901917" y="1988323"/>
                </a:lnTo>
                <a:lnTo>
                  <a:pt x="4893169" y="1970831"/>
                </a:lnTo>
                <a:lnTo>
                  <a:pt x="4884420" y="1950423"/>
                </a:lnTo>
                <a:lnTo>
                  <a:pt x="4878588" y="1938761"/>
                </a:lnTo>
                <a:lnTo>
                  <a:pt x="4875672" y="1932931"/>
                </a:lnTo>
                <a:lnTo>
                  <a:pt x="4872756" y="1930015"/>
                </a:lnTo>
                <a:lnTo>
                  <a:pt x="4872756" y="1927100"/>
                </a:lnTo>
                <a:lnTo>
                  <a:pt x="4869840" y="1921269"/>
                </a:lnTo>
                <a:lnTo>
                  <a:pt x="4864008" y="1912523"/>
                </a:lnTo>
                <a:lnTo>
                  <a:pt x="4861091" y="1903777"/>
                </a:lnTo>
                <a:lnTo>
                  <a:pt x="4855259" y="1897946"/>
                </a:lnTo>
                <a:lnTo>
                  <a:pt x="4849427" y="1892115"/>
                </a:lnTo>
                <a:lnTo>
                  <a:pt x="4840679" y="1889199"/>
                </a:lnTo>
                <a:lnTo>
                  <a:pt x="4834847" y="1886284"/>
                </a:lnTo>
                <a:lnTo>
                  <a:pt x="4829015" y="1883369"/>
                </a:lnTo>
                <a:lnTo>
                  <a:pt x="4820266" y="1877538"/>
                </a:lnTo>
                <a:lnTo>
                  <a:pt x="4808602" y="1868791"/>
                </a:lnTo>
                <a:lnTo>
                  <a:pt x="4799854" y="1854214"/>
                </a:lnTo>
                <a:lnTo>
                  <a:pt x="4794022" y="1851299"/>
                </a:lnTo>
                <a:lnTo>
                  <a:pt x="4785274" y="1836722"/>
                </a:lnTo>
                <a:lnTo>
                  <a:pt x="4770693" y="1816314"/>
                </a:lnTo>
                <a:lnTo>
                  <a:pt x="4756113" y="1792990"/>
                </a:lnTo>
                <a:lnTo>
                  <a:pt x="4744449" y="1763836"/>
                </a:lnTo>
                <a:lnTo>
                  <a:pt x="4735700" y="1728851"/>
                </a:lnTo>
                <a:lnTo>
                  <a:pt x="4735700" y="1723020"/>
                </a:lnTo>
                <a:lnTo>
                  <a:pt x="4732784" y="1705527"/>
                </a:lnTo>
                <a:lnTo>
                  <a:pt x="4732784" y="1682204"/>
                </a:lnTo>
                <a:lnTo>
                  <a:pt x="4732784" y="1661796"/>
                </a:lnTo>
                <a:lnTo>
                  <a:pt x="4738616" y="1653050"/>
                </a:lnTo>
                <a:lnTo>
                  <a:pt x="4741532" y="1650134"/>
                </a:lnTo>
                <a:lnTo>
                  <a:pt x="4744449" y="1647219"/>
                </a:lnTo>
                <a:lnTo>
                  <a:pt x="4747365" y="1641388"/>
                </a:lnTo>
                <a:lnTo>
                  <a:pt x="4747365" y="1635557"/>
                </a:lnTo>
                <a:lnTo>
                  <a:pt x="4747365" y="1626811"/>
                </a:lnTo>
                <a:lnTo>
                  <a:pt x="4744449" y="1618064"/>
                </a:lnTo>
                <a:lnTo>
                  <a:pt x="4744449" y="1612233"/>
                </a:lnTo>
                <a:lnTo>
                  <a:pt x="4741532" y="1591825"/>
                </a:lnTo>
                <a:lnTo>
                  <a:pt x="4741532" y="1568502"/>
                </a:lnTo>
                <a:lnTo>
                  <a:pt x="4738616" y="1545179"/>
                </a:lnTo>
                <a:lnTo>
                  <a:pt x="4738616" y="1530601"/>
                </a:lnTo>
                <a:lnTo>
                  <a:pt x="4741532" y="1530601"/>
                </a:lnTo>
                <a:lnTo>
                  <a:pt x="4744449" y="1530601"/>
                </a:lnTo>
                <a:lnTo>
                  <a:pt x="4747365" y="1533517"/>
                </a:lnTo>
                <a:lnTo>
                  <a:pt x="4753197" y="1533517"/>
                </a:lnTo>
                <a:lnTo>
                  <a:pt x="4756113" y="1530601"/>
                </a:lnTo>
                <a:lnTo>
                  <a:pt x="4759029" y="1527686"/>
                </a:lnTo>
                <a:lnTo>
                  <a:pt x="4759029" y="1521855"/>
                </a:lnTo>
                <a:lnTo>
                  <a:pt x="4759029" y="1501447"/>
                </a:lnTo>
                <a:lnTo>
                  <a:pt x="4759030" y="1501447"/>
                </a:lnTo>
                <a:lnTo>
                  <a:pt x="4759030" y="1495616"/>
                </a:lnTo>
                <a:lnTo>
                  <a:pt x="4756114" y="1489786"/>
                </a:lnTo>
                <a:lnTo>
                  <a:pt x="4750281" y="1481039"/>
                </a:lnTo>
                <a:lnTo>
                  <a:pt x="4744449" y="1472293"/>
                </a:lnTo>
                <a:lnTo>
                  <a:pt x="4735701" y="1463547"/>
                </a:lnTo>
                <a:lnTo>
                  <a:pt x="4729869" y="1460631"/>
                </a:lnTo>
                <a:lnTo>
                  <a:pt x="4715289" y="1454800"/>
                </a:lnTo>
                <a:lnTo>
                  <a:pt x="4697792" y="1440223"/>
                </a:lnTo>
                <a:lnTo>
                  <a:pt x="4674464" y="1422731"/>
                </a:lnTo>
                <a:lnTo>
                  <a:pt x="4674464" y="1419815"/>
                </a:lnTo>
                <a:lnTo>
                  <a:pt x="4671547" y="1416900"/>
                </a:lnTo>
                <a:lnTo>
                  <a:pt x="4668631" y="1408153"/>
                </a:lnTo>
                <a:lnTo>
                  <a:pt x="4665715" y="1402323"/>
                </a:lnTo>
                <a:lnTo>
                  <a:pt x="4662799" y="1393576"/>
                </a:lnTo>
                <a:lnTo>
                  <a:pt x="4656967" y="1387745"/>
                </a:lnTo>
                <a:lnTo>
                  <a:pt x="4651135" y="1378999"/>
                </a:lnTo>
                <a:lnTo>
                  <a:pt x="4642387" y="1376084"/>
                </a:lnTo>
                <a:lnTo>
                  <a:pt x="4642387" y="1373168"/>
                </a:lnTo>
                <a:lnTo>
                  <a:pt x="4639471" y="1370253"/>
                </a:lnTo>
                <a:lnTo>
                  <a:pt x="4636555" y="1364422"/>
                </a:lnTo>
                <a:lnTo>
                  <a:pt x="4636555" y="1355676"/>
                </a:lnTo>
                <a:lnTo>
                  <a:pt x="4636555" y="1346929"/>
                </a:lnTo>
                <a:lnTo>
                  <a:pt x="4630723" y="1344014"/>
                </a:lnTo>
                <a:lnTo>
                  <a:pt x="4627807" y="1341098"/>
                </a:lnTo>
                <a:lnTo>
                  <a:pt x="4624891" y="1332352"/>
                </a:lnTo>
                <a:lnTo>
                  <a:pt x="4624891" y="1326521"/>
                </a:lnTo>
                <a:lnTo>
                  <a:pt x="4624891" y="1320690"/>
                </a:lnTo>
                <a:lnTo>
                  <a:pt x="4627807" y="1314859"/>
                </a:lnTo>
                <a:lnTo>
                  <a:pt x="4627807" y="1311944"/>
                </a:lnTo>
                <a:lnTo>
                  <a:pt x="4630723" y="1311944"/>
                </a:lnTo>
                <a:lnTo>
                  <a:pt x="4627807" y="1303198"/>
                </a:lnTo>
                <a:lnTo>
                  <a:pt x="4627807" y="1297367"/>
                </a:lnTo>
                <a:lnTo>
                  <a:pt x="4627807" y="1291536"/>
                </a:lnTo>
                <a:lnTo>
                  <a:pt x="4624891" y="1291536"/>
                </a:lnTo>
                <a:lnTo>
                  <a:pt x="4624891" y="1288621"/>
                </a:lnTo>
                <a:lnTo>
                  <a:pt x="4619058" y="1294451"/>
                </a:lnTo>
                <a:lnTo>
                  <a:pt x="4616142" y="1294451"/>
                </a:lnTo>
                <a:lnTo>
                  <a:pt x="4613226" y="1294451"/>
                </a:lnTo>
                <a:lnTo>
                  <a:pt x="4610310" y="1294451"/>
                </a:lnTo>
                <a:lnTo>
                  <a:pt x="4610310" y="1291536"/>
                </a:lnTo>
                <a:lnTo>
                  <a:pt x="4610310" y="1288621"/>
                </a:lnTo>
                <a:lnTo>
                  <a:pt x="4604478" y="1282790"/>
                </a:lnTo>
                <a:lnTo>
                  <a:pt x="4601562" y="1276959"/>
                </a:lnTo>
                <a:lnTo>
                  <a:pt x="4598646" y="1268213"/>
                </a:lnTo>
                <a:lnTo>
                  <a:pt x="4598646" y="1262382"/>
                </a:lnTo>
                <a:lnTo>
                  <a:pt x="4598646" y="1256551"/>
                </a:lnTo>
                <a:lnTo>
                  <a:pt x="4595730" y="1250720"/>
                </a:lnTo>
                <a:lnTo>
                  <a:pt x="4589898" y="1244889"/>
                </a:lnTo>
                <a:lnTo>
                  <a:pt x="4584066" y="1239058"/>
                </a:lnTo>
                <a:lnTo>
                  <a:pt x="4581150" y="1233227"/>
                </a:lnTo>
                <a:lnTo>
                  <a:pt x="4578233" y="1230312"/>
                </a:lnTo>
                <a:lnTo>
                  <a:pt x="4575317" y="1230312"/>
                </a:lnTo>
                <a:lnTo>
                  <a:pt x="4569485" y="1215735"/>
                </a:lnTo>
                <a:lnTo>
                  <a:pt x="4560737" y="1201158"/>
                </a:lnTo>
                <a:lnTo>
                  <a:pt x="4551989" y="1186581"/>
                </a:lnTo>
                <a:lnTo>
                  <a:pt x="4549073" y="1183665"/>
                </a:lnTo>
                <a:lnTo>
                  <a:pt x="4525744" y="1218650"/>
                </a:lnTo>
                <a:lnTo>
                  <a:pt x="4522828" y="1215735"/>
                </a:lnTo>
                <a:lnTo>
                  <a:pt x="4511164" y="1206989"/>
                </a:lnTo>
                <a:lnTo>
                  <a:pt x="4499499" y="1192411"/>
                </a:lnTo>
                <a:lnTo>
                  <a:pt x="4484919" y="1177834"/>
                </a:lnTo>
                <a:lnTo>
                  <a:pt x="4473255" y="1163257"/>
                </a:lnTo>
                <a:lnTo>
                  <a:pt x="4464507" y="1154511"/>
                </a:lnTo>
                <a:lnTo>
                  <a:pt x="4461591" y="1148680"/>
                </a:lnTo>
                <a:lnTo>
                  <a:pt x="4455758" y="1148680"/>
                </a:lnTo>
                <a:lnTo>
                  <a:pt x="4449926" y="1148680"/>
                </a:lnTo>
                <a:lnTo>
                  <a:pt x="4447010" y="1151595"/>
                </a:lnTo>
                <a:lnTo>
                  <a:pt x="4441178" y="1154511"/>
                </a:lnTo>
                <a:lnTo>
                  <a:pt x="4441178" y="1157426"/>
                </a:lnTo>
                <a:lnTo>
                  <a:pt x="4438262" y="1160342"/>
                </a:lnTo>
                <a:lnTo>
                  <a:pt x="4432430" y="1151595"/>
                </a:lnTo>
                <a:lnTo>
                  <a:pt x="4426598" y="1148680"/>
                </a:lnTo>
                <a:lnTo>
                  <a:pt x="4420766" y="1142849"/>
                </a:lnTo>
                <a:lnTo>
                  <a:pt x="4414933" y="1142849"/>
                </a:lnTo>
                <a:lnTo>
                  <a:pt x="4412017" y="1142849"/>
                </a:lnTo>
                <a:lnTo>
                  <a:pt x="4385773" y="1137018"/>
                </a:lnTo>
                <a:lnTo>
                  <a:pt x="4368276" y="1134103"/>
                </a:lnTo>
                <a:lnTo>
                  <a:pt x="4362444" y="1131187"/>
                </a:lnTo>
                <a:lnTo>
                  <a:pt x="4359528" y="1125356"/>
                </a:lnTo>
                <a:lnTo>
                  <a:pt x="4353696" y="1119526"/>
                </a:lnTo>
                <a:lnTo>
                  <a:pt x="4344948" y="1116610"/>
                </a:lnTo>
                <a:lnTo>
                  <a:pt x="4339115" y="1113695"/>
                </a:lnTo>
                <a:lnTo>
                  <a:pt x="4330367" y="1113695"/>
                </a:lnTo>
                <a:lnTo>
                  <a:pt x="4327451" y="1113695"/>
                </a:lnTo>
                <a:lnTo>
                  <a:pt x="4324535" y="1113695"/>
                </a:lnTo>
                <a:lnTo>
                  <a:pt x="4318703" y="1107864"/>
                </a:lnTo>
                <a:lnTo>
                  <a:pt x="4312871" y="1104948"/>
                </a:lnTo>
                <a:lnTo>
                  <a:pt x="4307039" y="1107864"/>
                </a:lnTo>
                <a:lnTo>
                  <a:pt x="4304123" y="1107864"/>
                </a:lnTo>
                <a:lnTo>
                  <a:pt x="4301207" y="1113695"/>
                </a:lnTo>
                <a:lnTo>
                  <a:pt x="4298290" y="1116610"/>
                </a:lnTo>
                <a:lnTo>
                  <a:pt x="4298290" y="1122441"/>
                </a:lnTo>
                <a:lnTo>
                  <a:pt x="4295374" y="1125356"/>
                </a:lnTo>
                <a:lnTo>
                  <a:pt x="4295374" y="1128272"/>
                </a:lnTo>
                <a:lnTo>
                  <a:pt x="4295374" y="1131187"/>
                </a:lnTo>
                <a:lnTo>
                  <a:pt x="4292458" y="1137018"/>
                </a:lnTo>
                <a:lnTo>
                  <a:pt x="4289542" y="1139934"/>
                </a:lnTo>
                <a:lnTo>
                  <a:pt x="4283710" y="1145765"/>
                </a:lnTo>
                <a:lnTo>
                  <a:pt x="4274962" y="1151595"/>
                </a:lnTo>
                <a:lnTo>
                  <a:pt x="4269130" y="1157426"/>
                </a:lnTo>
                <a:lnTo>
                  <a:pt x="4263298" y="1160342"/>
                </a:lnTo>
                <a:lnTo>
                  <a:pt x="4257465" y="1163257"/>
                </a:lnTo>
                <a:lnTo>
                  <a:pt x="4251633" y="1166173"/>
                </a:lnTo>
                <a:lnTo>
                  <a:pt x="4251633" y="1169088"/>
                </a:lnTo>
                <a:lnTo>
                  <a:pt x="4242885" y="1169088"/>
                </a:lnTo>
                <a:lnTo>
                  <a:pt x="4239969" y="1169088"/>
                </a:lnTo>
                <a:lnTo>
                  <a:pt x="4234137" y="1169088"/>
                </a:lnTo>
                <a:lnTo>
                  <a:pt x="4234137" y="1163257"/>
                </a:lnTo>
                <a:lnTo>
                  <a:pt x="4231221" y="1160342"/>
                </a:lnTo>
                <a:lnTo>
                  <a:pt x="4231221" y="1154511"/>
                </a:lnTo>
                <a:lnTo>
                  <a:pt x="4231221" y="1151595"/>
                </a:lnTo>
                <a:lnTo>
                  <a:pt x="4231221" y="1148680"/>
                </a:lnTo>
                <a:lnTo>
                  <a:pt x="4231221" y="1145765"/>
                </a:lnTo>
                <a:lnTo>
                  <a:pt x="4234137" y="1142849"/>
                </a:lnTo>
                <a:lnTo>
                  <a:pt x="4237053" y="1137018"/>
                </a:lnTo>
                <a:lnTo>
                  <a:pt x="4239969" y="1131187"/>
                </a:lnTo>
                <a:lnTo>
                  <a:pt x="4239969" y="1128272"/>
                </a:lnTo>
                <a:lnTo>
                  <a:pt x="4239969" y="1125356"/>
                </a:lnTo>
                <a:lnTo>
                  <a:pt x="4251633" y="1110779"/>
                </a:lnTo>
                <a:lnTo>
                  <a:pt x="4269130" y="1104948"/>
                </a:lnTo>
                <a:lnTo>
                  <a:pt x="4286626" y="1099118"/>
                </a:lnTo>
                <a:lnTo>
                  <a:pt x="4292458" y="1099118"/>
                </a:lnTo>
                <a:lnTo>
                  <a:pt x="4298290" y="1096202"/>
                </a:lnTo>
                <a:lnTo>
                  <a:pt x="4298290" y="1093287"/>
                </a:lnTo>
                <a:lnTo>
                  <a:pt x="4295374" y="1090371"/>
                </a:lnTo>
                <a:lnTo>
                  <a:pt x="4292458" y="1090371"/>
                </a:lnTo>
                <a:lnTo>
                  <a:pt x="4289542" y="1087456"/>
                </a:lnTo>
                <a:lnTo>
                  <a:pt x="4286626" y="1084540"/>
                </a:lnTo>
                <a:lnTo>
                  <a:pt x="4260382" y="1084540"/>
                </a:lnTo>
                <a:lnTo>
                  <a:pt x="4242885" y="1090371"/>
                </a:lnTo>
                <a:lnTo>
                  <a:pt x="4231221" y="1096202"/>
                </a:lnTo>
                <a:lnTo>
                  <a:pt x="4228305" y="1099118"/>
                </a:lnTo>
                <a:lnTo>
                  <a:pt x="4222473" y="1116610"/>
                </a:lnTo>
                <a:lnTo>
                  <a:pt x="4213724" y="1131187"/>
                </a:lnTo>
                <a:lnTo>
                  <a:pt x="4204976" y="1145765"/>
                </a:lnTo>
                <a:lnTo>
                  <a:pt x="4199144" y="1157426"/>
                </a:lnTo>
                <a:lnTo>
                  <a:pt x="4196228" y="1163257"/>
                </a:lnTo>
                <a:lnTo>
                  <a:pt x="4190396" y="1166173"/>
                </a:lnTo>
                <a:lnTo>
                  <a:pt x="4187480" y="1169088"/>
                </a:lnTo>
                <a:lnTo>
                  <a:pt x="4190396" y="1172003"/>
                </a:lnTo>
                <a:lnTo>
                  <a:pt x="4190396" y="1174919"/>
                </a:lnTo>
                <a:lnTo>
                  <a:pt x="4193312" y="1177834"/>
                </a:lnTo>
                <a:lnTo>
                  <a:pt x="4196228" y="1177834"/>
                </a:lnTo>
                <a:lnTo>
                  <a:pt x="4199144" y="1183665"/>
                </a:lnTo>
                <a:lnTo>
                  <a:pt x="4202060" y="1189496"/>
                </a:lnTo>
                <a:lnTo>
                  <a:pt x="4199144" y="1195327"/>
                </a:lnTo>
                <a:lnTo>
                  <a:pt x="4193312" y="1201158"/>
                </a:lnTo>
                <a:lnTo>
                  <a:pt x="4187480" y="1206989"/>
                </a:lnTo>
                <a:lnTo>
                  <a:pt x="4181648" y="1209904"/>
                </a:lnTo>
                <a:lnTo>
                  <a:pt x="4175815" y="1215735"/>
                </a:lnTo>
                <a:lnTo>
                  <a:pt x="4169983" y="1218650"/>
                </a:lnTo>
                <a:lnTo>
                  <a:pt x="4164151" y="1221566"/>
                </a:lnTo>
                <a:lnTo>
                  <a:pt x="4146655" y="1239058"/>
                </a:lnTo>
                <a:lnTo>
                  <a:pt x="4126242" y="1256551"/>
                </a:lnTo>
                <a:lnTo>
                  <a:pt x="4105830" y="1276959"/>
                </a:lnTo>
                <a:lnTo>
                  <a:pt x="4085417" y="1288621"/>
                </a:lnTo>
                <a:lnTo>
                  <a:pt x="4067921" y="1297367"/>
                </a:lnTo>
                <a:lnTo>
                  <a:pt x="4056256" y="1300282"/>
                </a:lnTo>
                <a:lnTo>
                  <a:pt x="4044592" y="1303198"/>
                </a:lnTo>
                <a:lnTo>
                  <a:pt x="4035844" y="1306113"/>
                </a:lnTo>
                <a:lnTo>
                  <a:pt x="4027096" y="1309029"/>
                </a:lnTo>
                <a:lnTo>
                  <a:pt x="4024180" y="1311944"/>
                </a:lnTo>
                <a:lnTo>
                  <a:pt x="4021264" y="1311944"/>
                </a:lnTo>
                <a:lnTo>
                  <a:pt x="4024180" y="1306113"/>
                </a:lnTo>
                <a:lnTo>
                  <a:pt x="4030012" y="1297367"/>
                </a:lnTo>
                <a:lnTo>
                  <a:pt x="4038760" y="1294451"/>
                </a:lnTo>
                <a:lnTo>
                  <a:pt x="4044592" y="1288621"/>
                </a:lnTo>
                <a:lnTo>
                  <a:pt x="4050424" y="1285705"/>
                </a:lnTo>
                <a:lnTo>
                  <a:pt x="4053340" y="1285705"/>
                </a:lnTo>
                <a:lnTo>
                  <a:pt x="4056256" y="1282790"/>
                </a:lnTo>
                <a:lnTo>
                  <a:pt x="4067921" y="1268213"/>
                </a:lnTo>
                <a:lnTo>
                  <a:pt x="4082501" y="1253635"/>
                </a:lnTo>
                <a:lnTo>
                  <a:pt x="4097081" y="1241974"/>
                </a:lnTo>
                <a:lnTo>
                  <a:pt x="4108746" y="1233227"/>
                </a:lnTo>
                <a:lnTo>
                  <a:pt x="4114578" y="1230312"/>
                </a:lnTo>
                <a:lnTo>
                  <a:pt x="4123326" y="1215735"/>
                </a:lnTo>
                <a:lnTo>
                  <a:pt x="4129158" y="1198242"/>
                </a:lnTo>
                <a:lnTo>
                  <a:pt x="4132074" y="1186581"/>
                </a:lnTo>
                <a:lnTo>
                  <a:pt x="4132074" y="1180750"/>
                </a:lnTo>
                <a:lnTo>
                  <a:pt x="4132074" y="1174919"/>
                </a:lnTo>
                <a:lnTo>
                  <a:pt x="4129158" y="1174919"/>
                </a:lnTo>
                <a:lnTo>
                  <a:pt x="4126242" y="1174919"/>
                </a:lnTo>
                <a:lnTo>
                  <a:pt x="4120410" y="1177834"/>
                </a:lnTo>
                <a:lnTo>
                  <a:pt x="4117494" y="1180750"/>
                </a:lnTo>
                <a:lnTo>
                  <a:pt x="4114578" y="1186581"/>
                </a:lnTo>
                <a:lnTo>
                  <a:pt x="4111662" y="1189496"/>
                </a:lnTo>
                <a:lnTo>
                  <a:pt x="4108746" y="1192411"/>
                </a:lnTo>
                <a:lnTo>
                  <a:pt x="4105830" y="1192411"/>
                </a:lnTo>
                <a:lnTo>
                  <a:pt x="4099997" y="1198242"/>
                </a:lnTo>
                <a:lnTo>
                  <a:pt x="4091249" y="1201158"/>
                </a:lnTo>
                <a:lnTo>
                  <a:pt x="4085417" y="1201158"/>
                </a:lnTo>
                <a:lnTo>
                  <a:pt x="4082501" y="1198242"/>
                </a:lnTo>
                <a:lnTo>
                  <a:pt x="4079585" y="1195327"/>
                </a:lnTo>
                <a:lnTo>
                  <a:pt x="4076669" y="1192411"/>
                </a:lnTo>
                <a:lnTo>
                  <a:pt x="4076669" y="1189496"/>
                </a:lnTo>
                <a:lnTo>
                  <a:pt x="4073753" y="1186581"/>
                </a:lnTo>
                <a:lnTo>
                  <a:pt x="4073753" y="1180750"/>
                </a:lnTo>
                <a:lnTo>
                  <a:pt x="4070837" y="1177834"/>
                </a:lnTo>
                <a:lnTo>
                  <a:pt x="4067921" y="1177834"/>
                </a:lnTo>
                <a:lnTo>
                  <a:pt x="4065005" y="1177834"/>
                </a:lnTo>
                <a:lnTo>
                  <a:pt x="4062089" y="1177834"/>
                </a:lnTo>
                <a:lnTo>
                  <a:pt x="4056256" y="1183665"/>
                </a:lnTo>
                <a:lnTo>
                  <a:pt x="4050424" y="1186581"/>
                </a:lnTo>
                <a:lnTo>
                  <a:pt x="4047508" y="1186581"/>
                </a:lnTo>
                <a:lnTo>
                  <a:pt x="4041676" y="1186581"/>
                </a:lnTo>
                <a:lnTo>
                  <a:pt x="4038760" y="1183665"/>
                </a:lnTo>
                <a:lnTo>
                  <a:pt x="4038760" y="1174919"/>
                </a:lnTo>
                <a:lnTo>
                  <a:pt x="4035844" y="1166173"/>
                </a:lnTo>
                <a:lnTo>
                  <a:pt x="4032928" y="1160342"/>
                </a:lnTo>
                <a:lnTo>
                  <a:pt x="4032928" y="1154511"/>
                </a:lnTo>
                <a:lnTo>
                  <a:pt x="4030012" y="1151595"/>
                </a:lnTo>
                <a:lnTo>
                  <a:pt x="4030012" y="1148680"/>
                </a:lnTo>
                <a:lnTo>
                  <a:pt x="4024180" y="1148680"/>
                </a:lnTo>
                <a:lnTo>
                  <a:pt x="4015431" y="1148680"/>
                </a:lnTo>
                <a:lnTo>
                  <a:pt x="4009599" y="1148680"/>
                </a:lnTo>
                <a:lnTo>
                  <a:pt x="4003767" y="1148680"/>
                </a:lnTo>
                <a:lnTo>
                  <a:pt x="4000851" y="1148680"/>
                </a:lnTo>
                <a:lnTo>
                  <a:pt x="3992103" y="1142849"/>
                </a:lnTo>
                <a:lnTo>
                  <a:pt x="3986271" y="1134103"/>
                </a:lnTo>
                <a:lnTo>
                  <a:pt x="3986271" y="1125356"/>
                </a:lnTo>
                <a:lnTo>
                  <a:pt x="3986271" y="1116610"/>
                </a:lnTo>
                <a:lnTo>
                  <a:pt x="3986271" y="1110779"/>
                </a:lnTo>
                <a:lnTo>
                  <a:pt x="3986271" y="1104948"/>
                </a:lnTo>
                <a:lnTo>
                  <a:pt x="3980438" y="1102033"/>
                </a:lnTo>
                <a:lnTo>
                  <a:pt x="3971690" y="1099118"/>
                </a:lnTo>
                <a:lnTo>
                  <a:pt x="3965858" y="1096202"/>
                </a:lnTo>
                <a:lnTo>
                  <a:pt x="3962942" y="1096202"/>
                </a:lnTo>
                <a:lnTo>
                  <a:pt x="3962942" y="1093287"/>
                </a:lnTo>
                <a:lnTo>
                  <a:pt x="3954194" y="1087456"/>
                </a:lnTo>
                <a:lnTo>
                  <a:pt x="3951278" y="1081625"/>
                </a:lnTo>
                <a:lnTo>
                  <a:pt x="3954194" y="1075794"/>
                </a:lnTo>
                <a:lnTo>
                  <a:pt x="3957110" y="1069963"/>
                </a:lnTo>
                <a:lnTo>
                  <a:pt x="3962942" y="1064132"/>
                </a:lnTo>
                <a:lnTo>
                  <a:pt x="3971690" y="1058302"/>
                </a:lnTo>
                <a:lnTo>
                  <a:pt x="3983355" y="1052471"/>
                </a:lnTo>
                <a:lnTo>
                  <a:pt x="3995019" y="1043724"/>
                </a:lnTo>
                <a:lnTo>
                  <a:pt x="4000851" y="1040809"/>
                </a:lnTo>
                <a:lnTo>
                  <a:pt x="4006683" y="1037894"/>
                </a:lnTo>
                <a:lnTo>
                  <a:pt x="4006683" y="1034978"/>
                </a:lnTo>
                <a:lnTo>
                  <a:pt x="4012515" y="1020401"/>
                </a:lnTo>
                <a:lnTo>
                  <a:pt x="4024180" y="1008739"/>
                </a:lnTo>
                <a:lnTo>
                  <a:pt x="4041676" y="999993"/>
                </a:lnTo>
                <a:lnTo>
                  <a:pt x="4056256" y="994162"/>
                </a:lnTo>
                <a:lnTo>
                  <a:pt x="4062089" y="988331"/>
                </a:lnTo>
                <a:lnTo>
                  <a:pt x="4065005" y="982500"/>
                </a:lnTo>
                <a:lnTo>
                  <a:pt x="4065005" y="979585"/>
                </a:lnTo>
                <a:lnTo>
                  <a:pt x="4062089" y="973754"/>
                </a:lnTo>
                <a:lnTo>
                  <a:pt x="4059172" y="970839"/>
                </a:lnTo>
                <a:lnTo>
                  <a:pt x="4056256" y="965008"/>
                </a:lnTo>
                <a:lnTo>
                  <a:pt x="4053340" y="962092"/>
                </a:lnTo>
                <a:lnTo>
                  <a:pt x="4056256" y="956262"/>
                </a:lnTo>
                <a:lnTo>
                  <a:pt x="4056256" y="953346"/>
                </a:lnTo>
                <a:lnTo>
                  <a:pt x="4059172" y="950431"/>
                </a:lnTo>
                <a:lnTo>
                  <a:pt x="4062089" y="947515"/>
                </a:lnTo>
                <a:lnTo>
                  <a:pt x="4059172" y="944600"/>
                </a:lnTo>
                <a:lnTo>
                  <a:pt x="4056256" y="941684"/>
                </a:lnTo>
                <a:lnTo>
                  <a:pt x="4050424" y="941684"/>
                </a:lnTo>
                <a:lnTo>
                  <a:pt x="4044592" y="944600"/>
                </a:lnTo>
                <a:lnTo>
                  <a:pt x="4038760" y="944600"/>
                </a:lnTo>
                <a:lnTo>
                  <a:pt x="4032928" y="947515"/>
                </a:lnTo>
                <a:lnTo>
                  <a:pt x="4027096" y="950431"/>
                </a:lnTo>
                <a:lnTo>
                  <a:pt x="4024180" y="953346"/>
                </a:lnTo>
                <a:lnTo>
                  <a:pt x="4021264" y="953346"/>
                </a:lnTo>
                <a:lnTo>
                  <a:pt x="3995019" y="959177"/>
                </a:lnTo>
                <a:lnTo>
                  <a:pt x="3968774" y="950431"/>
                </a:lnTo>
                <a:lnTo>
                  <a:pt x="3942530" y="935854"/>
                </a:lnTo>
                <a:lnTo>
                  <a:pt x="3930865" y="924192"/>
                </a:lnTo>
                <a:lnTo>
                  <a:pt x="3930865" y="912530"/>
                </a:lnTo>
                <a:lnTo>
                  <a:pt x="3933781" y="900868"/>
                </a:lnTo>
                <a:lnTo>
                  <a:pt x="3942530" y="886291"/>
                </a:lnTo>
                <a:lnTo>
                  <a:pt x="3960026" y="871714"/>
                </a:lnTo>
                <a:lnTo>
                  <a:pt x="3980438" y="865883"/>
                </a:lnTo>
                <a:lnTo>
                  <a:pt x="3997935" y="865883"/>
                </a:lnTo>
                <a:lnTo>
                  <a:pt x="4003767" y="868799"/>
                </a:lnTo>
                <a:lnTo>
                  <a:pt x="4006683" y="871714"/>
                </a:lnTo>
                <a:lnTo>
                  <a:pt x="4009599" y="877545"/>
                </a:lnTo>
                <a:lnTo>
                  <a:pt x="4015431" y="880460"/>
                </a:lnTo>
                <a:lnTo>
                  <a:pt x="4021264" y="883376"/>
                </a:lnTo>
                <a:lnTo>
                  <a:pt x="4024180" y="883376"/>
                </a:lnTo>
                <a:lnTo>
                  <a:pt x="4030012" y="883376"/>
                </a:lnTo>
                <a:lnTo>
                  <a:pt x="4035844" y="880460"/>
                </a:lnTo>
                <a:lnTo>
                  <a:pt x="4041676" y="865883"/>
                </a:lnTo>
                <a:lnTo>
                  <a:pt x="4032928" y="848391"/>
                </a:lnTo>
                <a:lnTo>
                  <a:pt x="4018347" y="830898"/>
                </a:lnTo>
                <a:lnTo>
                  <a:pt x="4000851" y="810490"/>
                </a:lnTo>
                <a:lnTo>
                  <a:pt x="3986271" y="795913"/>
                </a:lnTo>
                <a:lnTo>
                  <a:pt x="3977522" y="787167"/>
                </a:lnTo>
                <a:lnTo>
                  <a:pt x="3968774" y="781336"/>
                </a:lnTo>
                <a:lnTo>
                  <a:pt x="3962942" y="775505"/>
                </a:lnTo>
                <a:lnTo>
                  <a:pt x="3960026" y="769674"/>
                </a:lnTo>
                <a:lnTo>
                  <a:pt x="3957110" y="763843"/>
                </a:lnTo>
                <a:lnTo>
                  <a:pt x="3957110" y="755097"/>
                </a:lnTo>
                <a:lnTo>
                  <a:pt x="3960026" y="743435"/>
                </a:lnTo>
                <a:lnTo>
                  <a:pt x="3971690" y="734689"/>
                </a:lnTo>
                <a:lnTo>
                  <a:pt x="3986271" y="731773"/>
                </a:lnTo>
                <a:lnTo>
                  <a:pt x="4003767" y="728858"/>
                </a:lnTo>
                <a:lnTo>
                  <a:pt x="4015431" y="723027"/>
                </a:lnTo>
                <a:lnTo>
                  <a:pt x="4030012" y="708450"/>
                </a:lnTo>
                <a:lnTo>
                  <a:pt x="4038760" y="690957"/>
                </a:lnTo>
                <a:lnTo>
                  <a:pt x="4047508" y="673465"/>
                </a:lnTo>
                <a:lnTo>
                  <a:pt x="4053340" y="661803"/>
                </a:lnTo>
                <a:lnTo>
                  <a:pt x="4056256" y="653057"/>
                </a:lnTo>
                <a:lnTo>
                  <a:pt x="4059172" y="650142"/>
                </a:lnTo>
                <a:lnTo>
                  <a:pt x="4067921" y="644311"/>
                </a:lnTo>
                <a:lnTo>
                  <a:pt x="4076669" y="641395"/>
                </a:lnTo>
                <a:lnTo>
                  <a:pt x="4082501" y="638480"/>
                </a:lnTo>
                <a:lnTo>
                  <a:pt x="4088333" y="638480"/>
                </a:lnTo>
                <a:lnTo>
                  <a:pt x="4091249" y="638480"/>
                </a:lnTo>
                <a:lnTo>
                  <a:pt x="4094165" y="638480"/>
                </a:lnTo>
                <a:lnTo>
                  <a:pt x="4097081" y="638480"/>
                </a:lnTo>
                <a:lnTo>
                  <a:pt x="4099997" y="638480"/>
                </a:lnTo>
                <a:lnTo>
                  <a:pt x="4102914" y="638480"/>
                </a:lnTo>
                <a:lnTo>
                  <a:pt x="4108746" y="635564"/>
                </a:lnTo>
                <a:lnTo>
                  <a:pt x="4117494" y="632649"/>
                </a:lnTo>
                <a:lnTo>
                  <a:pt x="4126242" y="626818"/>
                </a:lnTo>
                <a:lnTo>
                  <a:pt x="4149571" y="620987"/>
                </a:lnTo>
                <a:lnTo>
                  <a:pt x="4169983" y="620987"/>
                </a:lnTo>
                <a:lnTo>
                  <a:pt x="4181648" y="626818"/>
                </a:lnTo>
                <a:lnTo>
                  <a:pt x="4187480" y="626818"/>
                </a:lnTo>
                <a:lnTo>
                  <a:pt x="4193312" y="629733"/>
                </a:lnTo>
                <a:lnTo>
                  <a:pt x="4204976" y="635564"/>
                </a:lnTo>
                <a:lnTo>
                  <a:pt x="4219556" y="644311"/>
                </a:lnTo>
                <a:lnTo>
                  <a:pt x="4234137" y="650142"/>
                </a:lnTo>
                <a:lnTo>
                  <a:pt x="4239969" y="655972"/>
                </a:lnTo>
                <a:lnTo>
                  <a:pt x="4245801" y="661803"/>
                </a:lnTo>
                <a:lnTo>
                  <a:pt x="4251633" y="667634"/>
                </a:lnTo>
                <a:lnTo>
                  <a:pt x="4257465" y="673465"/>
                </a:lnTo>
                <a:lnTo>
                  <a:pt x="4263298" y="673465"/>
                </a:lnTo>
                <a:lnTo>
                  <a:pt x="4266214" y="673465"/>
                </a:lnTo>
                <a:lnTo>
                  <a:pt x="4266214" y="670549"/>
                </a:lnTo>
                <a:lnTo>
                  <a:pt x="4266214" y="664719"/>
                </a:lnTo>
                <a:lnTo>
                  <a:pt x="4266214" y="661803"/>
                </a:lnTo>
                <a:lnTo>
                  <a:pt x="4263298" y="658888"/>
                </a:lnTo>
                <a:lnTo>
                  <a:pt x="4266214" y="653057"/>
                </a:lnTo>
                <a:lnTo>
                  <a:pt x="4272046" y="650142"/>
                </a:lnTo>
                <a:lnTo>
                  <a:pt x="4274962" y="653057"/>
                </a:lnTo>
                <a:lnTo>
                  <a:pt x="4280794" y="655972"/>
                </a:lnTo>
                <a:lnTo>
                  <a:pt x="4283710" y="655972"/>
                </a:lnTo>
                <a:lnTo>
                  <a:pt x="4286626" y="658888"/>
                </a:lnTo>
                <a:lnTo>
                  <a:pt x="4289542" y="658888"/>
                </a:lnTo>
                <a:lnTo>
                  <a:pt x="4295374" y="658888"/>
                </a:lnTo>
                <a:lnTo>
                  <a:pt x="4301207" y="661803"/>
                </a:lnTo>
                <a:lnTo>
                  <a:pt x="4307039" y="664719"/>
                </a:lnTo>
                <a:lnTo>
                  <a:pt x="4309955" y="664719"/>
                </a:lnTo>
                <a:lnTo>
                  <a:pt x="4312871" y="667634"/>
                </a:lnTo>
                <a:lnTo>
                  <a:pt x="4315787" y="673465"/>
                </a:lnTo>
                <a:lnTo>
                  <a:pt x="4321619" y="676380"/>
                </a:lnTo>
                <a:lnTo>
                  <a:pt x="4327451" y="679296"/>
                </a:lnTo>
                <a:lnTo>
                  <a:pt x="4333283" y="679296"/>
                </a:lnTo>
                <a:lnTo>
                  <a:pt x="4339115" y="679296"/>
                </a:lnTo>
                <a:lnTo>
                  <a:pt x="4342032" y="679296"/>
                </a:lnTo>
                <a:lnTo>
                  <a:pt x="4350780" y="685127"/>
                </a:lnTo>
                <a:lnTo>
                  <a:pt x="4359528" y="688042"/>
                </a:lnTo>
                <a:lnTo>
                  <a:pt x="4368276" y="690957"/>
                </a:lnTo>
                <a:lnTo>
                  <a:pt x="4377024" y="690957"/>
                </a:lnTo>
                <a:lnTo>
                  <a:pt x="4382857" y="690957"/>
                </a:lnTo>
                <a:lnTo>
                  <a:pt x="4394521" y="685127"/>
                </a:lnTo>
                <a:lnTo>
                  <a:pt x="4403269" y="685127"/>
                </a:lnTo>
                <a:lnTo>
                  <a:pt x="4409101" y="685127"/>
                </a:lnTo>
                <a:lnTo>
                  <a:pt x="4414933" y="688042"/>
                </a:lnTo>
                <a:lnTo>
                  <a:pt x="4417849" y="688042"/>
                </a:lnTo>
                <a:lnTo>
                  <a:pt x="4420766" y="690957"/>
                </a:lnTo>
                <a:lnTo>
                  <a:pt x="4423682" y="693873"/>
                </a:lnTo>
                <a:lnTo>
                  <a:pt x="4426597" y="693873"/>
                </a:lnTo>
                <a:lnTo>
                  <a:pt x="4441178" y="699704"/>
                </a:lnTo>
                <a:lnTo>
                  <a:pt x="4455758" y="705534"/>
                </a:lnTo>
                <a:lnTo>
                  <a:pt x="4470338" y="708450"/>
                </a:lnTo>
                <a:lnTo>
                  <a:pt x="4473254" y="711365"/>
                </a:lnTo>
                <a:lnTo>
                  <a:pt x="4484919" y="717196"/>
                </a:lnTo>
                <a:lnTo>
                  <a:pt x="4499499" y="725942"/>
                </a:lnTo>
                <a:lnTo>
                  <a:pt x="4511163" y="734689"/>
                </a:lnTo>
                <a:lnTo>
                  <a:pt x="4519912" y="743435"/>
                </a:lnTo>
                <a:lnTo>
                  <a:pt x="4522828" y="746350"/>
                </a:lnTo>
                <a:lnTo>
                  <a:pt x="4528660" y="746350"/>
                </a:lnTo>
                <a:lnTo>
                  <a:pt x="4534492" y="746350"/>
                </a:lnTo>
                <a:lnTo>
                  <a:pt x="4540324" y="746350"/>
                </a:lnTo>
                <a:lnTo>
                  <a:pt x="4549072" y="740520"/>
                </a:lnTo>
                <a:lnTo>
                  <a:pt x="4557821" y="734689"/>
                </a:lnTo>
                <a:lnTo>
                  <a:pt x="4563653" y="731773"/>
                </a:lnTo>
                <a:lnTo>
                  <a:pt x="4572401" y="723027"/>
                </a:lnTo>
                <a:lnTo>
                  <a:pt x="4586981" y="711365"/>
                </a:lnTo>
                <a:lnTo>
                  <a:pt x="4604478" y="702619"/>
                </a:lnTo>
                <a:lnTo>
                  <a:pt x="4619058" y="699704"/>
                </a:lnTo>
                <a:lnTo>
                  <a:pt x="4621974" y="699704"/>
                </a:lnTo>
                <a:lnTo>
                  <a:pt x="4624890" y="696788"/>
                </a:lnTo>
                <a:lnTo>
                  <a:pt x="4630722" y="693873"/>
                </a:lnTo>
                <a:lnTo>
                  <a:pt x="4633639" y="688042"/>
                </a:lnTo>
                <a:lnTo>
                  <a:pt x="4639471" y="685126"/>
                </a:lnTo>
                <a:lnTo>
                  <a:pt x="4642387" y="682211"/>
                </a:lnTo>
                <a:lnTo>
                  <a:pt x="4642387" y="679296"/>
                </a:lnTo>
                <a:lnTo>
                  <a:pt x="4645303" y="676380"/>
                </a:lnTo>
                <a:lnTo>
                  <a:pt x="4651135" y="673465"/>
                </a:lnTo>
                <a:lnTo>
                  <a:pt x="4654051" y="673465"/>
                </a:lnTo>
                <a:lnTo>
                  <a:pt x="4659883" y="673465"/>
                </a:lnTo>
                <a:lnTo>
                  <a:pt x="4665715" y="676380"/>
                </a:lnTo>
                <a:lnTo>
                  <a:pt x="4665715" y="679296"/>
                </a:lnTo>
                <a:lnTo>
                  <a:pt x="4668631" y="682211"/>
                </a:lnTo>
                <a:lnTo>
                  <a:pt x="4671547" y="685126"/>
                </a:lnTo>
                <a:lnTo>
                  <a:pt x="4677380" y="688042"/>
                </a:lnTo>
                <a:lnTo>
                  <a:pt x="4680296" y="688042"/>
                </a:lnTo>
                <a:lnTo>
                  <a:pt x="4683212" y="685126"/>
                </a:lnTo>
                <a:lnTo>
                  <a:pt x="4686128" y="679296"/>
                </a:lnTo>
                <a:lnTo>
                  <a:pt x="4689044" y="670549"/>
                </a:lnTo>
                <a:lnTo>
                  <a:pt x="4689044" y="667634"/>
                </a:lnTo>
                <a:lnTo>
                  <a:pt x="4686128" y="664718"/>
                </a:lnTo>
                <a:lnTo>
                  <a:pt x="4686128" y="661803"/>
                </a:lnTo>
                <a:lnTo>
                  <a:pt x="4686128" y="658888"/>
                </a:lnTo>
                <a:lnTo>
                  <a:pt x="4683212" y="655972"/>
                </a:lnTo>
                <a:lnTo>
                  <a:pt x="4686128" y="653057"/>
                </a:lnTo>
                <a:lnTo>
                  <a:pt x="4689044" y="653057"/>
                </a:lnTo>
                <a:lnTo>
                  <a:pt x="4694876" y="653057"/>
                </a:lnTo>
                <a:lnTo>
                  <a:pt x="4700708" y="658888"/>
                </a:lnTo>
                <a:lnTo>
                  <a:pt x="4706540" y="664718"/>
                </a:lnTo>
                <a:lnTo>
                  <a:pt x="4715289" y="676380"/>
                </a:lnTo>
                <a:lnTo>
                  <a:pt x="4726953" y="693873"/>
                </a:lnTo>
                <a:lnTo>
                  <a:pt x="4732785" y="705534"/>
                </a:lnTo>
                <a:lnTo>
                  <a:pt x="4732785" y="708450"/>
                </a:lnTo>
                <a:lnTo>
                  <a:pt x="4735701" y="708450"/>
                </a:lnTo>
                <a:lnTo>
                  <a:pt x="4738617" y="711365"/>
                </a:lnTo>
                <a:lnTo>
                  <a:pt x="4741533" y="708450"/>
                </a:lnTo>
                <a:lnTo>
                  <a:pt x="4744449" y="705534"/>
                </a:lnTo>
                <a:lnTo>
                  <a:pt x="4747365" y="699704"/>
                </a:lnTo>
                <a:lnTo>
                  <a:pt x="4747365" y="696788"/>
                </a:lnTo>
                <a:lnTo>
                  <a:pt x="4744449" y="693873"/>
                </a:lnTo>
                <a:lnTo>
                  <a:pt x="4744449" y="688042"/>
                </a:lnTo>
                <a:lnTo>
                  <a:pt x="4744449" y="685126"/>
                </a:lnTo>
                <a:lnTo>
                  <a:pt x="4747365" y="682211"/>
                </a:lnTo>
                <a:lnTo>
                  <a:pt x="4747365" y="679296"/>
                </a:lnTo>
                <a:lnTo>
                  <a:pt x="4750281" y="679296"/>
                </a:lnTo>
                <a:lnTo>
                  <a:pt x="4756114" y="679296"/>
                </a:lnTo>
                <a:lnTo>
                  <a:pt x="4761946" y="685126"/>
                </a:lnTo>
                <a:lnTo>
                  <a:pt x="4764862" y="685126"/>
                </a:lnTo>
                <a:lnTo>
                  <a:pt x="4767778" y="688042"/>
                </a:lnTo>
                <a:lnTo>
                  <a:pt x="4773610" y="690957"/>
                </a:lnTo>
                <a:lnTo>
                  <a:pt x="4779442" y="693873"/>
                </a:lnTo>
                <a:lnTo>
                  <a:pt x="4791106" y="696788"/>
                </a:lnTo>
                <a:lnTo>
                  <a:pt x="4805687" y="699704"/>
                </a:lnTo>
                <a:lnTo>
                  <a:pt x="4814435" y="702619"/>
                </a:lnTo>
                <a:lnTo>
                  <a:pt x="4834848" y="711365"/>
                </a:lnTo>
                <a:lnTo>
                  <a:pt x="4858176" y="725942"/>
                </a:lnTo>
                <a:lnTo>
                  <a:pt x="4884421" y="746350"/>
                </a:lnTo>
                <a:lnTo>
                  <a:pt x="4887337" y="749266"/>
                </a:lnTo>
                <a:lnTo>
                  <a:pt x="4890253" y="752181"/>
                </a:lnTo>
                <a:lnTo>
                  <a:pt x="4893169" y="752181"/>
                </a:lnTo>
                <a:lnTo>
                  <a:pt x="4896085" y="755097"/>
                </a:lnTo>
                <a:lnTo>
                  <a:pt x="4899001" y="755097"/>
                </a:lnTo>
                <a:lnTo>
                  <a:pt x="4899001" y="752181"/>
                </a:lnTo>
                <a:lnTo>
                  <a:pt x="4901917" y="749266"/>
                </a:lnTo>
                <a:lnTo>
                  <a:pt x="4901917" y="743435"/>
                </a:lnTo>
                <a:lnTo>
                  <a:pt x="4901917" y="740520"/>
                </a:lnTo>
                <a:lnTo>
                  <a:pt x="4899001" y="740520"/>
                </a:lnTo>
                <a:lnTo>
                  <a:pt x="4899001" y="737604"/>
                </a:lnTo>
                <a:lnTo>
                  <a:pt x="4899001" y="734689"/>
                </a:lnTo>
                <a:lnTo>
                  <a:pt x="4901917" y="734689"/>
                </a:lnTo>
                <a:lnTo>
                  <a:pt x="4901917" y="731773"/>
                </a:lnTo>
                <a:lnTo>
                  <a:pt x="4904833" y="731773"/>
                </a:lnTo>
                <a:lnTo>
                  <a:pt x="4907749" y="734689"/>
                </a:lnTo>
                <a:lnTo>
                  <a:pt x="4910665" y="737604"/>
                </a:lnTo>
                <a:lnTo>
                  <a:pt x="4919414" y="743435"/>
                </a:lnTo>
                <a:lnTo>
                  <a:pt x="4922330" y="746350"/>
                </a:lnTo>
                <a:lnTo>
                  <a:pt x="4925246" y="746350"/>
                </a:lnTo>
                <a:lnTo>
                  <a:pt x="4928162" y="749266"/>
                </a:lnTo>
                <a:lnTo>
                  <a:pt x="4931078" y="752181"/>
                </a:lnTo>
                <a:lnTo>
                  <a:pt x="4933994" y="758012"/>
                </a:lnTo>
                <a:lnTo>
                  <a:pt x="4933994" y="763843"/>
                </a:lnTo>
                <a:lnTo>
                  <a:pt x="4933994" y="769674"/>
                </a:lnTo>
                <a:lnTo>
                  <a:pt x="4928162" y="778420"/>
                </a:lnTo>
                <a:lnTo>
                  <a:pt x="4922330" y="790082"/>
                </a:lnTo>
                <a:lnTo>
                  <a:pt x="4919414" y="792997"/>
                </a:lnTo>
                <a:lnTo>
                  <a:pt x="4916498" y="792997"/>
                </a:lnTo>
                <a:lnTo>
                  <a:pt x="4913582" y="795913"/>
                </a:lnTo>
                <a:lnTo>
                  <a:pt x="4913582" y="798828"/>
                </a:lnTo>
                <a:lnTo>
                  <a:pt x="4916498" y="801744"/>
                </a:lnTo>
                <a:lnTo>
                  <a:pt x="4919414" y="804659"/>
                </a:lnTo>
                <a:lnTo>
                  <a:pt x="4922330" y="804659"/>
                </a:lnTo>
                <a:lnTo>
                  <a:pt x="4931078" y="807575"/>
                </a:lnTo>
                <a:lnTo>
                  <a:pt x="4945658" y="807575"/>
                </a:lnTo>
                <a:lnTo>
                  <a:pt x="4951490" y="804659"/>
                </a:lnTo>
                <a:lnTo>
                  <a:pt x="4957323" y="804659"/>
                </a:lnTo>
                <a:lnTo>
                  <a:pt x="4963155" y="804659"/>
                </a:lnTo>
                <a:lnTo>
                  <a:pt x="4971903" y="804659"/>
                </a:lnTo>
                <a:lnTo>
                  <a:pt x="4977735" y="804659"/>
                </a:lnTo>
                <a:lnTo>
                  <a:pt x="4983567" y="810490"/>
                </a:lnTo>
                <a:lnTo>
                  <a:pt x="4983567" y="807575"/>
                </a:lnTo>
                <a:lnTo>
                  <a:pt x="4986483" y="804659"/>
                </a:lnTo>
                <a:lnTo>
                  <a:pt x="4986483" y="798828"/>
                </a:lnTo>
                <a:lnTo>
                  <a:pt x="4989399" y="792997"/>
                </a:lnTo>
                <a:lnTo>
                  <a:pt x="4992315" y="790082"/>
                </a:lnTo>
                <a:lnTo>
                  <a:pt x="4995232" y="787166"/>
                </a:lnTo>
                <a:lnTo>
                  <a:pt x="4998148" y="790082"/>
                </a:lnTo>
                <a:lnTo>
                  <a:pt x="5006896" y="798828"/>
                </a:lnTo>
                <a:lnTo>
                  <a:pt x="5015644" y="819236"/>
                </a:lnTo>
                <a:lnTo>
                  <a:pt x="5027308" y="839644"/>
                </a:lnTo>
                <a:lnTo>
                  <a:pt x="5036057" y="860052"/>
                </a:lnTo>
                <a:lnTo>
                  <a:pt x="5038973" y="860052"/>
                </a:lnTo>
                <a:lnTo>
                  <a:pt x="5038973" y="854221"/>
                </a:lnTo>
                <a:lnTo>
                  <a:pt x="5041889" y="848391"/>
                </a:lnTo>
                <a:lnTo>
                  <a:pt x="5041889" y="810490"/>
                </a:lnTo>
                <a:lnTo>
                  <a:pt x="5044805" y="810490"/>
                </a:lnTo>
                <a:lnTo>
                  <a:pt x="5044805" y="807575"/>
                </a:lnTo>
                <a:lnTo>
                  <a:pt x="5047721" y="804659"/>
                </a:lnTo>
                <a:lnTo>
                  <a:pt x="5050637" y="798828"/>
                </a:lnTo>
                <a:lnTo>
                  <a:pt x="5050637" y="795913"/>
                </a:lnTo>
                <a:lnTo>
                  <a:pt x="5047721" y="790082"/>
                </a:lnTo>
                <a:lnTo>
                  <a:pt x="5041889" y="787166"/>
                </a:lnTo>
                <a:lnTo>
                  <a:pt x="5041889" y="784251"/>
                </a:lnTo>
                <a:lnTo>
                  <a:pt x="5041889" y="778420"/>
                </a:lnTo>
                <a:lnTo>
                  <a:pt x="5041889" y="775505"/>
                </a:lnTo>
                <a:lnTo>
                  <a:pt x="5041889" y="769674"/>
                </a:lnTo>
                <a:lnTo>
                  <a:pt x="5041889" y="763843"/>
                </a:lnTo>
                <a:lnTo>
                  <a:pt x="5044805" y="758012"/>
                </a:lnTo>
                <a:lnTo>
                  <a:pt x="5050637" y="755097"/>
                </a:lnTo>
                <a:lnTo>
                  <a:pt x="5056469" y="752181"/>
                </a:lnTo>
                <a:lnTo>
                  <a:pt x="5065217" y="749266"/>
                </a:lnTo>
                <a:lnTo>
                  <a:pt x="5076882" y="749266"/>
                </a:lnTo>
                <a:lnTo>
                  <a:pt x="5079798" y="749266"/>
                </a:lnTo>
                <a:lnTo>
                  <a:pt x="5082714" y="746350"/>
                </a:lnTo>
                <a:lnTo>
                  <a:pt x="5088546" y="746350"/>
                </a:lnTo>
                <a:lnTo>
                  <a:pt x="5091462" y="746350"/>
                </a:lnTo>
                <a:lnTo>
                  <a:pt x="5094378" y="749266"/>
                </a:lnTo>
                <a:lnTo>
                  <a:pt x="5097294" y="755097"/>
                </a:lnTo>
                <a:lnTo>
                  <a:pt x="5100210" y="763843"/>
                </a:lnTo>
                <a:lnTo>
                  <a:pt x="5100210" y="766758"/>
                </a:lnTo>
                <a:lnTo>
                  <a:pt x="5100210" y="769674"/>
                </a:lnTo>
                <a:lnTo>
                  <a:pt x="5103126" y="772589"/>
                </a:lnTo>
                <a:lnTo>
                  <a:pt x="5106042" y="778420"/>
                </a:lnTo>
                <a:lnTo>
                  <a:pt x="5114791" y="781336"/>
                </a:lnTo>
                <a:lnTo>
                  <a:pt x="5126455" y="787166"/>
                </a:lnTo>
                <a:lnTo>
                  <a:pt x="5129371" y="784251"/>
                </a:lnTo>
                <a:lnTo>
                  <a:pt x="5132287" y="784251"/>
                </a:lnTo>
                <a:lnTo>
                  <a:pt x="5135203" y="784251"/>
                </a:lnTo>
                <a:lnTo>
                  <a:pt x="5141035" y="784251"/>
                </a:lnTo>
                <a:lnTo>
                  <a:pt x="5143951" y="787166"/>
                </a:lnTo>
                <a:lnTo>
                  <a:pt x="5149783" y="792997"/>
                </a:lnTo>
                <a:lnTo>
                  <a:pt x="5152700" y="801744"/>
                </a:lnTo>
                <a:lnTo>
                  <a:pt x="5152700" y="804659"/>
                </a:lnTo>
                <a:lnTo>
                  <a:pt x="5155616" y="807575"/>
                </a:lnTo>
                <a:lnTo>
                  <a:pt x="5158532" y="810490"/>
                </a:lnTo>
                <a:lnTo>
                  <a:pt x="5161448" y="813405"/>
                </a:lnTo>
                <a:lnTo>
                  <a:pt x="5164364" y="813405"/>
                </a:lnTo>
                <a:lnTo>
                  <a:pt x="5170196" y="813405"/>
                </a:lnTo>
                <a:lnTo>
                  <a:pt x="5176028" y="810490"/>
                </a:lnTo>
                <a:lnTo>
                  <a:pt x="5184776" y="804659"/>
                </a:lnTo>
                <a:lnTo>
                  <a:pt x="5187692" y="801744"/>
                </a:lnTo>
                <a:lnTo>
                  <a:pt x="5190608" y="798828"/>
                </a:lnTo>
                <a:lnTo>
                  <a:pt x="5193525" y="798828"/>
                </a:lnTo>
                <a:lnTo>
                  <a:pt x="5199357" y="798828"/>
                </a:lnTo>
                <a:lnTo>
                  <a:pt x="5205189" y="801744"/>
                </a:lnTo>
                <a:lnTo>
                  <a:pt x="5213937" y="807575"/>
                </a:lnTo>
                <a:lnTo>
                  <a:pt x="5216853" y="807575"/>
                </a:lnTo>
                <a:lnTo>
                  <a:pt x="5216853" y="810490"/>
                </a:lnTo>
                <a:lnTo>
                  <a:pt x="5219769" y="810490"/>
                </a:lnTo>
                <a:lnTo>
                  <a:pt x="5222685" y="810490"/>
                </a:lnTo>
                <a:lnTo>
                  <a:pt x="5225601" y="810490"/>
                </a:lnTo>
                <a:lnTo>
                  <a:pt x="5228517" y="810490"/>
                </a:lnTo>
                <a:lnTo>
                  <a:pt x="5228517" y="804659"/>
                </a:lnTo>
                <a:lnTo>
                  <a:pt x="5231433" y="798828"/>
                </a:lnTo>
                <a:lnTo>
                  <a:pt x="5231433" y="790082"/>
                </a:lnTo>
                <a:lnTo>
                  <a:pt x="5228517" y="775505"/>
                </a:lnTo>
                <a:lnTo>
                  <a:pt x="5231433" y="772589"/>
                </a:lnTo>
                <a:lnTo>
                  <a:pt x="5234350" y="769674"/>
                </a:lnTo>
                <a:lnTo>
                  <a:pt x="5237266" y="769674"/>
                </a:lnTo>
                <a:lnTo>
                  <a:pt x="5243098" y="769674"/>
                </a:lnTo>
                <a:lnTo>
                  <a:pt x="5251846" y="769674"/>
                </a:lnTo>
                <a:lnTo>
                  <a:pt x="5275175" y="769674"/>
                </a:lnTo>
                <a:lnTo>
                  <a:pt x="5272258" y="804659"/>
                </a:lnTo>
                <a:lnTo>
                  <a:pt x="5272258" y="807575"/>
                </a:lnTo>
                <a:lnTo>
                  <a:pt x="5275175" y="807575"/>
                </a:lnTo>
                <a:lnTo>
                  <a:pt x="5281007" y="807575"/>
                </a:lnTo>
                <a:lnTo>
                  <a:pt x="5289755" y="810490"/>
                </a:lnTo>
                <a:lnTo>
                  <a:pt x="5295587" y="807575"/>
                </a:lnTo>
                <a:lnTo>
                  <a:pt x="5307251" y="801744"/>
                </a:lnTo>
                <a:lnTo>
                  <a:pt x="5318916" y="792997"/>
                </a:lnTo>
                <a:lnTo>
                  <a:pt x="5333496" y="784251"/>
                </a:lnTo>
                <a:lnTo>
                  <a:pt x="5339328" y="778420"/>
                </a:lnTo>
                <a:lnTo>
                  <a:pt x="5342244" y="775505"/>
                </a:lnTo>
                <a:lnTo>
                  <a:pt x="5342244" y="769674"/>
                </a:lnTo>
                <a:lnTo>
                  <a:pt x="5342244" y="766758"/>
                </a:lnTo>
                <a:lnTo>
                  <a:pt x="5342244" y="763843"/>
                </a:lnTo>
                <a:lnTo>
                  <a:pt x="5339328" y="760928"/>
                </a:lnTo>
                <a:lnTo>
                  <a:pt x="5333496" y="758012"/>
                </a:lnTo>
                <a:lnTo>
                  <a:pt x="5330580" y="755097"/>
                </a:lnTo>
                <a:lnTo>
                  <a:pt x="5324748" y="755097"/>
                </a:lnTo>
                <a:lnTo>
                  <a:pt x="5321832" y="752181"/>
                </a:lnTo>
                <a:lnTo>
                  <a:pt x="5316000" y="746350"/>
                </a:lnTo>
                <a:lnTo>
                  <a:pt x="5313084" y="743435"/>
                </a:lnTo>
                <a:lnTo>
                  <a:pt x="5310167" y="737604"/>
                </a:lnTo>
                <a:lnTo>
                  <a:pt x="5310167" y="731773"/>
                </a:lnTo>
                <a:lnTo>
                  <a:pt x="5313084" y="723027"/>
                </a:lnTo>
                <a:lnTo>
                  <a:pt x="5321832" y="717196"/>
                </a:lnTo>
                <a:lnTo>
                  <a:pt x="5316000" y="714281"/>
                </a:lnTo>
                <a:lnTo>
                  <a:pt x="5307251" y="711365"/>
                </a:lnTo>
                <a:lnTo>
                  <a:pt x="5295587" y="702619"/>
                </a:lnTo>
                <a:lnTo>
                  <a:pt x="5283923" y="688042"/>
                </a:lnTo>
                <a:lnTo>
                  <a:pt x="5281007" y="664718"/>
                </a:lnTo>
                <a:lnTo>
                  <a:pt x="5281007" y="661803"/>
                </a:lnTo>
                <a:lnTo>
                  <a:pt x="5281007" y="658888"/>
                </a:lnTo>
                <a:lnTo>
                  <a:pt x="5281007" y="653057"/>
                </a:lnTo>
                <a:lnTo>
                  <a:pt x="5281007" y="647226"/>
                </a:lnTo>
                <a:lnTo>
                  <a:pt x="5283923" y="638480"/>
                </a:lnTo>
                <a:lnTo>
                  <a:pt x="5289755" y="629733"/>
                </a:lnTo>
                <a:lnTo>
                  <a:pt x="5298503" y="623902"/>
                </a:lnTo>
                <a:lnTo>
                  <a:pt x="5298503" y="620987"/>
                </a:lnTo>
                <a:lnTo>
                  <a:pt x="5301419" y="618071"/>
                </a:lnTo>
                <a:lnTo>
                  <a:pt x="5301419" y="609325"/>
                </a:lnTo>
                <a:lnTo>
                  <a:pt x="5304335" y="603495"/>
                </a:lnTo>
                <a:lnTo>
                  <a:pt x="5304335" y="597663"/>
                </a:lnTo>
                <a:lnTo>
                  <a:pt x="5310167" y="594748"/>
                </a:lnTo>
                <a:lnTo>
                  <a:pt x="5313084" y="594748"/>
                </a:lnTo>
                <a:lnTo>
                  <a:pt x="5316000" y="591833"/>
                </a:lnTo>
                <a:close/>
                <a:moveTo>
                  <a:pt x="5595941" y="559764"/>
                </a:moveTo>
                <a:lnTo>
                  <a:pt x="5607606" y="559764"/>
                </a:lnTo>
                <a:lnTo>
                  <a:pt x="5613438" y="562679"/>
                </a:lnTo>
                <a:lnTo>
                  <a:pt x="5613438" y="565595"/>
                </a:lnTo>
                <a:lnTo>
                  <a:pt x="5604690" y="588918"/>
                </a:lnTo>
                <a:lnTo>
                  <a:pt x="5601774" y="606411"/>
                </a:lnTo>
                <a:lnTo>
                  <a:pt x="5601774" y="615157"/>
                </a:lnTo>
                <a:lnTo>
                  <a:pt x="5607606" y="647226"/>
                </a:lnTo>
                <a:lnTo>
                  <a:pt x="5619270" y="670550"/>
                </a:lnTo>
                <a:lnTo>
                  <a:pt x="5630934" y="685127"/>
                </a:lnTo>
                <a:lnTo>
                  <a:pt x="5636766" y="690958"/>
                </a:lnTo>
                <a:lnTo>
                  <a:pt x="5639683" y="693873"/>
                </a:lnTo>
                <a:lnTo>
                  <a:pt x="5642599" y="693873"/>
                </a:lnTo>
                <a:lnTo>
                  <a:pt x="5642599" y="690958"/>
                </a:lnTo>
                <a:lnTo>
                  <a:pt x="5642599" y="685127"/>
                </a:lnTo>
                <a:lnTo>
                  <a:pt x="5642599" y="682211"/>
                </a:lnTo>
                <a:lnTo>
                  <a:pt x="5642599" y="676380"/>
                </a:lnTo>
                <a:lnTo>
                  <a:pt x="5642599" y="673465"/>
                </a:lnTo>
                <a:lnTo>
                  <a:pt x="5619270" y="644311"/>
                </a:lnTo>
                <a:lnTo>
                  <a:pt x="5616354" y="626819"/>
                </a:lnTo>
                <a:lnTo>
                  <a:pt x="5616354" y="612241"/>
                </a:lnTo>
                <a:lnTo>
                  <a:pt x="5619270" y="600579"/>
                </a:lnTo>
                <a:lnTo>
                  <a:pt x="5619270" y="594749"/>
                </a:lnTo>
                <a:lnTo>
                  <a:pt x="5625102" y="583087"/>
                </a:lnTo>
                <a:lnTo>
                  <a:pt x="5630934" y="577256"/>
                </a:lnTo>
                <a:lnTo>
                  <a:pt x="5636766" y="571426"/>
                </a:lnTo>
                <a:lnTo>
                  <a:pt x="5642599" y="568510"/>
                </a:lnTo>
                <a:lnTo>
                  <a:pt x="5648431" y="565595"/>
                </a:lnTo>
                <a:lnTo>
                  <a:pt x="5651347" y="565595"/>
                </a:lnTo>
                <a:lnTo>
                  <a:pt x="5654263" y="565595"/>
                </a:lnTo>
                <a:lnTo>
                  <a:pt x="5657179" y="568510"/>
                </a:lnTo>
                <a:lnTo>
                  <a:pt x="5660095" y="571426"/>
                </a:lnTo>
                <a:lnTo>
                  <a:pt x="5663011" y="577256"/>
                </a:lnTo>
                <a:lnTo>
                  <a:pt x="5660095" y="583087"/>
                </a:lnTo>
                <a:lnTo>
                  <a:pt x="5660095" y="588918"/>
                </a:lnTo>
                <a:lnTo>
                  <a:pt x="5660095" y="594749"/>
                </a:lnTo>
                <a:lnTo>
                  <a:pt x="5657179" y="597664"/>
                </a:lnTo>
                <a:lnTo>
                  <a:pt x="5657179" y="600579"/>
                </a:lnTo>
                <a:lnTo>
                  <a:pt x="5657179" y="609326"/>
                </a:lnTo>
                <a:lnTo>
                  <a:pt x="5654263" y="618072"/>
                </a:lnTo>
                <a:lnTo>
                  <a:pt x="5651347" y="620987"/>
                </a:lnTo>
                <a:lnTo>
                  <a:pt x="5651347" y="623903"/>
                </a:lnTo>
                <a:lnTo>
                  <a:pt x="5674675" y="615157"/>
                </a:lnTo>
                <a:lnTo>
                  <a:pt x="5677591" y="623903"/>
                </a:lnTo>
                <a:lnTo>
                  <a:pt x="5680508" y="629733"/>
                </a:lnTo>
                <a:lnTo>
                  <a:pt x="5686340" y="629733"/>
                </a:lnTo>
                <a:lnTo>
                  <a:pt x="5692172" y="629733"/>
                </a:lnTo>
                <a:lnTo>
                  <a:pt x="5695088" y="629733"/>
                </a:lnTo>
                <a:lnTo>
                  <a:pt x="5700920" y="626819"/>
                </a:lnTo>
                <a:lnTo>
                  <a:pt x="5703836" y="626819"/>
                </a:lnTo>
                <a:lnTo>
                  <a:pt x="5730081" y="629733"/>
                </a:lnTo>
                <a:lnTo>
                  <a:pt x="5747577" y="638480"/>
                </a:lnTo>
                <a:lnTo>
                  <a:pt x="5756325" y="644311"/>
                </a:lnTo>
                <a:lnTo>
                  <a:pt x="5759241" y="650142"/>
                </a:lnTo>
                <a:lnTo>
                  <a:pt x="5765074" y="661803"/>
                </a:lnTo>
                <a:lnTo>
                  <a:pt x="5770906" y="667634"/>
                </a:lnTo>
                <a:lnTo>
                  <a:pt x="5776738" y="670550"/>
                </a:lnTo>
                <a:lnTo>
                  <a:pt x="5779654" y="673465"/>
                </a:lnTo>
                <a:lnTo>
                  <a:pt x="5782570" y="673465"/>
                </a:lnTo>
                <a:lnTo>
                  <a:pt x="5785486" y="673465"/>
                </a:lnTo>
                <a:lnTo>
                  <a:pt x="5788402" y="670550"/>
                </a:lnTo>
                <a:lnTo>
                  <a:pt x="5794234" y="673465"/>
                </a:lnTo>
                <a:lnTo>
                  <a:pt x="5797150" y="673465"/>
                </a:lnTo>
                <a:lnTo>
                  <a:pt x="5800066" y="679296"/>
                </a:lnTo>
                <a:lnTo>
                  <a:pt x="5800066" y="682211"/>
                </a:lnTo>
                <a:lnTo>
                  <a:pt x="5800066" y="685127"/>
                </a:lnTo>
                <a:lnTo>
                  <a:pt x="5797150" y="688042"/>
                </a:lnTo>
                <a:lnTo>
                  <a:pt x="5797150" y="690958"/>
                </a:lnTo>
                <a:lnTo>
                  <a:pt x="5794234" y="696788"/>
                </a:lnTo>
                <a:lnTo>
                  <a:pt x="5794234" y="699704"/>
                </a:lnTo>
                <a:lnTo>
                  <a:pt x="5797150" y="699704"/>
                </a:lnTo>
                <a:lnTo>
                  <a:pt x="5800066" y="699704"/>
                </a:lnTo>
                <a:lnTo>
                  <a:pt x="5802983" y="699704"/>
                </a:lnTo>
                <a:lnTo>
                  <a:pt x="5805899" y="696788"/>
                </a:lnTo>
                <a:lnTo>
                  <a:pt x="5808815" y="696788"/>
                </a:lnTo>
                <a:lnTo>
                  <a:pt x="5814647" y="693873"/>
                </a:lnTo>
                <a:lnTo>
                  <a:pt x="5817563" y="693873"/>
                </a:lnTo>
                <a:lnTo>
                  <a:pt x="5820479" y="696788"/>
                </a:lnTo>
                <a:lnTo>
                  <a:pt x="5823395" y="699704"/>
                </a:lnTo>
                <a:lnTo>
                  <a:pt x="5823395" y="702619"/>
                </a:lnTo>
                <a:lnTo>
                  <a:pt x="5829227" y="708450"/>
                </a:lnTo>
                <a:lnTo>
                  <a:pt x="5835059" y="708450"/>
                </a:lnTo>
                <a:lnTo>
                  <a:pt x="5837975" y="711366"/>
                </a:lnTo>
                <a:lnTo>
                  <a:pt x="5840891" y="711366"/>
                </a:lnTo>
                <a:lnTo>
                  <a:pt x="5840891" y="728858"/>
                </a:lnTo>
                <a:lnTo>
                  <a:pt x="5849640" y="728858"/>
                </a:lnTo>
                <a:lnTo>
                  <a:pt x="5855472" y="731774"/>
                </a:lnTo>
                <a:lnTo>
                  <a:pt x="5855472" y="734689"/>
                </a:lnTo>
                <a:lnTo>
                  <a:pt x="5858388" y="737604"/>
                </a:lnTo>
                <a:lnTo>
                  <a:pt x="5858388" y="740520"/>
                </a:lnTo>
                <a:lnTo>
                  <a:pt x="5855472" y="743435"/>
                </a:lnTo>
                <a:lnTo>
                  <a:pt x="5852556" y="749266"/>
                </a:lnTo>
                <a:lnTo>
                  <a:pt x="5855472" y="752182"/>
                </a:lnTo>
                <a:lnTo>
                  <a:pt x="5855472" y="758012"/>
                </a:lnTo>
                <a:lnTo>
                  <a:pt x="5861304" y="763843"/>
                </a:lnTo>
                <a:lnTo>
                  <a:pt x="5861304" y="769674"/>
                </a:lnTo>
                <a:lnTo>
                  <a:pt x="5858388" y="772590"/>
                </a:lnTo>
                <a:lnTo>
                  <a:pt x="5858388" y="775505"/>
                </a:lnTo>
                <a:lnTo>
                  <a:pt x="5855472" y="775505"/>
                </a:lnTo>
                <a:lnTo>
                  <a:pt x="5840891" y="778420"/>
                </a:lnTo>
                <a:lnTo>
                  <a:pt x="5843808" y="781336"/>
                </a:lnTo>
                <a:lnTo>
                  <a:pt x="5840891" y="787167"/>
                </a:lnTo>
                <a:lnTo>
                  <a:pt x="5840891" y="790082"/>
                </a:lnTo>
                <a:lnTo>
                  <a:pt x="5837975" y="795913"/>
                </a:lnTo>
                <a:lnTo>
                  <a:pt x="5837975" y="801744"/>
                </a:lnTo>
                <a:lnTo>
                  <a:pt x="5837975" y="804659"/>
                </a:lnTo>
                <a:lnTo>
                  <a:pt x="5840891" y="804659"/>
                </a:lnTo>
                <a:lnTo>
                  <a:pt x="5843808" y="804659"/>
                </a:lnTo>
                <a:lnTo>
                  <a:pt x="5846724" y="804659"/>
                </a:lnTo>
                <a:lnTo>
                  <a:pt x="5849640" y="801744"/>
                </a:lnTo>
                <a:lnTo>
                  <a:pt x="5852556" y="801744"/>
                </a:lnTo>
                <a:lnTo>
                  <a:pt x="5870052" y="816321"/>
                </a:lnTo>
                <a:lnTo>
                  <a:pt x="5893381" y="825067"/>
                </a:lnTo>
                <a:lnTo>
                  <a:pt x="5899213" y="830898"/>
                </a:lnTo>
                <a:lnTo>
                  <a:pt x="5905045" y="836729"/>
                </a:lnTo>
                <a:lnTo>
                  <a:pt x="5905045" y="842560"/>
                </a:lnTo>
                <a:lnTo>
                  <a:pt x="5907961" y="845475"/>
                </a:lnTo>
                <a:lnTo>
                  <a:pt x="5907961" y="848391"/>
                </a:lnTo>
                <a:lnTo>
                  <a:pt x="5907961" y="851306"/>
                </a:lnTo>
                <a:lnTo>
                  <a:pt x="5907961" y="854222"/>
                </a:lnTo>
                <a:lnTo>
                  <a:pt x="5910877" y="854222"/>
                </a:lnTo>
                <a:lnTo>
                  <a:pt x="5913793" y="851306"/>
                </a:lnTo>
                <a:lnTo>
                  <a:pt x="5916709" y="851306"/>
                </a:lnTo>
                <a:lnTo>
                  <a:pt x="5919625" y="851306"/>
                </a:lnTo>
                <a:lnTo>
                  <a:pt x="5919625" y="848391"/>
                </a:lnTo>
                <a:lnTo>
                  <a:pt x="5925458" y="848391"/>
                </a:lnTo>
                <a:lnTo>
                  <a:pt x="5928374" y="848391"/>
                </a:lnTo>
                <a:lnTo>
                  <a:pt x="5931290" y="851306"/>
                </a:lnTo>
                <a:lnTo>
                  <a:pt x="5931290" y="854222"/>
                </a:lnTo>
                <a:lnTo>
                  <a:pt x="5934206" y="857137"/>
                </a:lnTo>
                <a:lnTo>
                  <a:pt x="5937122" y="860053"/>
                </a:lnTo>
                <a:lnTo>
                  <a:pt x="5940038" y="862968"/>
                </a:lnTo>
                <a:lnTo>
                  <a:pt x="5940038" y="865883"/>
                </a:lnTo>
                <a:lnTo>
                  <a:pt x="5940038" y="868799"/>
                </a:lnTo>
                <a:lnTo>
                  <a:pt x="5925458" y="871714"/>
                </a:lnTo>
                <a:lnTo>
                  <a:pt x="5925458" y="877545"/>
                </a:lnTo>
                <a:lnTo>
                  <a:pt x="5928374" y="877545"/>
                </a:lnTo>
                <a:lnTo>
                  <a:pt x="5931290" y="880461"/>
                </a:lnTo>
                <a:lnTo>
                  <a:pt x="5934206" y="880461"/>
                </a:lnTo>
                <a:lnTo>
                  <a:pt x="5937122" y="880461"/>
                </a:lnTo>
                <a:lnTo>
                  <a:pt x="5940038" y="886291"/>
                </a:lnTo>
                <a:lnTo>
                  <a:pt x="5942954" y="892122"/>
                </a:lnTo>
                <a:lnTo>
                  <a:pt x="5940038" y="895038"/>
                </a:lnTo>
                <a:lnTo>
                  <a:pt x="5937122" y="897953"/>
                </a:lnTo>
                <a:lnTo>
                  <a:pt x="5934206" y="900869"/>
                </a:lnTo>
                <a:lnTo>
                  <a:pt x="5931290" y="900869"/>
                </a:lnTo>
                <a:lnTo>
                  <a:pt x="5928374" y="900869"/>
                </a:lnTo>
                <a:lnTo>
                  <a:pt x="5925458" y="900869"/>
                </a:lnTo>
                <a:lnTo>
                  <a:pt x="5922542" y="900869"/>
                </a:lnTo>
                <a:lnTo>
                  <a:pt x="5916709" y="903784"/>
                </a:lnTo>
                <a:lnTo>
                  <a:pt x="5910877" y="906699"/>
                </a:lnTo>
                <a:lnTo>
                  <a:pt x="5905045" y="909615"/>
                </a:lnTo>
                <a:lnTo>
                  <a:pt x="5902129" y="912530"/>
                </a:lnTo>
                <a:lnTo>
                  <a:pt x="5899213" y="915446"/>
                </a:lnTo>
                <a:lnTo>
                  <a:pt x="5896297" y="915446"/>
                </a:lnTo>
                <a:lnTo>
                  <a:pt x="5890465" y="921277"/>
                </a:lnTo>
                <a:lnTo>
                  <a:pt x="5884633" y="924192"/>
                </a:lnTo>
                <a:lnTo>
                  <a:pt x="5881716" y="924192"/>
                </a:lnTo>
                <a:lnTo>
                  <a:pt x="5878800" y="924192"/>
                </a:lnTo>
                <a:lnTo>
                  <a:pt x="5875884" y="921277"/>
                </a:lnTo>
                <a:lnTo>
                  <a:pt x="5875884" y="918361"/>
                </a:lnTo>
                <a:lnTo>
                  <a:pt x="5872968" y="915446"/>
                </a:lnTo>
                <a:lnTo>
                  <a:pt x="5872968" y="909615"/>
                </a:lnTo>
                <a:lnTo>
                  <a:pt x="5870052" y="900869"/>
                </a:lnTo>
                <a:lnTo>
                  <a:pt x="5867136" y="895038"/>
                </a:lnTo>
                <a:lnTo>
                  <a:pt x="5864220" y="892122"/>
                </a:lnTo>
                <a:lnTo>
                  <a:pt x="5864220" y="889207"/>
                </a:lnTo>
                <a:lnTo>
                  <a:pt x="5861304" y="880461"/>
                </a:lnTo>
                <a:lnTo>
                  <a:pt x="5861304" y="874630"/>
                </a:lnTo>
                <a:lnTo>
                  <a:pt x="5858388" y="868799"/>
                </a:lnTo>
                <a:lnTo>
                  <a:pt x="5852556" y="865883"/>
                </a:lnTo>
                <a:lnTo>
                  <a:pt x="5849640" y="862968"/>
                </a:lnTo>
                <a:lnTo>
                  <a:pt x="5846724" y="862968"/>
                </a:lnTo>
                <a:lnTo>
                  <a:pt x="5843808" y="862968"/>
                </a:lnTo>
                <a:lnTo>
                  <a:pt x="5840891" y="868799"/>
                </a:lnTo>
                <a:lnTo>
                  <a:pt x="5837975" y="874630"/>
                </a:lnTo>
                <a:lnTo>
                  <a:pt x="5837975" y="880461"/>
                </a:lnTo>
                <a:lnTo>
                  <a:pt x="5837975" y="886291"/>
                </a:lnTo>
                <a:lnTo>
                  <a:pt x="5837975" y="889207"/>
                </a:lnTo>
                <a:lnTo>
                  <a:pt x="5840891" y="895038"/>
                </a:lnTo>
                <a:lnTo>
                  <a:pt x="5840891" y="906699"/>
                </a:lnTo>
                <a:lnTo>
                  <a:pt x="5843808" y="912530"/>
                </a:lnTo>
                <a:lnTo>
                  <a:pt x="5846724" y="918361"/>
                </a:lnTo>
                <a:lnTo>
                  <a:pt x="5849640" y="921277"/>
                </a:lnTo>
                <a:lnTo>
                  <a:pt x="5852556" y="924192"/>
                </a:lnTo>
                <a:lnTo>
                  <a:pt x="5855472" y="924192"/>
                </a:lnTo>
                <a:lnTo>
                  <a:pt x="5855472" y="927107"/>
                </a:lnTo>
                <a:lnTo>
                  <a:pt x="5858388" y="932938"/>
                </a:lnTo>
                <a:lnTo>
                  <a:pt x="5861304" y="935854"/>
                </a:lnTo>
                <a:lnTo>
                  <a:pt x="5864220" y="935854"/>
                </a:lnTo>
                <a:lnTo>
                  <a:pt x="5867136" y="938769"/>
                </a:lnTo>
                <a:lnTo>
                  <a:pt x="5872968" y="941685"/>
                </a:lnTo>
                <a:lnTo>
                  <a:pt x="5875884" y="944600"/>
                </a:lnTo>
                <a:lnTo>
                  <a:pt x="5881716" y="950431"/>
                </a:lnTo>
                <a:lnTo>
                  <a:pt x="5887549" y="956262"/>
                </a:lnTo>
                <a:lnTo>
                  <a:pt x="5890465" y="959177"/>
                </a:lnTo>
                <a:lnTo>
                  <a:pt x="5893381" y="962093"/>
                </a:lnTo>
                <a:lnTo>
                  <a:pt x="5896297" y="965008"/>
                </a:lnTo>
                <a:lnTo>
                  <a:pt x="5899213" y="970839"/>
                </a:lnTo>
                <a:lnTo>
                  <a:pt x="5902129" y="976670"/>
                </a:lnTo>
                <a:lnTo>
                  <a:pt x="5902129" y="982501"/>
                </a:lnTo>
                <a:lnTo>
                  <a:pt x="5899213" y="991247"/>
                </a:lnTo>
                <a:lnTo>
                  <a:pt x="5899213" y="997078"/>
                </a:lnTo>
                <a:lnTo>
                  <a:pt x="5896297" y="999993"/>
                </a:lnTo>
                <a:lnTo>
                  <a:pt x="5896297" y="1002909"/>
                </a:lnTo>
                <a:lnTo>
                  <a:pt x="5893381" y="1005824"/>
                </a:lnTo>
                <a:lnTo>
                  <a:pt x="5890465" y="1008740"/>
                </a:lnTo>
                <a:lnTo>
                  <a:pt x="5887549" y="1008740"/>
                </a:lnTo>
                <a:lnTo>
                  <a:pt x="5887549" y="1005824"/>
                </a:lnTo>
                <a:lnTo>
                  <a:pt x="5884633" y="1002909"/>
                </a:lnTo>
                <a:lnTo>
                  <a:pt x="5881716" y="997078"/>
                </a:lnTo>
                <a:lnTo>
                  <a:pt x="5875884" y="991247"/>
                </a:lnTo>
                <a:lnTo>
                  <a:pt x="5870052" y="985416"/>
                </a:lnTo>
                <a:lnTo>
                  <a:pt x="5861304" y="982501"/>
                </a:lnTo>
                <a:lnTo>
                  <a:pt x="5855472" y="979585"/>
                </a:lnTo>
                <a:lnTo>
                  <a:pt x="5849640" y="976670"/>
                </a:lnTo>
                <a:lnTo>
                  <a:pt x="5843808" y="973754"/>
                </a:lnTo>
                <a:lnTo>
                  <a:pt x="5840891" y="973754"/>
                </a:lnTo>
                <a:lnTo>
                  <a:pt x="5837975" y="973754"/>
                </a:lnTo>
                <a:lnTo>
                  <a:pt x="5835059" y="976670"/>
                </a:lnTo>
                <a:lnTo>
                  <a:pt x="5837975" y="979585"/>
                </a:lnTo>
                <a:lnTo>
                  <a:pt x="5837975" y="982501"/>
                </a:lnTo>
                <a:lnTo>
                  <a:pt x="5843808" y="982501"/>
                </a:lnTo>
                <a:lnTo>
                  <a:pt x="5846724" y="988332"/>
                </a:lnTo>
                <a:lnTo>
                  <a:pt x="5852556" y="994162"/>
                </a:lnTo>
                <a:lnTo>
                  <a:pt x="5855472" y="999993"/>
                </a:lnTo>
                <a:lnTo>
                  <a:pt x="5858388" y="1005824"/>
                </a:lnTo>
                <a:lnTo>
                  <a:pt x="5861304" y="1011655"/>
                </a:lnTo>
                <a:lnTo>
                  <a:pt x="5861304" y="1020401"/>
                </a:lnTo>
                <a:lnTo>
                  <a:pt x="5861304" y="1023317"/>
                </a:lnTo>
                <a:lnTo>
                  <a:pt x="5858388" y="1026232"/>
                </a:lnTo>
                <a:lnTo>
                  <a:pt x="5855472" y="1026232"/>
                </a:lnTo>
                <a:lnTo>
                  <a:pt x="5849640" y="1023317"/>
                </a:lnTo>
                <a:lnTo>
                  <a:pt x="5846724" y="1020401"/>
                </a:lnTo>
                <a:lnTo>
                  <a:pt x="5843808" y="1017486"/>
                </a:lnTo>
                <a:lnTo>
                  <a:pt x="5840891" y="1014570"/>
                </a:lnTo>
                <a:lnTo>
                  <a:pt x="5837975" y="1014570"/>
                </a:lnTo>
                <a:lnTo>
                  <a:pt x="5837975" y="1011655"/>
                </a:lnTo>
                <a:lnTo>
                  <a:pt x="5832143" y="1005824"/>
                </a:lnTo>
                <a:lnTo>
                  <a:pt x="5829227" y="999993"/>
                </a:lnTo>
                <a:lnTo>
                  <a:pt x="5823395" y="997078"/>
                </a:lnTo>
                <a:lnTo>
                  <a:pt x="5817563" y="997078"/>
                </a:lnTo>
                <a:lnTo>
                  <a:pt x="5817563" y="994162"/>
                </a:lnTo>
                <a:lnTo>
                  <a:pt x="5805899" y="991247"/>
                </a:lnTo>
                <a:lnTo>
                  <a:pt x="5800066" y="985416"/>
                </a:lnTo>
                <a:lnTo>
                  <a:pt x="5794234" y="979585"/>
                </a:lnTo>
                <a:lnTo>
                  <a:pt x="5791318" y="973754"/>
                </a:lnTo>
                <a:lnTo>
                  <a:pt x="5791318" y="970839"/>
                </a:lnTo>
                <a:lnTo>
                  <a:pt x="5791318" y="965008"/>
                </a:lnTo>
                <a:lnTo>
                  <a:pt x="5791318" y="962093"/>
                </a:lnTo>
                <a:lnTo>
                  <a:pt x="5773822" y="959177"/>
                </a:lnTo>
                <a:lnTo>
                  <a:pt x="5750493" y="935854"/>
                </a:lnTo>
                <a:lnTo>
                  <a:pt x="5750493" y="938769"/>
                </a:lnTo>
                <a:lnTo>
                  <a:pt x="5747577" y="941685"/>
                </a:lnTo>
                <a:lnTo>
                  <a:pt x="5741745" y="941685"/>
                </a:lnTo>
                <a:lnTo>
                  <a:pt x="5738829" y="944600"/>
                </a:lnTo>
                <a:lnTo>
                  <a:pt x="5735913" y="947515"/>
                </a:lnTo>
                <a:lnTo>
                  <a:pt x="5732997" y="947515"/>
                </a:lnTo>
                <a:lnTo>
                  <a:pt x="5721333" y="947515"/>
                </a:lnTo>
                <a:lnTo>
                  <a:pt x="5715500" y="944600"/>
                </a:lnTo>
                <a:lnTo>
                  <a:pt x="5706752" y="941685"/>
                </a:lnTo>
                <a:lnTo>
                  <a:pt x="5703836" y="938769"/>
                </a:lnTo>
                <a:lnTo>
                  <a:pt x="5700920" y="932938"/>
                </a:lnTo>
                <a:lnTo>
                  <a:pt x="5698004" y="930023"/>
                </a:lnTo>
                <a:lnTo>
                  <a:pt x="5698004" y="927107"/>
                </a:lnTo>
                <a:lnTo>
                  <a:pt x="5698004" y="924192"/>
                </a:lnTo>
                <a:lnTo>
                  <a:pt x="5700920" y="915446"/>
                </a:lnTo>
                <a:lnTo>
                  <a:pt x="5706752" y="909615"/>
                </a:lnTo>
                <a:lnTo>
                  <a:pt x="5709668" y="906699"/>
                </a:lnTo>
                <a:lnTo>
                  <a:pt x="5712584" y="903784"/>
                </a:lnTo>
                <a:lnTo>
                  <a:pt x="5718416" y="903784"/>
                </a:lnTo>
                <a:lnTo>
                  <a:pt x="5718416" y="906699"/>
                </a:lnTo>
                <a:lnTo>
                  <a:pt x="5721333" y="906699"/>
                </a:lnTo>
                <a:lnTo>
                  <a:pt x="5724249" y="906699"/>
                </a:lnTo>
                <a:lnTo>
                  <a:pt x="5730081" y="906699"/>
                </a:lnTo>
                <a:lnTo>
                  <a:pt x="5735913" y="906699"/>
                </a:lnTo>
                <a:lnTo>
                  <a:pt x="5738829" y="903784"/>
                </a:lnTo>
                <a:lnTo>
                  <a:pt x="5741745" y="903784"/>
                </a:lnTo>
                <a:lnTo>
                  <a:pt x="5741745" y="900869"/>
                </a:lnTo>
                <a:lnTo>
                  <a:pt x="5750493" y="895038"/>
                </a:lnTo>
                <a:lnTo>
                  <a:pt x="5753409" y="886291"/>
                </a:lnTo>
                <a:lnTo>
                  <a:pt x="5756325" y="877545"/>
                </a:lnTo>
                <a:lnTo>
                  <a:pt x="5756325" y="871714"/>
                </a:lnTo>
                <a:lnTo>
                  <a:pt x="5756325" y="865883"/>
                </a:lnTo>
                <a:lnTo>
                  <a:pt x="5765074" y="845475"/>
                </a:lnTo>
                <a:lnTo>
                  <a:pt x="5765074" y="825067"/>
                </a:lnTo>
                <a:lnTo>
                  <a:pt x="5765074" y="807575"/>
                </a:lnTo>
                <a:lnTo>
                  <a:pt x="5762158" y="792998"/>
                </a:lnTo>
                <a:lnTo>
                  <a:pt x="5759241" y="787167"/>
                </a:lnTo>
                <a:lnTo>
                  <a:pt x="5759241" y="781336"/>
                </a:lnTo>
                <a:lnTo>
                  <a:pt x="5753409" y="778420"/>
                </a:lnTo>
                <a:lnTo>
                  <a:pt x="5750493" y="775505"/>
                </a:lnTo>
                <a:lnTo>
                  <a:pt x="5744661" y="775505"/>
                </a:lnTo>
                <a:lnTo>
                  <a:pt x="5738829" y="775505"/>
                </a:lnTo>
                <a:lnTo>
                  <a:pt x="5737371" y="775505"/>
                </a:lnTo>
                <a:lnTo>
                  <a:pt x="5738829" y="772590"/>
                </a:lnTo>
                <a:lnTo>
                  <a:pt x="5738829" y="769674"/>
                </a:lnTo>
                <a:lnTo>
                  <a:pt x="5738829" y="766759"/>
                </a:lnTo>
                <a:lnTo>
                  <a:pt x="5735913" y="763843"/>
                </a:lnTo>
                <a:lnTo>
                  <a:pt x="5732997" y="760928"/>
                </a:lnTo>
                <a:lnTo>
                  <a:pt x="5706752" y="749266"/>
                </a:lnTo>
                <a:lnTo>
                  <a:pt x="5698004" y="746351"/>
                </a:lnTo>
                <a:lnTo>
                  <a:pt x="5692172" y="746351"/>
                </a:lnTo>
                <a:lnTo>
                  <a:pt x="5686340" y="743435"/>
                </a:lnTo>
                <a:lnTo>
                  <a:pt x="5680508" y="740520"/>
                </a:lnTo>
                <a:lnTo>
                  <a:pt x="5674675" y="737604"/>
                </a:lnTo>
                <a:lnTo>
                  <a:pt x="5671759" y="737604"/>
                </a:lnTo>
                <a:lnTo>
                  <a:pt x="5671759" y="740520"/>
                </a:lnTo>
                <a:lnTo>
                  <a:pt x="5671759" y="743435"/>
                </a:lnTo>
                <a:lnTo>
                  <a:pt x="5654263" y="740520"/>
                </a:lnTo>
                <a:lnTo>
                  <a:pt x="5628018" y="737604"/>
                </a:lnTo>
                <a:lnTo>
                  <a:pt x="5607606" y="731774"/>
                </a:lnTo>
                <a:lnTo>
                  <a:pt x="5595941" y="723027"/>
                </a:lnTo>
                <a:lnTo>
                  <a:pt x="5590110" y="720112"/>
                </a:lnTo>
                <a:lnTo>
                  <a:pt x="5584277" y="717196"/>
                </a:lnTo>
                <a:lnTo>
                  <a:pt x="5581361" y="717196"/>
                </a:lnTo>
                <a:lnTo>
                  <a:pt x="5578445" y="720112"/>
                </a:lnTo>
                <a:lnTo>
                  <a:pt x="5575529" y="723027"/>
                </a:lnTo>
                <a:lnTo>
                  <a:pt x="5569697" y="717196"/>
                </a:lnTo>
                <a:lnTo>
                  <a:pt x="5572613" y="711366"/>
                </a:lnTo>
                <a:lnTo>
                  <a:pt x="5569697" y="702619"/>
                </a:lnTo>
                <a:lnTo>
                  <a:pt x="5563865" y="688042"/>
                </a:lnTo>
                <a:lnTo>
                  <a:pt x="5555117" y="676380"/>
                </a:lnTo>
                <a:lnTo>
                  <a:pt x="5546368" y="664719"/>
                </a:lnTo>
                <a:lnTo>
                  <a:pt x="5543452" y="658888"/>
                </a:lnTo>
                <a:lnTo>
                  <a:pt x="5540536" y="653058"/>
                </a:lnTo>
                <a:lnTo>
                  <a:pt x="5537620" y="647226"/>
                </a:lnTo>
                <a:lnTo>
                  <a:pt x="5537620" y="644311"/>
                </a:lnTo>
                <a:lnTo>
                  <a:pt x="5540536" y="644311"/>
                </a:lnTo>
                <a:lnTo>
                  <a:pt x="5540536" y="641396"/>
                </a:lnTo>
                <a:lnTo>
                  <a:pt x="5543452" y="620987"/>
                </a:lnTo>
                <a:lnTo>
                  <a:pt x="5552201" y="603495"/>
                </a:lnTo>
                <a:lnTo>
                  <a:pt x="5560949" y="586002"/>
                </a:lnTo>
                <a:lnTo>
                  <a:pt x="5563865" y="580172"/>
                </a:lnTo>
                <a:lnTo>
                  <a:pt x="5584277" y="565595"/>
                </a:lnTo>
                <a:close/>
                <a:moveTo>
                  <a:pt x="6400778" y="495624"/>
                </a:moveTo>
                <a:lnTo>
                  <a:pt x="6403694" y="495624"/>
                </a:lnTo>
                <a:lnTo>
                  <a:pt x="6406610" y="501455"/>
                </a:lnTo>
                <a:lnTo>
                  <a:pt x="6412442" y="501455"/>
                </a:lnTo>
                <a:lnTo>
                  <a:pt x="6418275" y="504370"/>
                </a:lnTo>
                <a:lnTo>
                  <a:pt x="6424107" y="504370"/>
                </a:lnTo>
                <a:lnTo>
                  <a:pt x="6427023" y="504370"/>
                </a:lnTo>
                <a:lnTo>
                  <a:pt x="6429939" y="501455"/>
                </a:lnTo>
                <a:lnTo>
                  <a:pt x="6429939" y="516031"/>
                </a:lnTo>
                <a:lnTo>
                  <a:pt x="6412442" y="516031"/>
                </a:lnTo>
                <a:lnTo>
                  <a:pt x="6409526" y="518947"/>
                </a:lnTo>
                <a:lnTo>
                  <a:pt x="6412442" y="521862"/>
                </a:lnTo>
                <a:lnTo>
                  <a:pt x="6415358" y="524778"/>
                </a:lnTo>
                <a:lnTo>
                  <a:pt x="6418275" y="527693"/>
                </a:lnTo>
                <a:lnTo>
                  <a:pt x="6424107" y="530609"/>
                </a:lnTo>
                <a:lnTo>
                  <a:pt x="6427023" y="530609"/>
                </a:lnTo>
                <a:lnTo>
                  <a:pt x="6429939" y="530609"/>
                </a:lnTo>
                <a:lnTo>
                  <a:pt x="6432855" y="530609"/>
                </a:lnTo>
                <a:lnTo>
                  <a:pt x="6435771" y="533524"/>
                </a:lnTo>
                <a:lnTo>
                  <a:pt x="6435771" y="536439"/>
                </a:lnTo>
                <a:lnTo>
                  <a:pt x="6438687" y="539355"/>
                </a:lnTo>
                <a:lnTo>
                  <a:pt x="6438687" y="542270"/>
                </a:lnTo>
                <a:lnTo>
                  <a:pt x="6441603" y="545186"/>
                </a:lnTo>
                <a:lnTo>
                  <a:pt x="6444519" y="551016"/>
                </a:lnTo>
                <a:lnTo>
                  <a:pt x="6444519" y="559763"/>
                </a:lnTo>
                <a:lnTo>
                  <a:pt x="6444519" y="562678"/>
                </a:lnTo>
                <a:lnTo>
                  <a:pt x="6441603" y="562678"/>
                </a:lnTo>
                <a:lnTo>
                  <a:pt x="6438687" y="562678"/>
                </a:lnTo>
                <a:lnTo>
                  <a:pt x="6432855" y="559763"/>
                </a:lnTo>
                <a:lnTo>
                  <a:pt x="6427023" y="556848"/>
                </a:lnTo>
                <a:lnTo>
                  <a:pt x="6421191" y="553932"/>
                </a:lnTo>
                <a:lnTo>
                  <a:pt x="6418275" y="551016"/>
                </a:lnTo>
                <a:lnTo>
                  <a:pt x="6415358" y="548102"/>
                </a:lnTo>
                <a:lnTo>
                  <a:pt x="6412442" y="551016"/>
                </a:lnTo>
                <a:lnTo>
                  <a:pt x="6409526" y="551016"/>
                </a:lnTo>
                <a:lnTo>
                  <a:pt x="6406610" y="553932"/>
                </a:lnTo>
                <a:lnTo>
                  <a:pt x="6406610" y="559763"/>
                </a:lnTo>
                <a:lnTo>
                  <a:pt x="6403694" y="559763"/>
                </a:lnTo>
                <a:lnTo>
                  <a:pt x="6400778" y="559763"/>
                </a:lnTo>
                <a:lnTo>
                  <a:pt x="6397862" y="559763"/>
                </a:lnTo>
                <a:lnTo>
                  <a:pt x="6394946" y="556848"/>
                </a:lnTo>
                <a:lnTo>
                  <a:pt x="6392030" y="556848"/>
                </a:lnTo>
                <a:lnTo>
                  <a:pt x="6392030" y="553932"/>
                </a:lnTo>
                <a:lnTo>
                  <a:pt x="6389114" y="551016"/>
                </a:lnTo>
                <a:lnTo>
                  <a:pt x="6389114" y="548102"/>
                </a:lnTo>
                <a:lnTo>
                  <a:pt x="6392030" y="542270"/>
                </a:lnTo>
                <a:lnTo>
                  <a:pt x="6394946" y="539355"/>
                </a:lnTo>
                <a:lnTo>
                  <a:pt x="6397862" y="539355"/>
                </a:lnTo>
                <a:lnTo>
                  <a:pt x="6400778" y="536439"/>
                </a:lnTo>
                <a:lnTo>
                  <a:pt x="6397862" y="533524"/>
                </a:lnTo>
                <a:lnTo>
                  <a:pt x="6394946" y="533524"/>
                </a:lnTo>
                <a:lnTo>
                  <a:pt x="6392030" y="530609"/>
                </a:lnTo>
                <a:lnTo>
                  <a:pt x="6392030" y="527693"/>
                </a:lnTo>
                <a:lnTo>
                  <a:pt x="6392030" y="521862"/>
                </a:lnTo>
                <a:lnTo>
                  <a:pt x="6394946" y="510201"/>
                </a:lnTo>
                <a:lnTo>
                  <a:pt x="6394946" y="504370"/>
                </a:lnTo>
                <a:lnTo>
                  <a:pt x="6397862" y="498539"/>
                </a:lnTo>
                <a:close/>
                <a:moveTo>
                  <a:pt x="4936910" y="492708"/>
                </a:moveTo>
                <a:lnTo>
                  <a:pt x="4942742" y="492708"/>
                </a:lnTo>
                <a:lnTo>
                  <a:pt x="4945658" y="492708"/>
                </a:lnTo>
                <a:lnTo>
                  <a:pt x="4948574" y="495624"/>
                </a:lnTo>
                <a:lnTo>
                  <a:pt x="4951490" y="498539"/>
                </a:lnTo>
                <a:lnTo>
                  <a:pt x="4951490" y="501455"/>
                </a:lnTo>
                <a:lnTo>
                  <a:pt x="4951490" y="507285"/>
                </a:lnTo>
                <a:lnTo>
                  <a:pt x="4948574" y="513117"/>
                </a:lnTo>
                <a:lnTo>
                  <a:pt x="4948574" y="518947"/>
                </a:lnTo>
                <a:lnTo>
                  <a:pt x="4948574" y="527693"/>
                </a:lnTo>
                <a:lnTo>
                  <a:pt x="4951490" y="533524"/>
                </a:lnTo>
                <a:lnTo>
                  <a:pt x="4954407" y="539355"/>
                </a:lnTo>
                <a:lnTo>
                  <a:pt x="4960239" y="542270"/>
                </a:lnTo>
                <a:lnTo>
                  <a:pt x="4966071" y="542270"/>
                </a:lnTo>
                <a:lnTo>
                  <a:pt x="4968987" y="542270"/>
                </a:lnTo>
                <a:lnTo>
                  <a:pt x="4971903" y="539355"/>
                </a:lnTo>
                <a:lnTo>
                  <a:pt x="4974819" y="533524"/>
                </a:lnTo>
                <a:lnTo>
                  <a:pt x="4974819" y="527693"/>
                </a:lnTo>
                <a:lnTo>
                  <a:pt x="4974819" y="521863"/>
                </a:lnTo>
                <a:lnTo>
                  <a:pt x="4974819" y="516032"/>
                </a:lnTo>
                <a:lnTo>
                  <a:pt x="4974819" y="507285"/>
                </a:lnTo>
                <a:lnTo>
                  <a:pt x="4977735" y="504370"/>
                </a:lnTo>
                <a:lnTo>
                  <a:pt x="4980651" y="501455"/>
                </a:lnTo>
                <a:lnTo>
                  <a:pt x="4983567" y="501455"/>
                </a:lnTo>
                <a:lnTo>
                  <a:pt x="4986483" y="504370"/>
                </a:lnTo>
                <a:lnTo>
                  <a:pt x="4989399" y="510201"/>
                </a:lnTo>
                <a:lnTo>
                  <a:pt x="4995231" y="516032"/>
                </a:lnTo>
                <a:lnTo>
                  <a:pt x="4998148" y="521863"/>
                </a:lnTo>
                <a:lnTo>
                  <a:pt x="5001064" y="530609"/>
                </a:lnTo>
                <a:lnTo>
                  <a:pt x="5003980" y="536440"/>
                </a:lnTo>
                <a:lnTo>
                  <a:pt x="5009812" y="539355"/>
                </a:lnTo>
                <a:lnTo>
                  <a:pt x="5012728" y="536440"/>
                </a:lnTo>
                <a:lnTo>
                  <a:pt x="5015644" y="533524"/>
                </a:lnTo>
                <a:lnTo>
                  <a:pt x="5018560" y="527693"/>
                </a:lnTo>
                <a:lnTo>
                  <a:pt x="5021476" y="521863"/>
                </a:lnTo>
                <a:lnTo>
                  <a:pt x="5027308" y="518947"/>
                </a:lnTo>
                <a:lnTo>
                  <a:pt x="5030224" y="516032"/>
                </a:lnTo>
                <a:lnTo>
                  <a:pt x="5033140" y="518947"/>
                </a:lnTo>
                <a:lnTo>
                  <a:pt x="5036056" y="521863"/>
                </a:lnTo>
                <a:lnTo>
                  <a:pt x="5038973" y="524778"/>
                </a:lnTo>
                <a:lnTo>
                  <a:pt x="5041889" y="524778"/>
                </a:lnTo>
                <a:lnTo>
                  <a:pt x="5041889" y="527693"/>
                </a:lnTo>
                <a:lnTo>
                  <a:pt x="5062301" y="553932"/>
                </a:lnTo>
                <a:lnTo>
                  <a:pt x="5062301" y="545186"/>
                </a:lnTo>
                <a:lnTo>
                  <a:pt x="5062301" y="539355"/>
                </a:lnTo>
                <a:lnTo>
                  <a:pt x="5065217" y="533524"/>
                </a:lnTo>
                <a:lnTo>
                  <a:pt x="5071049" y="527693"/>
                </a:lnTo>
                <a:lnTo>
                  <a:pt x="5073965" y="521863"/>
                </a:lnTo>
                <a:lnTo>
                  <a:pt x="5076881" y="518947"/>
                </a:lnTo>
                <a:lnTo>
                  <a:pt x="5091462" y="521863"/>
                </a:lnTo>
                <a:lnTo>
                  <a:pt x="5100210" y="533524"/>
                </a:lnTo>
                <a:lnTo>
                  <a:pt x="5106042" y="548102"/>
                </a:lnTo>
                <a:lnTo>
                  <a:pt x="5108958" y="562679"/>
                </a:lnTo>
                <a:lnTo>
                  <a:pt x="5111874" y="568509"/>
                </a:lnTo>
                <a:lnTo>
                  <a:pt x="5111874" y="606410"/>
                </a:lnTo>
                <a:lnTo>
                  <a:pt x="5117706" y="635564"/>
                </a:lnTo>
                <a:lnTo>
                  <a:pt x="5126455" y="653057"/>
                </a:lnTo>
                <a:lnTo>
                  <a:pt x="5129371" y="658888"/>
                </a:lnTo>
                <a:lnTo>
                  <a:pt x="5152699" y="661803"/>
                </a:lnTo>
                <a:lnTo>
                  <a:pt x="5164363" y="664719"/>
                </a:lnTo>
                <a:lnTo>
                  <a:pt x="5173112" y="670549"/>
                </a:lnTo>
                <a:lnTo>
                  <a:pt x="5178944" y="673465"/>
                </a:lnTo>
                <a:lnTo>
                  <a:pt x="5187692" y="676380"/>
                </a:lnTo>
                <a:lnTo>
                  <a:pt x="5193524" y="679296"/>
                </a:lnTo>
                <a:lnTo>
                  <a:pt x="5196440" y="685127"/>
                </a:lnTo>
                <a:lnTo>
                  <a:pt x="5196440" y="688042"/>
                </a:lnTo>
                <a:lnTo>
                  <a:pt x="5196440" y="693873"/>
                </a:lnTo>
                <a:lnTo>
                  <a:pt x="5193524" y="696788"/>
                </a:lnTo>
                <a:lnTo>
                  <a:pt x="5190608" y="699704"/>
                </a:lnTo>
                <a:lnTo>
                  <a:pt x="5187692" y="699704"/>
                </a:lnTo>
                <a:lnTo>
                  <a:pt x="5181860" y="699704"/>
                </a:lnTo>
                <a:lnTo>
                  <a:pt x="5176028" y="696788"/>
                </a:lnTo>
                <a:lnTo>
                  <a:pt x="5167280" y="699704"/>
                </a:lnTo>
                <a:lnTo>
                  <a:pt x="5161447" y="699704"/>
                </a:lnTo>
                <a:lnTo>
                  <a:pt x="5155615" y="702619"/>
                </a:lnTo>
                <a:lnTo>
                  <a:pt x="5149783" y="702619"/>
                </a:lnTo>
                <a:lnTo>
                  <a:pt x="5143951" y="705535"/>
                </a:lnTo>
                <a:lnTo>
                  <a:pt x="5141035" y="708450"/>
                </a:lnTo>
                <a:lnTo>
                  <a:pt x="5141035" y="711365"/>
                </a:lnTo>
                <a:lnTo>
                  <a:pt x="5143951" y="714281"/>
                </a:lnTo>
                <a:lnTo>
                  <a:pt x="5146867" y="714281"/>
                </a:lnTo>
                <a:lnTo>
                  <a:pt x="5146867" y="717196"/>
                </a:lnTo>
                <a:lnTo>
                  <a:pt x="5155615" y="717196"/>
                </a:lnTo>
                <a:lnTo>
                  <a:pt x="5161447" y="717196"/>
                </a:lnTo>
                <a:lnTo>
                  <a:pt x="5164363" y="720112"/>
                </a:lnTo>
                <a:lnTo>
                  <a:pt x="5164363" y="723027"/>
                </a:lnTo>
                <a:lnTo>
                  <a:pt x="5164363" y="725943"/>
                </a:lnTo>
                <a:lnTo>
                  <a:pt x="5164363" y="728858"/>
                </a:lnTo>
                <a:lnTo>
                  <a:pt x="5161447" y="731773"/>
                </a:lnTo>
                <a:lnTo>
                  <a:pt x="5152699" y="737604"/>
                </a:lnTo>
                <a:lnTo>
                  <a:pt x="5146867" y="740520"/>
                </a:lnTo>
                <a:lnTo>
                  <a:pt x="5141035" y="743435"/>
                </a:lnTo>
                <a:lnTo>
                  <a:pt x="5138119" y="743435"/>
                </a:lnTo>
                <a:lnTo>
                  <a:pt x="5135203" y="740520"/>
                </a:lnTo>
                <a:lnTo>
                  <a:pt x="5132287" y="737604"/>
                </a:lnTo>
                <a:lnTo>
                  <a:pt x="5129371" y="737604"/>
                </a:lnTo>
                <a:lnTo>
                  <a:pt x="5126455" y="740520"/>
                </a:lnTo>
                <a:lnTo>
                  <a:pt x="5123539" y="743435"/>
                </a:lnTo>
                <a:lnTo>
                  <a:pt x="5120622" y="743435"/>
                </a:lnTo>
                <a:lnTo>
                  <a:pt x="5117706" y="743435"/>
                </a:lnTo>
                <a:lnTo>
                  <a:pt x="5114790" y="740520"/>
                </a:lnTo>
                <a:lnTo>
                  <a:pt x="5111874" y="737604"/>
                </a:lnTo>
                <a:lnTo>
                  <a:pt x="5106042" y="731773"/>
                </a:lnTo>
                <a:lnTo>
                  <a:pt x="5097294" y="728858"/>
                </a:lnTo>
                <a:lnTo>
                  <a:pt x="5091462" y="728858"/>
                </a:lnTo>
                <a:lnTo>
                  <a:pt x="5082714" y="728858"/>
                </a:lnTo>
                <a:lnTo>
                  <a:pt x="5076881" y="728858"/>
                </a:lnTo>
                <a:lnTo>
                  <a:pt x="5073965" y="728858"/>
                </a:lnTo>
                <a:lnTo>
                  <a:pt x="5071049" y="728858"/>
                </a:lnTo>
                <a:lnTo>
                  <a:pt x="5047721" y="740520"/>
                </a:lnTo>
                <a:lnTo>
                  <a:pt x="5018560" y="752181"/>
                </a:lnTo>
                <a:lnTo>
                  <a:pt x="4989399" y="758012"/>
                </a:lnTo>
                <a:lnTo>
                  <a:pt x="4968987" y="760928"/>
                </a:lnTo>
                <a:lnTo>
                  <a:pt x="4960239" y="763843"/>
                </a:lnTo>
                <a:lnTo>
                  <a:pt x="4957323" y="752181"/>
                </a:lnTo>
                <a:lnTo>
                  <a:pt x="4954407" y="746351"/>
                </a:lnTo>
                <a:lnTo>
                  <a:pt x="4948574" y="737604"/>
                </a:lnTo>
                <a:lnTo>
                  <a:pt x="4942742" y="734689"/>
                </a:lnTo>
                <a:lnTo>
                  <a:pt x="4933994" y="728858"/>
                </a:lnTo>
                <a:lnTo>
                  <a:pt x="4931078" y="728858"/>
                </a:lnTo>
                <a:lnTo>
                  <a:pt x="4928162" y="725943"/>
                </a:lnTo>
                <a:lnTo>
                  <a:pt x="4916498" y="723027"/>
                </a:lnTo>
                <a:lnTo>
                  <a:pt x="4904833" y="717196"/>
                </a:lnTo>
                <a:lnTo>
                  <a:pt x="4896085" y="714281"/>
                </a:lnTo>
                <a:lnTo>
                  <a:pt x="4893169" y="708450"/>
                </a:lnTo>
                <a:lnTo>
                  <a:pt x="4890253" y="705535"/>
                </a:lnTo>
                <a:lnTo>
                  <a:pt x="4887337" y="702619"/>
                </a:lnTo>
                <a:lnTo>
                  <a:pt x="4887337" y="699704"/>
                </a:lnTo>
                <a:lnTo>
                  <a:pt x="4890253" y="693873"/>
                </a:lnTo>
                <a:lnTo>
                  <a:pt x="4893169" y="688042"/>
                </a:lnTo>
                <a:lnTo>
                  <a:pt x="4896085" y="685127"/>
                </a:lnTo>
                <a:lnTo>
                  <a:pt x="4901917" y="682211"/>
                </a:lnTo>
                <a:lnTo>
                  <a:pt x="4904833" y="682211"/>
                </a:lnTo>
                <a:lnTo>
                  <a:pt x="4910665" y="682211"/>
                </a:lnTo>
                <a:lnTo>
                  <a:pt x="4913582" y="682211"/>
                </a:lnTo>
                <a:lnTo>
                  <a:pt x="4916498" y="685127"/>
                </a:lnTo>
                <a:lnTo>
                  <a:pt x="4919414" y="685127"/>
                </a:lnTo>
                <a:lnTo>
                  <a:pt x="4931078" y="682211"/>
                </a:lnTo>
                <a:lnTo>
                  <a:pt x="4939826" y="679296"/>
                </a:lnTo>
                <a:lnTo>
                  <a:pt x="4945658" y="679296"/>
                </a:lnTo>
                <a:lnTo>
                  <a:pt x="4951490" y="679296"/>
                </a:lnTo>
                <a:lnTo>
                  <a:pt x="4957323" y="679296"/>
                </a:lnTo>
                <a:lnTo>
                  <a:pt x="4960239" y="682211"/>
                </a:lnTo>
                <a:lnTo>
                  <a:pt x="4968987" y="685127"/>
                </a:lnTo>
                <a:lnTo>
                  <a:pt x="4974819" y="685127"/>
                </a:lnTo>
                <a:lnTo>
                  <a:pt x="4977735" y="682211"/>
                </a:lnTo>
                <a:lnTo>
                  <a:pt x="4980651" y="679296"/>
                </a:lnTo>
                <a:lnTo>
                  <a:pt x="4983567" y="673465"/>
                </a:lnTo>
                <a:lnTo>
                  <a:pt x="4983567" y="670549"/>
                </a:lnTo>
                <a:lnTo>
                  <a:pt x="4983567" y="664719"/>
                </a:lnTo>
                <a:lnTo>
                  <a:pt x="4983567" y="658888"/>
                </a:lnTo>
                <a:lnTo>
                  <a:pt x="4983567" y="655972"/>
                </a:lnTo>
                <a:lnTo>
                  <a:pt x="4974819" y="647226"/>
                </a:lnTo>
                <a:lnTo>
                  <a:pt x="4957323" y="644311"/>
                </a:lnTo>
                <a:lnTo>
                  <a:pt x="4936910" y="644311"/>
                </a:lnTo>
                <a:lnTo>
                  <a:pt x="4919414" y="644311"/>
                </a:lnTo>
                <a:lnTo>
                  <a:pt x="4910665" y="647226"/>
                </a:lnTo>
                <a:lnTo>
                  <a:pt x="4896085" y="647226"/>
                </a:lnTo>
                <a:lnTo>
                  <a:pt x="4887337" y="644311"/>
                </a:lnTo>
                <a:lnTo>
                  <a:pt x="4878589" y="644311"/>
                </a:lnTo>
                <a:lnTo>
                  <a:pt x="4872757" y="641396"/>
                </a:lnTo>
                <a:lnTo>
                  <a:pt x="4869841" y="641396"/>
                </a:lnTo>
                <a:lnTo>
                  <a:pt x="4869841" y="638480"/>
                </a:lnTo>
                <a:lnTo>
                  <a:pt x="4869841" y="629733"/>
                </a:lnTo>
                <a:lnTo>
                  <a:pt x="4869841" y="623903"/>
                </a:lnTo>
                <a:lnTo>
                  <a:pt x="4872757" y="620987"/>
                </a:lnTo>
                <a:lnTo>
                  <a:pt x="4878589" y="618072"/>
                </a:lnTo>
                <a:lnTo>
                  <a:pt x="4881505" y="618072"/>
                </a:lnTo>
                <a:lnTo>
                  <a:pt x="4887337" y="618072"/>
                </a:lnTo>
                <a:lnTo>
                  <a:pt x="4893169" y="618072"/>
                </a:lnTo>
                <a:lnTo>
                  <a:pt x="4896085" y="618072"/>
                </a:lnTo>
                <a:lnTo>
                  <a:pt x="4899001" y="620987"/>
                </a:lnTo>
                <a:lnTo>
                  <a:pt x="4901917" y="620987"/>
                </a:lnTo>
                <a:lnTo>
                  <a:pt x="4910665" y="618072"/>
                </a:lnTo>
                <a:lnTo>
                  <a:pt x="4919414" y="618072"/>
                </a:lnTo>
                <a:lnTo>
                  <a:pt x="4922330" y="615157"/>
                </a:lnTo>
                <a:lnTo>
                  <a:pt x="4925246" y="609326"/>
                </a:lnTo>
                <a:lnTo>
                  <a:pt x="4925246" y="606410"/>
                </a:lnTo>
                <a:lnTo>
                  <a:pt x="4925246" y="603495"/>
                </a:lnTo>
                <a:lnTo>
                  <a:pt x="4925246" y="600579"/>
                </a:lnTo>
                <a:lnTo>
                  <a:pt x="4922330" y="600579"/>
                </a:lnTo>
                <a:lnTo>
                  <a:pt x="4919414" y="600579"/>
                </a:lnTo>
                <a:lnTo>
                  <a:pt x="4916498" y="603495"/>
                </a:lnTo>
                <a:lnTo>
                  <a:pt x="4910665" y="603495"/>
                </a:lnTo>
                <a:lnTo>
                  <a:pt x="4904833" y="603495"/>
                </a:lnTo>
                <a:lnTo>
                  <a:pt x="4899001" y="603495"/>
                </a:lnTo>
                <a:lnTo>
                  <a:pt x="4893169" y="603495"/>
                </a:lnTo>
                <a:lnTo>
                  <a:pt x="4893169" y="600579"/>
                </a:lnTo>
                <a:lnTo>
                  <a:pt x="4881505" y="600579"/>
                </a:lnTo>
                <a:lnTo>
                  <a:pt x="4872757" y="600579"/>
                </a:lnTo>
                <a:lnTo>
                  <a:pt x="4866924" y="597664"/>
                </a:lnTo>
                <a:lnTo>
                  <a:pt x="4861092" y="594749"/>
                </a:lnTo>
                <a:lnTo>
                  <a:pt x="4858176" y="591833"/>
                </a:lnTo>
                <a:lnTo>
                  <a:pt x="4858176" y="586002"/>
                </a:lnTo>
                <a:lnTo>
                  <a:pt x="4858176" y="583087"/>
                </a:lnTo>
                <a:lnTo>
                  <a:pt x="4858176" y="580172"/>
                </a:lnTo>
                <a:lnTo>
                  <a:pt x="4861092" y="577256"/>
                </a:lnTo>
                <a:lnTo>
                  <a:pt x="4861092" y="574340"/>
                </a:lnTo>
                <a:lnTo>
                  <a:pt x="4866924" y="568509"/>
                </a:lnTo>
                <a:lnTo>
                  <a:pt x="4866924" y="562679"/>
                </a:lnTo>
                <a:lnTo>
                  <a:pt x="4869841" y="556848"/>
                </a:lnTo>
                <a:lnTo>
                  <a:pt x="4869841" y="551017"/>
                </a:lnTo>
                <a:lnTo>
                  <a:pt x="4869841" y="545186"/>
                </a:lnTo>
                <a:lnTo>
                  <a:pt x="4878589" y="527693"/>
                </a:lnTo>
                <a:lnTo>
                  <a:pt x="4896085" y="516032"/>
                </a:lnTo>
                <a:lnTo>
                  <a:pt x="4916498" y="504370"/>
                </a:lnTo>
                <a:lnTo>
                  <a:pt x="4931078" y="495624"/>
                </a:lnTo>
                <a:close/>
                <a:moveTo>
                  <a:pt x="5397649" y="451893"/>
                </a:moveTo>
                <a:lnTo>
                  <a:pt x="5403481" y="451893"/>
                </a:lnTo>
                <a:lnTo>
                  <a:pt x="5406397" y="451893"/>
                </a:lnTo>
                <a:lnTo>
                  <a:pt x="5409313" y="451893"/>
                </a:lnTo>
                <a:lnTo>
                  <a:pt x="5412229" y="457723"/>
                </a:lnTo>
                <a:lnTo>
                  <a:pt x="5418061" y="460639"/>
                </a:lnTo>
                <a:lnTo>
                  <a:pt x="5423894" y="463554"/>
                </a:lnTo>
                <a:lnTo>
                  <a:pt x="5429726" y="463554"/>
                </a:lnTo>
                <a:lnTo>
                  <a:pt x="5435558" y="463554"/>
                </a:lnTo>
                <a:lnTo>
                  <a:pt x="5441390" y="463554"/>
                </a:lnTo>
                <a:lnTo>
                  <a:pt x="5450138" y="463554"/>
                </a:lnTo>
                <a:lnTo>
                  <a:pt x="5455970" y="466470"/>
                </a:lnTo>
                <a:lnTo>
                  <a:pt x="5458886" y="469385"/>
                </a:lnTo>
                <a:lnTo>
                  <a:pt x="5458886" y="472301"/>
                </a:lnTo>
                <a:lnTo>
                  <a:pt x="5458886" y="478131"/>
                </a:lnTo>
                <a:lnTo>
                  <a:pt x="5455970" y="481047"/>
                </a:lnTo>
                <a:lnTo>
                  <a:pt x="5453054" y="483962"/>
                </a:lnTo>
                <a:lnTo>
                  <a:pt x="5453054" y="486878"/>
                </a:lnTo>
                <a:lnTo>
                  <a:pt x="5450138" y="495624"/>
                </a:lnTo>
                <a:lnTo>
                  <a:pt x="5450138" y="507286"/>
                </a:lnTo>
                <a:lnTo>
                  <a:pt x="5447222" y="513117"/>
                </a:lnTo>
                <a:lnTo>
                  <a:pt x="5441390" y="521863"/>
                </a:lnTo>
                <a:lnTo>
                  <a:pt x="5438474" y="524778"/>
                </a:lnTo>
                <a:lnTo>
                  <a:pt x="5438474" y="527693"/>
                </a:lnTo>
                <a:lnTo>
                  <a:pt x="5435558" y="536441"/>
                </a:lnTo>
                <a:lnTo>
                  <a:pt x="5429726" y="542271"/>
                </a:lnTo>
                <a:lnTo>
                  <a:pt x="5423894" y="548102"/>
                </a:lnTo>
                <a:lnTo>
                  <a:pt x="5418061" y="548102"/>
                </a:lnTo>
                <a:lnTo>
                  <a:pt x="5415145" y="551017"/>
                </a:lnTo>
                <a:lnTo>
                  <a:pt x="5412229" y="551017"/>
                </a:lnTo>
                <a:lnTo>
                  <a:pt x="5409313" y="551017"/>
                </a:lnTo>
                <a:lnTo>
                  <a:pt x="5403481" y="551017"/>
                </a:lnTo>
                <a:lnTo>
                  <a:pt x="5397649" y="553932"/>
                </a:lnTo>
                <a:lnTo>
                  <a:pt x="5394733" y="556848"/>
                </a:lnTo>
                <a:lnTo>
                  <a:pt x="5391817" y="562679"/>
                </a:lnTo>
                <a:lnTo>
                  <a:pt x="5391817" y="565595"/>
                </a:lnTo>
                <a:lnTo>
                  <a:pt x="5394733" y="571426"/>
                </a:lnTo>
                <a:lnTo>
                  <a:pt x="5394733" y="577256"/>
                </a:lnTo>
                <a:lnTo>
                  <a:pt x="5394733" y="580172"/>
                </a:lnTo>
                <a:lnTo>
                  <a:pt x="5397649" y="583087"/>
                </a:lnTo>
                <a:lnTo>
                  <a:pt x="5394733" y="594749"/>
                </a:lnTo>
                <a:lnTo>
                  <a:pt x="5394733" y="600580"/>
                </a:lnTo>
                <a:lnTo>
                  <a:pt x="5388901" y="603495"/>
                </a:lnTo>
                <a:lnTo>
                  <a:pt x="5385985" y="606411"/>
                </a:lnTo>
                <a:lnTo>
                  <a:pt x="5383069" y="606411"/>
                </a:lnTo>
                <a:lnTo>
                  <a:pt x="5377237" y="606411"/>
                </a:lnTo>
                <a:lnTo>
                  <a:pt x="5374321" y="606411"/>
                </a:lnTo>
                <a:lnTo>
                  <a:pt x="5371404" y="603495"/>
                </a:lnTo>
                <a:lnTo>
                  <a:pt x="5368488" y="559764"/>
                </a:lnTo>
                <a:lnTo>
                  <a:pt x="5365572" y="548102"/>
                </a:lnTo>
                <a:lnTo>
                  <a:pt x="5362656" y="539356"/>
                </a:lnTo>
                <a:lnTo>
                  <a:pt x="5362656" y="530609"/>
                </a:lnTo>
                <a:lnTo>
                  <a:pt x="5362656" y="524778"/>
                </a:lnTo>
                <a:lnTo>
                  <a:pt x="5362656" y="521863"/>
                </a:lnTo>
                <a:lnTo>
                  <a:pt x="5362656" y="518947"/>
                </a:lnTo>
                <a:lnTo>
                  <a:pt x="5365572" y="513117"/>
                </a:lnTo>
                <a:lnTo>
                  <a:pt x="5365572" y="507286"/>
                </a:lnTo>
                <a:lnTo>
                  <a:pt x="5365572" y="504371"/>
                </a:lnTo>
                <a:lnTo>
                  <a:pt x="5362656" y="498539"/>
                </a:lnTo>
                <a:lnTo>
                  <a:pt x="5359740" y="495624"/>
                </a:lnTo>
                <a:lnTo>
                  <a:pt x="5362656" y="489793"/>
                </a:lnTo>
                <a:lnTo>
                  <a:pt x="5365572" y="483962"/>
                </a:lnTo>
                <a:lnTo>
                  <a:pt x="5368488" y="481047"/>
                </a:lnTo>
                <a:lnTo>
                  <a:pt x="5371404" y="475216"/>
                </a:lnTo>
                <a:lnTo>
                  <a:pt x="5377237" y="463554"/>
                </a:lnTo>
                <a:lnTo>
                  <a:pt x="5380153" y="457723"/>
                </a:lnTo>
                <a:lnTo>
                  <a:pt x="5383069" y="454808"/>
                </a:lnTo>
                <a:lnTo>
                  <a:pt x="5385985" y="454808"/>
                </a:lnTo>
                <a:lnTo>
                  <a:pt x="5388901" y="454808"/>
                </a:lnTo>
                <a:lnTo>
                  <a:pt x="5388901" y="457723"/>
                </a:lnTo>
                <a:lnTo>
                  <a:pt x="5391817" y="454808"/>
                </a:lnTo>
                <a:close/>
                <a:moveTo>
                  <a:pt x="5616354" y="446061"/>
                </a:moveTo>
                <a:lnTo>
                  <a:pt x="5625102" y="446061"/>
                </a:lnTo>
                <a:lnTo>
                  <a:pt x="5630935" y="446061"/>
                </a:lnTo>
                <a:lnTo>
                  <a:pt x="5636767" y="451892"/>
                </a:lnTo>
                <a:lnTo>
                  <a:pt x="5639683" y="454808"/>
                </a:lnTo>
                <a:lnTo>
                  <a:pt x="5639683" y="457723"/>
                </a:lnTo>
                <a:lnTo>
                  <a:pt x="5639683" y="463554"/>
                </a:lnTo>
                <a:lnTo>
                  <a:pt x="5642599" y="469384"/>
                </a:lnTo>
                <a:lnTo>
                  <a:pt x="5642599" y="478131"/>
                </a:lnTo>
                <a:lnTo>
                  <a:pt x="5645515" y="486877"/>
                </a:lnTo>
                <a:lnTo>
                  <a:pt x="5645515" y="492708"/>
                </a:lnTo>
                <a:lnTo>
                  <a:pt x="5645515" y="495623"/>
                </a:lnTo>
                <a:lnTo>
                  <a:pt x="5648431" y="498539"/>
                </a:lnTo>
                <a:lnTo>
                  <a:pt x="5645515" y="507285"/>
                </a:lnTo>
                <a:lnTo>
                  <a:pt x="5598858" y="507285"/>
                </a:lnTo>
                <a:lnTo>
                  <a:pt x="5593026" y="510200"/>
                </a:lnTo>
                <a:lnTo>
                  <a:pt x="5587194" y="510200"/>
                </a:lnTo>
                <a:lnTo>
                  <a:pt x="5581362" y="507285"/>
                </a:lnTo>
                <a:lnTo>
                  <a:pt x="5578446" y="504369"/>
                </a:lnTo>
                <a:lnTo>
                  <a:pt x="5569697" y="501454"/>
                </a:lnTo>
                <a:lnTo>
                  <a:pt x="5566781" y="498539"/>
                </a:lnTo>
                <a:lnTo>
                  <a:pt x="5563865" y="492708"/>
                </a:lnTo>
                <a:lnTo>
                  <a:pt x="5560949" y="486877"/>
                </a:lnTo>
                <a:lnTo>
                  <a:pt x="5560949" y="481046"/>
                </a:lnTo>
                <a:lnTo>
                  <a:pt x="5560949" y="475215"/>
                </a:lnTo>
                <a:lnTo>
                  <a:pt x="5560949" y="469384"/>
                </a:lnTo>
                <a:lnTo>
                  <a:pt x="5560949" y="466469"/>
                </a:lnTo>
                <a:lnTo>
                  <a:pt x="5560949" y="463554"/>
                </a:lnTo>
                <a:lnTo>
                  <a:pt x="5560949" y="457723"/>
                </a:lnTo>
                <a:lnTo>
                  <a:pt x="5563865" y="451892"/>
                </a:lnTo>
                <a:lnTo>
                  <a:pt x="5566781" y="448976"/>
                </a:lnTo>
                <a:lnTo>
                  <a:pt x="5572614" y="448976"/>
                </a:lnTo>
                <a:lnTo>
                  <a:pt x="5575530" y="448976"/>
                </a:lnTo>
                <a:lnTo>
                  <a:pt x="5578446" y="448976"/>
                </a:lnTo>
                <a:lnTo>
                  <a:pt x="5581362" y="448976"/>
                </a:lnTo>
                <a:lnTo>
                  <a:pt x="5604690" y="448976"/>
                </a:lnTo>
                <a:close/>
                <a:moveTo>
                  <a:pt x="5243098" y="434400"/>
                </a:moveTo>
                <a:lnTo>
                  <a:pt x="5248930" y="434400"/>
                </a:lnTo>
                <a:lnTo>
                  <a:pt x="5254762" y="448976"/>
                </a:lnTo>
                <a:lnTo>
                  <a:pt x="5260594" y="451892"/>
                </a:lnTo>
                <a:lnTo>
                  <a:pt x="5263510" y="457722"/>
                </a:lnTo>
                <a:lnTo>
                  <a:pt x="5266426" y="463554"/>
                </a:lnTo>
                <a:lnTo>
                  <a:pt x="5266426" y="469385"/>
                </a:lnTo>
                <a:lnTo>
                  <a:pt x="5263510" y="478131"/>
                </a:lnTo>
                <a:lnTo>
                  <a:pt x="5263510" y="481046"/>
                </a:lnTo>
                <a:lnTo>
                  <a:pt x="5260594" y="486877"/>
                </a:lnTo>
                <a:lnTo>
                  <a:pt x="5254762" y="486877"/>
                </a:lnTo>
                <a:lnTo>
                  <a:pt x="5248930" y="492708"/>
                </a:lnTo>
                <a:lnTo>
                  <a:pt x="5243098" y="495624"/>
                </a:lnTo>
                <a:lnTo>
                  <a:pt x="5240181" y="501455"/>
                </a:lnTo>
                <a:lnTo>
                  <a:pt x="5237265" y="504370"/>
                </a:lnTo>
                <a:lnTo>
                  <a:pt x="5237265" y="507285"/>
                </a:lnTo>
                <a:lnTo>
                  <a:pt x="5237265" y="513116"/>
                </a:lnTo>
                <a:lnTo>
                  <a:pt x="5243098" y="516031"/>
                </a:lnTo>
                <a:lnTo>
                  <a:pt x="5246014" y="516031"/>
                </a:lnTo>
                <a:lnTo>
                  <a:pt x="5251846" y="516031"/>
                </a:lnTo>
                <a:lnTo>
                  <a:pt x="5257678" y="516031"/>
                </a:lnTo>
                <a:lnTo>
                  <a:pt x="5260594" y="516031"/>
                </a:lnTo>
                <a:lnTo>
                  <a:pt x="5263510" y="513116"/>
                </a:lnTo>
                <a:lnTo>
                  <a:pt x="5266426" y="513116"/>
                </a:lnTo>
                <a:lnTo>
                  <a:pt x="5266426" y="533524"/>
                </a:lnTo>
                <a:lnTo>
                  <a:pt x="5269342" y="545186"/>
                </a:lnTo>
                <a:lnTo>
                  <a:pt x="5272258" y="562678"/>
                </a:lnTo>
                <a:lnTo>
                  <a:pt x="5272258" y="580171"/>
                </a:lnTo>
                <a:lnTo>
                  <a:pt x="5272258" y="586001"/>
                </a:lnTo>
                <a:lnTo>
                  <a:pt x="5266426" y="594749"/>
                </a:lnTo>
                <a:lnTo>
                  <a:pt x="5260594" y="600579"/>
                </a:lnTo>
                <a:lnTo>
                  <a:pt x="5254762" y="603494"/>
                </a:lnTo>
                <a:lnTo>
                  <a:pt x="5248930" y="606409"/>
                </a:lnTo>
                <a:lnTo>
                  <a:pt x="5243098" y="609325"/>
                </a:lnTo>
                <a:lnTo>
                  <a:pt x="5231433" y="612240"/>
                </a:lnTo>
                <a:lnTo>
                  <a:pt x="5222685" y="612240"/>
                </a:lnTo>
                <a:lnTo>
                  <a:pt x="5213937" y="612240"/>
                </a:lnTo>
                <a:lnTo>
                  <a:pt x="5208105" y="606409"/>
                </a:lnTo>
                <a:lnTo>
                  <a:pt x="5205189" y="603494"/>
                </a:lnTo>
                <a:lnTo>
                  <a:pt x="5199356" y="597663"/>
                </a:lnTo>
                <a:lnTo>
                  <a:pt x="5199356" y="591833"/>
                </a:lnTo>
                <a:lnTo>
                  <a:pt x="5196440" y="588917"/>
                </a:lnTo>
                <a:lnTo>
                  <a:pt x="5196440" y="586001"/>
                </a:lnTo>
                <a:lnTo>
                  <a:pt x="5196440" y="583086"/>
                </a:lnTo>
                <a:lnTo>
                  <a:pt x="5190608" y="571424"/>
                </a:lnTo>
                <a:lnTo>
                  <a:pt x="5184776" y="565594"/>
                </a:lnTo>
                <a:lnTo>
                  <a:pt x="5181860" y="562678"/>
                </a:lnTo>
                <a:lnTo>
                  <a:pt x="5178944" y="559762"/>
                </a:lnTo>
                <a:lnTo>
                  <a:pt x="5170196" y="556847"/>
                </a:lnTo>
                <a:lnTo>
                  <a:pt x="5164364" y="551016"/>
                </a:lnTo>
                <a:lnTo>
                  <a:pt x="5158531" y="545186"/>
                </a:lnTo>
                <a:lnTo>
                  <a:pt x="5155615" y="536439"/>
                </a:lnTo>
                <a:lnTo>
                  <a:pt x="5152699" y="530609"/>
                </a:lnTo>
                <a:lnTo>
                  <a:pt x="5152699" y="527693"/>
                </a:lnTo>
                <a:lnTo>
                  <a:pt x="5152699" y="524777"/>
                </a:lnTo>
                <a:lnTo>
                  <a:pt x="5149783" y="516031"/>
                </a:lnTo>
                <a:lnTo>
                  <a:pt x="5149783" y="507285"/>
                </a:lnTo>
                <a:lnTo>
                  <a:pt x="5152699" y="504370"/>
                </a:lnTo>
                <a:lnTo>
                  <a:pt x="5152699" y="501455"/>
                </a:lnTo>
                <a:lnTo>
                  <a:pt x="5158531" y="501455"/>
                </a:lnTo>
                <a:lnTo>
                  <a:pt x="5161448" y="501455"/>
                </a:lnTo>
                <a:lnTo>
                  <a:pt x="5164364" y="501455"/>
                </a:lnTo>
                <a:lnTo>
                  <a:pt x="5167280" y="501455"/>
                </a:lnTo>
                <a:lnTo>
                  <a:pt x="5170196" y="504370"/>
                </a:lnTo>
                <a:lnTo>
                  <a:pt x="5178944" y="513116"/>
                </a:lnTo>
                <a:lnTo>
                  <a:pt x="5184776" y="516031"/>
                </a:lnTo>
                <a:lnTo>
                  <a:pt x="5187692" y="518947"/>
                </a:lnTo>
                <a:lnTo>
                  <a:pt x="5190608" y="518947"/>
                </a:lnTo>
                <a:lnTo>
                  <a:pt x="5196440" y="516031"/>
                </a:lnTo>
                <a:lnTo>
                  <a:pt x="5199356" y="510201"/>
                </a:lnTo>
                <a:lnTo>
                  <a:pt x="5199356" y="504370"/>
                </a:lnTo>
                <a:lnTo>
                  <a:pt x="5196440" y="501455"/>
                </a:lnTo>
                <a:lnTo>
                  <a:pt x="5196440" y="495624"/>
                </a:lnTo>
                <a:lnTo>
                  <a:pt x="5193524" y="492708"/>
                </a:lnTo>
                <a:lnTo>
                  <a:pt x="5190608" y="489792"/>
                </a:lnTo>
                <a:lnTo>
                  <a:pt x="5190608" y="486877"/>
                </a:lnTo>
                <a:lnTo>
                  <a:pt x="5184776" y="483962"/>
                </a:lnTo>
                <a:lnTo>
                  <a:pt x="5181860" y="475216"/>
                </a:lnTo>
                <a:lnTo>
                  <a:pt x="5178944" y="469385"/>
                </a:lnTo>
                <a:lnTo>
                  <a:pt x="5178944" y="463554"/>
                </a:lnTo>
                <a:lnTo>
                  <a:pt x="5178944" y="457722"/>
                </a:lnTo>
                <a:lnTo>
                  <a:pt x="5178944" y="454808"/>
                </a:lnTo>
                <a:lnTo>
                  <a:pt x="5181860" y="446061"/>
                </a:lnTo>
                <a:lnTo>
                  <a:pt x="5184776" y="443146"/>
                </a:lnTo>
                <a:lnTo>
                  <a:pt x="5190608" y="440230"/>
                </a:lnTo>
                <a:lnTo>
                  <a:pt x="5196440" y="437315"/>
                </a:lnTo>
                <a:lnTo>
                  <a:pt x="5202273" y="437315"/>
                </a:lnTo>
                <a:lnTo>
                  <a:pt x="5208105" y="440230"/>
                </a:lnTo>
                <a:lnTo>
                  <a:pt x="5213937" y="440230"/>
                </a:lnTo>
                <a:lnTo>
                  <a:pt x="5216853" y="440230"/>
                </a:lnTo>
                <a:lnTo>
                  <a:pt x="5219769" y="440230"/>
                </a:lnTo>
                <a:lnTo>
                  <a:pt x="5228517" y="440230"/>
                </a:lnTo>
                <a:lnTo>
                  <a:pt x="5234349" y="437315"/>
                </a:lnTo>
                <a:close/>
                <a:moveTo>
                  <a:pt x="4834848" y="411077"/>
                </a:moveTo>
                <a:lnTo>
                  <a:pt x="4837764" y="411077"/>
                </a:lnTo>
                <a:lnTo>
                  <a:pt x="4843596" y="411077"/>
                </a:lnTo>
                <a:lnTo>
                  <a:pt x="4843596" y="413992"/>
                </a:lnTo>
                <a:lnTo>
                  <a:pt x="4843596" y="416908"/>
                </a:lnTo>
                <a:lnTo>
                  <a:pt x="4840680" y="419823"/>
                </a:lnTo>
                <a:lnTo>
                  <a:pt x="4840680" y="422738"/>
                </a:lnTo>
                <a:lnTo>
                  <a:pt x="4837764" y="425653"/>
                </a:lnTo>
                <a:lnTo>
                  <a:pt x="4849428" y="428569"/>
                </a:lnTo>
                <a:lnTo>
                  <a:pt x="4852344" y="422738"/>
                </a:lnTo>
                <a:lnTo>
                  <a:pt x="4858176" y="422738"/>
                </a:lnTo>
                <a:lnTo>
                  <a:pt x="4861092" y="422738"/>
                </a:lnTo>
                <a:lnTo>
                  <a:pt x="4864009" y="425653"/>
                </a:lnTo>
                <a:lnTo>
                  <a:pt x="4866925" y="428569"/>
                </a:lnTo>
                <a:lnTo>
                  <a:pt x="4869841" y="431485"/>
                </a:lnTo>
                <a:lnTo>
                  <a:pt x="4872757" y="434400"/>
                </a:lnTo>
                <a:lnTo>
                  <a:pt x="4872757" y="440231"/>
                </a:lnTo>
                <a:lnTo>
                  <a:pt x="4875673" y="443147"/>
                </a:lnTo>
                <a:lnTo>
                  <a:pt x="4878589" y="443147"/>
                </a:lnTo>
                <a:lnTo>
                  <a:pt x="4878589" y="440231"/>
                </a:lnTo>
                <a:lnTo>
                  <a:pt x="4881505" y="440231"/>
                </a:lnTo>
                <a:lnTo>
                  <a:pt x="4887337" y="434400"/>
                </a:lnTo>
                <a:lnTo>
                  <a:pt x="4890253" y="431485"/>
                </a:lnTo>
                <a:lnTo>
                  <a:pt x="4896085" y="431485"/>
                </a:lnTo>
                <a:lnTo>
                  <a:pt x="4899001" y="431485"/>
                </a:lnTo>
                <a:lnTo>
                  <a:pt x="4901918" y="434400"/>
                </a:lnTo>
                <a:lnTo>
                  <a:pt x="4904834" y="437315"/>
                </a:lnTo>
                <a:lnTo>
                  <a:pt x="4904834" y="440231"/>
                </a:lnTo>
                <a:lnTo>
                  <a:pt x="4913582" y="448977"/>
                </a:lnTo>
                <a:lnTo>
                  <a:pt x="4919414" y="451893"/>
                </a:lnTo>
                <a:lnTo>
                  <a:pt x="4925246" y="454808"/>
                </a:lnTo>
                <a:lnTo>
                  <a:pt x="4928162" y="457723"/>
                </a:lnTo>
                <a:lnTo>
                  <a:pt x="4928162" y="469385"/>
                </a:lnTo>
                <a:lnTo>
                  <a:pt x="4896085" y="481047"/>
                </a:lnTo>
                <a:lnTo>
                  <a:pt x="4875673" y="498539"/>
                </a:lnTo>
                <a:lnTo>
                  <a:pt x="4864009" y="518947"/>
                </a:lnTo>
                <a:lnTo>
                  <a:pt x="4858176" y="539356"/>
                </a:lnTo>
                <a:lnTo>
                  <a:pt x="4858176" y="545186"/>
                </a:lnTo>
                <a:lnTo>
                  <a:pt x="4855260" y="553932"/>
                </a:lnTo>
                <a:lnTo>
                  <a:pt x="4855260" y="559764"/>
                </a:lnTo>
                <a:lnTo>
                  <a:pt x="4852344" y="562679"/>
                </a:lnTo>
                <a:lnTo>
                  <a:pt x="4849428" y="565595"/>
                </a:lnTo>
                <a:lnTo>
                  <a:pt x="4846512" y="565595"/>
                </a:lnTo>
                <a:lnTo>
                  <a:pt x="4843596" y="565595"/>
                </a:lnTo>
                <a:lnTo>
                  <a:pt x="4837764" y="562679"/>
                </a:lnTo>
                <a:lnTo>
                  <a:pt x="4831932" y="565595"/>
                </a:lnTo>
                <a:lnTo>
                  <a:pt x="4829016" y="565595"/>
                </a:lnTo>
                <a:lnTo>
                  <a:pt x="4826100" y="568510"/>
                </a:lnTo>
                <a:lnTo>
                  <a:pt x="4826100" y="571426"/>
                </a:lnTo>
                <a:lnTo>
                  <a:pt x="4820267" y="577256"/>
                </a:lnTo>
                <a:lnTo>
                  <a:pt x="4817351" y="580172"/>
                </a:lnTo>
                <a:lnTo>
                  <a:pt x="4811519" y="580172"/>
                </a:lnTo>
                <a:lnTo>
                  <a:pt x="4805687" y="577256"/>
                </a:lnTo>
                <a:lnTo>
                  <a:pt x="4802771" y="574341"/>
                </a:lnTo>
                <a:lnTo>
                  <a:pt x="4799855" y="571426"/>
                </a:lnTo>
                <a:lnTo>
                  <a:pt x="4796939" y="571426"/>
                </a:lnTo>
                <a:lnTo>
                  <a:pt x="4796939" y="562679"/>
                </a:lnTo>
                <a:lnTo>
                  <a:pt x="4794023" y="556848"/>
                </a:lnTo>
                <a:lnTo>
                  <a:pt x="4791107" y="551017"/>
                </a:lnTo>
                <a:lnTo>
                  <a:pt x="4788191" y="548102"/>
                </a:lnTo>
                <a:lnTo>
                  <a:pt x="4785274" y="548102"/>
                </a:lnTo>
                <a:lnTo>
                  <a:pt x="4782358" y="545186"/>
                </a:lnTo>
                <a:lnTo>
                  <a:pt x="4776526" y="542271"/>
                </a:lnTo>
                <a:lnTo>
                  <a:pt x="4776526" y="536440"/>
                </a:lnTo>
                <a:lnTo>
                  <a:pt x="4776526" y="533525"/>
                </a:lnTo>
                <a:lnTo>
                  <a:pt x="4776526" y="530609"/>
                </a:lnTo>
                <a:lnTo>
                  <a:pt x="4779442" y="527693"/>
                </a:lnTo>
                <a:lnTo>
                  <a:pt x="4782358" y="527693"/>
                </a:lnTo>
                <a:lnTo>
                  <a:pt x="4785274" y="504371"/>
                </a:lnTo>
                <a:lnTo>
                  <a:pt x="4788191" y="489793"/>
                </a:lnTo>
                <a:lnTo>
                  <a:pt x="4794023" y="481047"/>
                </a:lnTo>
                <a:lnTo>
                  <a:pt x="4796939" y="475216"/>
                </a:lnTo>
                <a:lnTo>
                  <a:pt x="4799855" y="469385"/>
                </a:lnTo>
                <a:lnTo>
                  <a:pt x="4802771" y="463554"/>
                </a:lnTo>
                <a:lnTo>
                  <a:pt x="4802771" y="460639"/>
                </a:lnTo>
                <a:lnTo>
                  <a:pt x="4802771" y="454808"/>
                </a:lnTo>
                <a:lnTo>
                  <a:pt x="4799855" y="451893"/>
                </a:lnTo>
                <a:lnTo>
                  <a:pt x="4799855" y="448977"/>
                </a:lnTo>
                <a:lnTo>
                  <a:pt x="4796939" y="446061"/>
                </a:lnTo>
                <a:lnTo>
                  <a:pt x="4796939" y="437315"/>
                </a:lnTo>
                <a:lnTo>
                  <a:pt x="4799855" y="431485"/>
                </a:lnTo>
                <a:lnTo>
                  <a:pt x="4799855" y="428569"/>
                </a:lnTo>
                <a:lnTo>
                  <a:pt x="4802771" y="425653"/>
                </a:lnTo>
                <a:lnTo>
                  <a:pt x="4805687" y="425653"/>
                </a:lnTo>
                <a:lnTo>
                  <a:pt x="4808603" y="425653"/>
                </a:lnTo>
                <a:lnTo>
                  <a:pt x="4811519" y="425653"/>
                </a:lnTo>
                <a:lnTo>
                  <a:pt x="4814435" y="425653"/>
                </a:lnTo>
                <a:lnTo>
                  <a:pt x="4814435" y="422738"/>
                </a:lnTo>
                <a:lnTo>
                  <a:pt x="4817351" y="419823"/>
                </a:lnTo>
                <a:lnTo>
                  <a:pt x="4820267" y="416908"/>
                </a:lnTo>
                <a:lnTo>
                  <a:pt x="4826100" y="413992"/>
                </a:lnTo>
                <a:close/>
                <a:moveTo>
                  <a:pt x="1533854" y="384838"/>
                </a:moveTo>
                <a:lnTo>
                  <a:pt x="1536770" y="384838"/>
                </a:lnTo>
                <a:lnTo>
                  <a:pt x="1539686" y="384838"/>
                </a:lnTo>
                <a:lnTo>
                  <a:pt x="1539686" y="387753"/>
                </a:lnTo>
                <a:lnTo>
                  <a:pt x="1539686" y="390669"/>
                </a:lnTo>
                <a:lnTo>
                  <a:pt x="1542602" y="393584"/>
                </a:lnTo>
                <a:lnTo>
                  <a:pt x="1542602" y="396499"/>
                </a:lnTo>
                <a:lnTo>
                  <a:pt x="1554266" y="416908"/>
                </a:lnTo>
                <a:lnTo>
                  <a:pt x="1528022" y="437315"/>
                </a:lnTo>
                <a:lnTo>
                  <a:pt x="1513441" y="457725"/>
                </a:lnTo>
                <a:lnTo>
                  <a:pt x="1501777" y="481047"/>
                </a:lnTo>
                <a:lnTo>
                  <a:pt x="1490113" y="495624"/>
                </a:lnTo>
                <a:lnTo>
                  <a:pt x="1484281" y="504371"/>
                </a:lnTo>
                <a:lnTo>
                  <a:pt x="1481364" y="510201"/>
                </a:lnTo>
                <a:lnTo>
                  <a:pt x="1478448" y="518948"/>
                </a:lnTo>
                <a:lnTo>
                  <a:pt x="1478448" y="524778"/>
                </a:lnTo>
                <a:lnTo>
                  <a:pt x="1481364" y="527693"/>
                </a:lnTo>
                <a:lnTo>
                  <a:pt x="1481364" y="530609"/>
                </a:lnTo>
                <a:lnTo>
                  <a:pt x="1469700" y="548102"/>
                </a:lnTo>
                <a:lnTo>
                  <a:pt x="1469700" y="571426"/>
                </a:lnTo>
                <a:lnTo>
                  <a:pt x="1469700" y="591833"/>
                </a:lnTo>
                <a:lnTo>
                  <a:pt x="1475532" y="609326"/>
                </a:lnTo>
                <a:lnTo>
                  <a:pt x="1475532" y="615157"/>
                </a:lnTo>
                <a:lnTo>
                  <a:pt x="1490113" y="632649"/>
                </a:lnTo>
                <a:lnTo>
                  <a:pt x="1495945" y="632649"/>
                </a:lnTo>
                <a:lnTo>
                  <a:pt x="1498861" y="635565"/>
                </a:lnTo>
                <a:lnTo>
                  <a:pt x="1501777" y="638480"/>
                </a:lnTo>
                <a:lnTo>
                  <a:pt x="1504693" y="644311"/>
                </a:lnTo>
                <a:lnTo>
                  <a:pt x="1501777" y="647226"/>
                </a:lnTo>
                <a:lnTo>
                  <a:pt x="1498861" y="653057"/>
                </a:lnTo>
                <a:lnTo>
                  <a:pt x="1495945" y="653057"/>
                </a:lnTo>
                <a:lnTo>
                  <a:pt x="1493029" y="655973"/>
                </a:lnTo>
                <a:lnTo>
                  <a:pt x="1490113" y="655973"/>
                </a:lnTo>
                <a:lnTo>
                  <a:pt x="1472616" y="653057"/>
                </a:lnTo>
                <a:lnTo>
                  <a:pt x="1469700" y="650142"/>
                </a:lnTo>
                <a:lnTo>
                  <a:pt x="1466784" y="647226"/>
                </a:lnTo>
                <a:lnTo>
                  <a:pt x="1460952" y="644311"/>
                </a:lnTo>
                <a:lnTo>
                  <a:pt x="1452204" y="644311"/>
                </a:lnTo>
                <a:lnTo>
                  <a:pt x="1443456" y="644311"/>
                </a:lnTo>
                <a:lnTo>
                  <a:pt x="1440539" y="641396"/>
                </a:lnTo>
                <a:lnTo>
                  <a:pt x="1437623" y="635565"/>
                </a:lnTo>
                <a:lnTo>
                  <a:pt x="1437623" y="629734"/>
                </a:lnTo>
                <a:lnTo>
                  <a:pt x="1437623" y="620987"/>
                </a:lnTo>
                <a:lnTo>
                  <a:pt x="1437623" y="615157"/>
                </a:lnTo>
                <a:lnTo>
                  <a:pt x="1440539" y="609326"/>
                </a:lnTo>
                <a:lnTo>
                  <a:pt x="1440539" y="603495"/>
                </a:lnTo>
                <a:lnTo>
                  <a:pt x="1437623" y="600580"/>
                </a:lnTo>
                <a:lnTo>
                  <a:pt x="1434707" y="600580"/>
                </a:lnTo>
                <a:lnTo>
                  <a:pt x="1431791" y="600580"/>
                </a:lnTo>
                <a:lnTo>
                  <a:pt x="1434707" y="565595"/>
                </a:lnTo>
                <a:lnTo>
                  <a:pt x="1434707" y="553933"/>
                </a:lnTo>
                <a:lnTo>
                  <a:pt x="1443456" y="513117"/>
                </a:lnTo>
                <a:lnTo>
                  <a:pt x="1481364" y="431485"/>
                </a:lnTo>
                <a:lnTo>
                  <a:pt x="1484281" y="431485"/>
                </a:lnTo>
                <a:lnTo>
                  <a:pt x="1487197" y="428569"/>
                </a:lnTo>
                <a:lnTo>
                  <a:pt x="1495945" y="425653"/>
                </a:lnTo>
                <a:lnTo>
                  <a:pt x="1504693" y="416908"/>
                </a:lnTo>
                <a:lnTo>
                  <a:pt x="1513441" y="408161"/>
                </a:lnTo>
                <a:lnTo>
                  <a:pt x="1525106" y="396499"/>
                </a:lnTo>
                <a:lnTo>
                  <a:pt x="1528022" y="387753"/>
                </a:lnTo>
                <a:close/>
                <a:moveTo>
                  <a:pt x="5251846" y="361513"/>
                </a:moveTo>
                <a:lnTo>
                  <a:pt x="5254762" y="361513"/>
                </a:lnTo>
                <a:lnTo>
                  <a:pt x="5248930" y="364428"/>
                </a:lnTo>
                <a:close/>
                <a:moveTo>
                  <a:pt x="816500" y="361513"/>
                </a:moveTo>
                <a:lnTo>
                  <a:pt x="819417" y="361513"/>
                </a:lnTo>
                <a:lnTo>
                  <a:pt x="825249" y="361513"/>
                </a:lnTo>
                <a:lnTo>
                  <a:pt x="831080" y="361513"/>
                </a:lnTo>
                <a:lnTo>
                  <a:pt x="833997" y="364428"/>
                </a:lnTo>
                <a:lnTo>
                  <a:pt x="839829" y="367345"/>
                </a:lnTo>
                <a:lnTo>
                  <a:pt x="842744" y="370260"/>
                </a:lnTo>
                <a:lnTo>
                  <a:pt x="842744" y="373175"/>
                </a:lnTo>
                <a:lnTo>
                  <a:pt x="848577" y="376091"/>
                </a:lnTo>
                <a:lnTo>
                  <a:pt x="851493" y="379006"/>
                </a:lnTo>
                <a:lnTo>
                  <a:pt x="857325" y="384837"/>
                </a:lnTo>
                <a:lnTo>
                  <a:pt x="863157" y="390668"/>
                </a:lnTo>
                <a:lnTo>
                  <a:pt x="868989" y="396499"/>
                </a:lnTo>
                <a:lnTo>
                  <a:pt x="868989" y="402330"/>
                </a:lnTo>
                <a:lnTo>
                  <a:pt x="868989" y="408161"/>
                </a:lnTo>
                <a:lnTo>
                  <a:pt x="863157" y="411076"/>
                </a:lnTo>
                <a:lnTo>
                  <a:pt x="860241" y="416907"/>
                </a:lnTo>
                <a:lnTo>
                  <a:pt x="854409" y="419823"/>
                </a:lnTo>
                <a:lnTo>
                  <a:pt x="848577" y="425653"/>
                </a:lnTo>
                <a:lnTo>
                  <a:pt x="842744" y="425653"/>
                </a:lnTo>
                <a:lnTo>
                  <a:pt x="836912" y="422738"/>
                </a:lnTo>
                <a:lnTo>
                  <a:pt x="831080" y="419823"/>
                </a:lnTo>
                <a:lnTo>
                  <a:pt x="825249" y="413991"/>
                </a:lnTo>
                <a:lnTo>
                  <a:pt x="819417" y="411076"/>
                </a:lnTo>
                <a:lnTo>
                  <a:pt x="813584" y="405246"/>
                </a:lnTo>
                <a:lnTo>
                  <a:pt x="807751" y="399414"/>
                </a:lnTo>
                <a:lnTo>
                  <a:pt x="804835" y="396499"/>
                </a:lnTo>
                <a:lnTo>
                  <a:pt x="801919" y="390668"/>
                </a:lnTo>
                <a:lnTo>
                  <a:pt x="804835" y="384837"/>
                </a:lnTo>
                <a:lnTo>
                  <a:pt x="804835" y="379006"/>
                </a:lnTo>
                <a:lnTo>
                  <a:pt x="807751" y="373175"/>
                </a:lnTo>
                <a:lnTo>
                  <a:pt x="813584" y="367345"/>
                </a:lnTo>
                <a:close/>
                <a:moveTo>
                  <a:pt x="5257678" y="358598"/>
                </a:moveTo>
                <a:lnTo>
                  <a:pt x="5257678" y="361513"/>
                </a:lnTo>
                <a:lnTo>
                  <a:pt x="5254762" y="361513"/>
                </a:lnTo>
                <a:close/>
                <a:moveTo>
                  <a:pt x="5076881" y="329444"/>
                </a:moveTo>
                <a:lnTo>
                  <a:pt x="5079797" y="329444"/>
                </a:lnTo>
                <a:lnTo>
                  <a:pt x="5079797" y="332360"/>
                </a:lnTo>
                <a:lnTo>
                  <a:pt x="5079797" y="335275"/>
                </a:lnTo>
                <a:lnTo>
                  <a:pt x="5079797" y="344021"/>
                </a:lnTo>
                <a:lnTo>
                  <a:pt x="5082713" y="349852"/>
                </a:lnTo>
                <a:lnTo>
                  <a:pt x="5082713" y="352767"/>
                </a:lnTo>
                <a:lnTo>
                  <a:pt x="5085629" y="364429"/>
                </a:lnTo>
                <a:lnTo>
                  <a:pt x="5088545" y="370260"/>
                </a:lnTo>
                <a:lnTo>
                  <a:pt x="5091461" y="373175"/>
                </a:lnTo>
                <a:lnTo>
                  <a:pt x="5091461" y="376091"/>
                </a:lnTo>
                <a:lnTo>
                  <a:pt x="5094377" y="381922"/>
                </a:lnTo>
                <a:lnTo>
                  <a:pt x="5097294" y="384838"/>
                </a:lnTo>
                <a:lnTo>
                  <a:pt x="5103126" y="384838"/>
                </a:lnTo>
                <a:lnTo>
                  <a:pt x="5106042" y="384838"/>
                </a:lnTo>
                <a:lnTo>
                  <a:pt x="5111874" y="381922"/>
                </a:lnTo>
                <a:lnTo>
                  <a:pt x="5114790" y="379006"/>
                </a:lnTo>
                <a:lnTo>
                  <a:pt x="5117706" y="379006"/>
                </a:lnTo>
                <a:lnTo>
                  <a:pt x="5126454" y="384838"/>
                </a:lnTo>
                <a:lnTo>
                  <a:pt x="5126454" y="396499"/>
                </a:lnTo>
                <a:lnTo>
                  <a:pt x="5123538" y="411076"/>
                </a:lnTo>
                <a:lnTo>
                  <a:pt x="5120622" y="422738"/>
                </a:lnTo>
                <a:lnTo>
                  <a:pt x="5117706" y="428569"/>
                </a:lnTo>
                <a:lnTo>
                  <a:pt x="5111874" y="434400"/>
                </a:lnTo>
                <a:lnTo>
                  <a:pt x="5106042" y="434400"/>
                </a:lnTo>
                <a:lnTo>
                  <a:pt x="5103126" y="434400"/>
                </a:lnTo>
                <a:lnTo>
                  <a:pt x="5097294" y="434400"/>
                </a:lnTo>
                <a:lnTo>
                  <a:pt x="5094377" y="434400"/>
                </a:lnTo>
                <a:lnTo>
                  <a:pt x="5094377" y="431485"/>
                </a:lnTo>
                <a:lnTo>
                  <a:pt x="5091461" y="437315"/>
                </a:lnTo>
                <a:lnTo>
                  <a:pt x="5085629" y="437315"/>
                </a:lnTo>
                <a:lnTo>
                  <a:pt x="5082713" y="437315"/>
                </a:lnTo>
                <a:lnTo>
                  <a:pt x="5079797" y="434400"/>
                </a:lnTo>
                <a:lnTo>
                  <a:pt x="5076881" y="431485"/>
                </a:lnTo>
                <a:lnTo>
                  <a:pt x="5073965" y="431485"/>
                </a:lnTo>
                <a:lnTo>
                  <a:pt x="5071049" y="434400"/>
                </a:lnTo>
                <a:lnTo>
                  <a:pt x="5068133" y="437315"/>
                </a:lnTo>
                <a:lnTo>
                  <a:pt x="5068133" y="440230"/>
                </a:lnTo>
                <a:lnTo>
                  <a:pt x="5053552" y="446061"/>
                </a:lnTo>
                <a:lnTo>
                  <a:pt x="5036056" y="457723"/>
                </a:lnTo>
                <a:lnTo>
                  <a:pt x="5015644" y="460638"/>
                </a:lnTo>
                <a:lnTo>
                  <a:pt x="5006895" y="457723"/>
                </a:lnTo>
                <a:lnTo>
                  <a:pt x="5001063" y="457723"/>
                </a:lnTo>
                <a:lnTo>
                  <a:pt x="4998147" y="457723"/>
                </a:lnTo>
                <a:lnTo>
                  <a:pt x="4998147" y="454808"/>
                </a:lnTo>
                <a:lnTo>
                  <a:pt x="5003979" y="451892"/>
                </a:lnTo>
                <a:lnTo>
                  <a:pt x="5009811" y="448976"/>
                </a:lnTo>
                <a:lnTo>
                  <a:pt x="5018560" y="443146"/>
                </a:lnTo>
                <a:lnTo>
                  <a:pt x="5027308" y="440230"/>
                </a:lnTo>
                <a:lnTo>
                  <a:pt x="5036056" y="437315"/>
                </a:lnTo>
                <a:lnTo>
                  <a:pt x="5038972" y="434400"/>
                </a:lnTo>
                <a:lnTo>
                  <a:pt x="5041888" y="434400"/>
                </a:lnTo>
                <a:lnTo>
                  <a:pt x="5044804" y="428569"/>
                </a:lnTo>
                <a:lnTo>
                  <a:pt x="5047720" y="425653"/>
                </a:lnTo>
                <a:lnTo>
                  <a:pt x="5044804" y="422738"/>
                </a:lnTo>
                <a:lnTo>
                  <a:pt x="5038972" y="422738"/>
                </a:lnTo>
                <a:lnTo>
                  <a:pt x="5036056" y="422738"/>
                </a:lnTo>
                <a:lnTo>
                  <a:pt x="5033140" y="425653"/>
                </a:lnTo>
                <a:lnTo>
                  <a:pt x="5030224" y="425653"/>
                </a:lnTo>
                <a:lnTo>
                  <a:pt x="5027308" y="428569"/>
                </a:lnTo>
                <a:lnTo>
                  <a:pt x="5024392" y="428569"/>
                </a:lnTo>
                <a:lnTo>
                  <a:pt x="5018560" y="428569"/>
                </a:lnTo>
                <a:lnTo>
                  <a:pt x="5012728" y="428569"/>
                </a:lnTo>
                <a:lnTo>
                  <a:pt x="5009811" y="425653"/>
                </a:lnTo>
                <a:lnTo>
                  <a:pt x="5006895" y="422738"/>
                </a:lnTo>
                <a:lnTo>
                  <a:pt x="5006895" y="419823"/>
                </a:lnTo>
                <a:lnTo>
                  <a:pt x="5006895" y="416907"/>
                </a:lnTo>
                <a:lnTo>
                  <a:pt x="5003979" y="422738"/>
                </a:lnTo>
                <a:lnTo>
                  <a:pt x="5003979" y="428569"/>
                </a:lnTo>
                <a:lnTo>
                  <a:pt x="4998147" y="431485"/>
                </a:lnTo>
                <a:lnTo>
                  <a:pt x="4995231" y="434400"/>
                </a:lnTo>
                <a:lnTo>
                  <a:pt x="4992315" y="434400"/>
                </a:lnTo>
                <a:lnTo>
                  <a:pt x="4983567" y="434400"/>
                </a:lnTo>
                <a:lnTo>
                  <a:pt x="4977735" y="434400"/>
                </a:lnTo>
                <a:lnTo>
                  <a:pt x="4974819" y="431485"/>
                </a:lnTo>
                <a:lnTo>
                  <a:pt x="4971903" y="428569"/>
                </a:lnTo>
                <a:lnTo>
                  <a:pt x="4971903" y="425653"/>
                </a:lnTo>
                <a:lnTo>
                  <a:pt x="4966070" y="419823"/>
                </a:lnTo>
                <a:lnTo>
                  <a:pt x="4960238" y="416907"/>
                </a:lnTo>
                <a:lnTo>
                  <a:pt x="4960238" y="411076"/>
                </a:lnTo>
                <a:lnTo>
                  <a:pt x="4960238" y="408161"/>
                </a:lnTo>
                <a:lnTo>
                  <a:pt x="4963154" y="405245"/>
                </a:lnTo>
                <a:lnTo>
                  <a:pt x="4966070" y="402330"/>
                </a:lnTo>
                <a:lnTo>
                  <a:pt x="4968986" y="399414"/>
                </a:lnTo>
                <a:lnTo>
                  <a:pt x="4971903" y="396499"/>
                </a:lnTo>
                <a:lnTo>
                  <a:pt x="4971903" y="384838"/>
                </a:lnTo>
                <a:lnTo>
                  <a:pt x="4971903" y="381922"/>
                </a:lnTo>
                <a:lnTo>
                  <a:pt x="4971903" y="379006"/>
                </a:lnTo>
                <a:lnTo>
                  <a:pt x="4974819" y="379006"/>
                </a:lnTo>
                <a:lnTo>
                  <a:pt x="4974819" y="370260"/>
                </a:lnTo>
                <a:lnTo>
                  <a:pt x="4977735" y="361514"/>
                </a:lnTo>
                <a:lnTo>
                  <a:pt x="4980651" y="358599"/>
                </a:lnTo>
                <a:lnTo>
                  <a:pt x="4983567" y="355683"/>
                </a:lnTo>
                <a:lnTo>
                  <a:pt x="4989399" y="355683"/>
                </a:lnTo>
                <a:lnTo>
                  <a:pt x="4992315" y="355683"/>
                </a:lnTo>
                <a:lnTo>
                  <a:pt x="4998147" y="355683"/>
                </a:lnTo>
                <a:lnTo>
                  <a:pt x="5001063" y="358599"/>
                </a:lnTo>
                <a:lnTo>
                  <a:pt x="5003979" y="358599"/>
                </a:lnTo>
                <a:lnTo>
                  <a:pt x="5006895" y="367345"/>
                </a:lnTo>
                <a:lnTo>
                  <a:pt x="5009811" y="370260"/>
                </a:lnTo>
                <a:lnTo>
                  <a:pt x="5012728" y="370260"/>
                </a:lnTo>
                <a:lnTo>
                  <a:pt x="5015644" y="367345"/>
                </a:lnTo>
                <a:lnTo>
                  <a:pt x="5018560" y="367345"/>
                </a:lnTo>
                <a:lnTo>
                  <a:pt x="5024392" y="364429"/>
                </a:lnTo>
                <a:lnTo>
                  <a:pt x="5027308" y="364429"/>
                </a:lnTo>
                <a:lnTo>
                  <a:pt x="5033140" y="367345"/>
                </a:lnTo>
                <a:lnTo>
                  <a:pt x="5036056" y="373175"/>
                </a:lnTo>
                <a:lnTo>
                  <a:pt x="5038972" y="379006"/>
                </a:lnTo>
                <a:lnTo>
                  <a:pt x="5038972" y="384838"/>
                </a:lnTo>
                <a:lnTo>
                  <a:pt x="5038972" y="387753"/>
                </a:lnTo>
                <a:lnTo>
                  <a:pt x="5038972" y="393584"/>
                </a:lnTo>
                <a:lnTo>
                  <a:pt x="5041888" y="396499"/>
                </a:lnTo>
                <a:lnTo>
                  <a:pt x="5041888" y="399414"/>
                </a:lnTo>
                <a:lnTo>
                  <a:pt x="5044804" y="399414"/>
                </a:lnTo>
                <a:lnTo>
                  <a:pt x="5047720" y="396499"/>
                </a:lnTo>
                <a:lnTo>
                  <a:pt x="5050636" y="390668"/>
                </a:lnTo>
                <a:lnTo>
                  <a:pt x="5053552" y="384838"/>
                </a:lnTo>
                <a:lnTo>
                  <a:pt x="5056469" y="381922"/>
                </a:lnTo>
                <a:lnTo>
                  <a:pt x="5059385" y="376091"/>
                </a:lnTo>
                <a:lnTo>
                  <a:pt x="5062301" y="373175"/>
                </a:lnTo>
                <a:lnTo>
                  <a:pt x="5056469" y="370260"/>
                </a:lnTo>
                <a:lnTo>
                  <a:pt x="5053552" y="364429"/>
                </a:lnTo>
                <a:lnTo>
                  <a:pt x="5053552" y="361514"/>
                </a:lnTo>
                <a:lnTo>
                  <a:pt x="5056469" y="358599"/>
                </a:lnTo>
                <a:lnTo>
                  <a:pt x="5053552" y="349852"/>
                </a:lnTo>
                <a:lnTo>
                  <a:pt x="5056469" y="344021"/>
                </a:lnTo>
                <a:lnTo>
                  <a:pt x="5059385" y="338191"/>
                </a:lnTo>
                <a:lnTo>
                  <a:pt x="5065217" y="335275"/>
                </a:lnTo>
                <a:lnTo>
                  <a:pt x="5071049" y="332360"/>
                </a:lnTo>
                <a:close/>
                <a:moveTo>
                  <a:pt x="5266426" y="323613"/>
                </a:moveTo>
                <a:lnTo>
                  <a:pt x="5269343" y="323613"/>
                </a:lnTo>
                <a:lnTo>
                  <a:pt x="5272259" y="323613"/>
                </a:lnTo>
                <a:lnTo>
                  <a:pt x="5275175" y="326528"/>
                </a:lnTo>
                <a:lnTo>
                  <a:pt x="5283923" y="323613"/>
                </a:lnTo>
                <a:lnTo>
                  <a:pt x="5292671" y="323613"/>
                </a:lnTo>
                <a:lnTo>
                  <a:pt x="5298503" y="323613"/>
                </a:lnTo>
                <a:lnTo>
                  <a:pt x="5304336" y="329444"/>
                </a:lnTo>
                <a:lnTo>
                  <a:pt x="5310168" y="332359"/>
                </a:lnTo>
                <a:lnTo>
                  <a:pt x="5313084" y="338191"/>
                </a:lnTo>
                <a:lnTo>
                  <a:pt x="5316000" y="341106"/>
                </a:lnTo>
                <a:lnTo>
                  <a:pt x="5318916" y="341106"/>
                </a:lnTo>
                <a:lnTo>
                  <a:pt x="5321832" y="349852"/>
                </a:lnTo>
                <a:lnTo>
                  <a:pt x="5324748" y="358599"/>
                </a:lnTo>
                <a:lnTo>
                  <a:pt x="5321832" y="364429"/>
                </a:lnTo>
                <a:lnTo>
                  <a:pt x="5321832" y="370260"/>
                </a:lnTo>
                <a:lnTo>
                  <a:pt x="5318916" y="376091"/>
                </a:lnTo>
                <a:lnTo>
                  <a:pt x="5313084" y="381922"/>
                </a:lnTo>
                <a:lnTo>
                  <a:pt x="5307252" y="384838"/>
                </a:lnTo>
                <a:lnTo>
                  <a:pt x="5301420" y="387753"/>
                </a:lnTo>
                <a:lnTo>
                  <a:pt x="5295587" y="387753"/>
                </a:lnTo>
                <a:lnTo>
                  <a:pt x="5295587" y="390668"/>
                </a:lnTo>
                <a:lnTo>
                  <a:pt x="5283923" y="373175"/>
                </a:lnTo>
                <a:lnTo>
                  <a:pt x="5260594" y="379006"/>
                </a:lnTo>
                <a:lnTo>
                  <a:pt x="5263510" y="373175"/>
                </a:lnTo>
                <a:lnTo>
                  <a:pt x="5266426" y="364429"/>
                </a:lnTo>
                <a:lnTo>
                  <a:pt x="5266426" y="355683"/>
                </a:lnTo>
                <a:lnTo>
                  <a:pt x="5266426" y="349852"/>
                </a:lnTo>
                <a:lnTo>
                  <a:pt x="5269343" y="344021"/>
                </a:lnTo>
                <a:lnTo>
                  <a:pt x="5269343" y="341106"/>
                </a:lnTo>
                <a:lnTo>
                  <a:pt x="5266426" y="335275"/>
                </a:lnTo>
                <a:lnTo>
                  <a:pt x="5263510" y="329444"/>
                </a:lnTo>
                <a:lnTo>
                  <a:pt x="5263510" y="326528"/>
                </a:lnTo>
                <a:close/>
                <a:moveTo>
                  <a:pt x="4983567" y="300289"/>
                </a:moveTo>
                <a:lnTo>
                  <a:pt x="4986483" y="300289"/>
                </a:lnTo>
                <a:lnTo>
                  <a:pt x="4989399" y="300289"/>
                </a:lnTo>
                <a:lnTo>
                  <a:pt x="4992315" y="303204"/>
                </a:lnTo>
                <a:lnTo>
                  <a:pt x="4992315" y="309035"/>
                </a:lnTo>
                <a:lnTo>
                  <a:pt x="4992315" y="311951"/>
                </a:lnTo>
                <a:lnTo>
                  <a:pt x="4992315" y="317782"/>
                </a:lnTo>
                <a:lnTo>
                  <a:pt x="4992315" y="320697"/>
                </a:lnTo>
                <a:lnTo>
                  <a:pt x="4989399" y="323613"/>
                </a:lnTo>
                <a:lnTo>
                  <a:pt x="4986483" y="332359"/>
                </a:lnTo>
                <a:lnTo>
                  <a:pt x="4983567" y="338190"/>
                </a:lnTo>
                <a:lnTo>
                  <a:pt x="4977735" y="341105"/>
                </a:lnTo>
                <a:lnTo>
                  <a:pt x="4974819" y="341105"/>
                </a:lnTo>
                <a:lnTo>
                  <a:pt x="4971903" y="341105"/>
                </a:lnTo>
                <a:lnTo>
                  <a:pt x="4968986" y="341105"/>
                </a:lnTo>
                <a:lnTo>
                  <a:pt x="4966070" y="341105"/>
                </a:lnTo>
                <a:lnTo>
                  <a:pt x="4963154" y="335274"/>
                </a:lnTo>
                <a:lnTo>
                  <a:pt x="4963154" y="326528"/>
                </a:lnTo>
                <a:lnTo>
                  <a:pt x="4966070" y="320697"/>
                </a:lnTo>
                <a:lnTo>
                  <a:pt x="4971903" y="314866"/>
                </a:lnTo>
                <a:lnTo>
                  <a:pt x="4977735" y="309035"/>
                </a:lnTo>
                <a:lnTo>
                  <a:pt x="4980651" y="303204"/>
                </a:lnTo>
                <a:close/>
                <a:moveTo>
                  <a:pt x="5336411" y="297374"/>
                </a:moveTo>
                <a:lnTo>
                  <a:pt x="5339327" y="297374"/>
                </a:lnTo>
                <a:lnTo>
                  <a:pt x="5342243" y="297374"/>
                </a:lnTo>
                <a:lnTo>
                  <a:pt x="5345160" y="297374"/>
                </a:lnTo>
                <a:lnTo>
                  <a:pt x="5348076" y="300290"/>
                </a:lnTo>
                <a:lnTo>
                  <a:pt x="5350992" y="300290"/>
                </a:lnTo>
                <a:lnTo>
                  <a:pt x="5359740" y="300290"/>
                </a:lnTo>
                <a:lnTo>
                  <a:pt x="5365572" y="300290"/>
                </a:lnTo>
                <a:lnTo>
                  <a:pt x="5368488" y="303205"/>
                </a:lnTo>
                <a:lnTo>
                  <a:pt x="5374320" y="306120"/>
                </a:lnTo>
                <a:lnTo>
                  <a:pt x="5374320" y="309036"/>
                </a:lnTo>
                <a:lnTo>
                  <a:pt x="5374320" y="314867"/>
                </a:lnTo>
                <a:lnTo>
                  <a:pt x="5377236" y="317782"/>
                </a:lnTo>
                <a:lnTo>
                  <a:pt x="5380152" y="317782"/>
                </a:lnTo>
                <a:lnTo>
                  <a:pt x="5385985" y="317782"/>
                </a:lnTo>
                <a:lnTo>
                  <a:pt x="5388901" y="314867"/>
                </a:lnTo>
                <a:lnTo>
                  <a:pt x="5391817" y="311951"/>
                </a:lnTo>
                <a:lnTo>
                  <a:pt x="5394733" y="309036"/>
                </a:lnTo>
                <a:lnTo>
                  <a:pt x="5400565" y="309036"/>
                </a:lnTo>
                <a:lnTo>
                  <a:pt x="5403481" y="311951"/>
                </a:lnTo>
                <a:lnTo>
                  <a:pt x="5406397" y="311951"/>
                </a:lnTo>
                <a:lnTo>
                  <a:pt x="5406397" y="317782"/>
                </a:lnTo>
                <a:lnTo>
                  <a:pt x="5406397" y="320697"/>
                </a:lnTo>
                <a:lnTo>
                  <a:pt x="5406397" y="323613"/>
                </a:lnTo>
                <a:lnTo>
                  <a:pt x="5406397" y="326528"/>
                </a:lnTo>
                <a:lnTo>
                  <a:pt x="5406397" y="329444"/>
                </a:lnTo>
                <a:lnTo>
                  <a:pt x="5409313" y="329444"/>
                </a:lnTo>
                <a:lnTo>
                  <a:pt x="5409313" y="332359"/>
                </a:lnTo>
                <a:lnTo>
                  <a:pt x="5415145" y="332359"/>
                </a:lnTo>
                <a:lnTo>
                  <a:pt x="5418061" y="335275"/>
                </a:lnTo>
                <a:lnTo>
                  <a:pt x="5420977" y="341105"/>
                </a:lnTo>
                <a:lnTo>
                  <a:pt x="5423893" y="344021"/>
                </a:lnTo>
                <a:lnTo>
                  <a:pt x="5453054" y="361513"/>
                </a:lnTo>
                <a:lnTo>
                  <a:pt x="5464718" y="367344"/>
                </a:lnTo>
                <a:lnTo>
                  <a:pt x="5473467" y="370260"/>
                </a:lnTo>
                <a:lnTo>
                  <a:pt x="5479299" y="370260"/>
                </a:lnTo>
                <a:lnTo>
                  <a:pt x="5488047" y="367344"/>
                </a:lnTo>
                <a:lnTo>
                  <a:pt x="5490963" y="364429"/>
                </a:lnTo>
                <a:lnTo>
                  <a:pt x="5493879" y="364429"/>
                </a:lnTo>
                <a:lnTo>
                  <a:pt x="5493879" y="361513"/>
                </a:lnTo>
                <a:lnTo>
                  <a:pt x="5505543" y="361513"/>
                </a:lnTo>
                <a:lnTo>
                  <a:pt x="5514292" y="361513"/>
                </a:lnTo>
                <a:lnTo>
                  <a:pt x="5523040" y="361513"/>
                </a:lnTo>
                <a:lnTo>
                  <a:pt x="5528872" y="364429"/>
                </a:lnTo>
                <a:lnTo>
                  <a:pt x="5534704" y="367344"/>
                </a:lnTo>
                <a:lnTo>
                  <a:pt x="5537620" y="367344"/>
                </a:lnTo>
                <a:lnTo>
                  <a:pt x="5540536" y="367344"/>
                </a:lnTo>
                <a:lnTo>
                  <a:pt x="5552201" y="370260"/>
                </a:lnTo>
                <a:lnTo>
                  <a:pt x="5563865" y="373175"/>
                </a:lnTo>
                <a:lnTo>
                  <a:pt x="5569697" y="376091"/>
                </a:lnTo>
                <a:lnTo>
                  <a:pt x="5575529" y="379006"/>
                </a:lnTo>
                <a:lnTo>
                  <a:pt x="5578445" y="381922"/>
                </a:lnTo>
                <a:lnTo>
                  <a:pt x="5578445" y="384837"/>
                </a:lnTo>
                <a:lnTo>
                  <a:pt x="5578445" y="387752"/>
                </a:lnTo>
                <a:lnTo>
                  <a:pt x="5575529" y="390668"/>
                </a:lnTo>
                <a:lnTo>
                  <a:pt x="5572613" y="393583"/>
                </a:lnTo>
                <a:lnTo>
                  <a:pt x="5572613" y="399414"/>
                </a:lnTo>
                <a:lnTo>
                  <a:pt x="5572613" y="402330"/>
                </a:lnTo>
                <a:lnTo>
                  <a:pt x="5569697" y="405245"/>
                </a:lnTo>
                <a:lnTo>
                  <a:pt x="5563865" y="405245"/>
                </a:lnTo>
                <a:lnTo>
                  <a:pt x="5560949" y="408161"/>
                </a:lnTo>
                <a:lnTo>
                  <a:pt x="5558033" y="408161"/>
                </a:lnTo>
                <a:lnTo>
                  <a:pt x="5558033" y="416907"/>
                </a:lnTo>
                <a:lnTo>
                  <a:pt x="5558033" y="422737"/>
                </a:lnTo>
                <a:lnTo>
                  <a:pt x="5555117" y="425653"/>
                </a:lnTo>
                <a:lnTo>
                  <a:pt x="5552201" y="428569"/>
                </a:lnTo>
                <a:lnTo>
                  <a:pt x="5549285" y="431484"/>
                </a:lnTo>
                <a:lnTo>
                  <a:pt x="5543452" y="431484"/>
                </a:lnTo>
                <a:lnTo>
                  <a:pt x="5540536" y="431484"/>
                </a:lnTo>
                <a:lnTo>
                  <a:pt x="5537620" y="431484"/>
                </a:lnTo>
                <a:lnTo>
                  <a:pt x="5528872" y="425653"/>
                </a:lnTo>
                <a:lnTo>
                  <a:pt x="5520124" y="422737"/>
                </a:lnTo>
                <a:lnTo>
                  <a:pt x="5514292" y="422737"/>
                </a:lnTo>
                <a:lnTo>
                  <a:pt x="5511376" y="422737"/>
                </a:lnTo>
                <a:lnTo>
                  <a:pt x="5508460" y="425653"/>
                </a:lnTo>
                <a:lnTo>
                  <a:pt x="5508460" y="428569"/>
                </a:lnTo>
                <a:lnTo>
                  <a:pt x="5505543" y="431484"/>
                </a:lnTo>
                <a:lnTo>
                  <a:pt x="5505543" y="434399"/>
                </a:lnTo>
                <a:lnTo>
                  <a:pt x="5505543" y="437315"/>
                </a:lnTo>
                <a:lnTo>
                  <a:pt x="5488047" y="437315"/>
                </a:lnTo>
                <a:lnTo>
                  <a:pt x="5470551" y="440230"/>
                </a:lnTo>
                <a:lnTo>
                  <a:pt x="5453054" y="434399"/>
                </a:lnTo>
                <a:lnTo>
                  <a:pt x="5441390" y="431484"/>
                </a:lnTo>
                <a:lnTo>
                  <a:pt x="5438474" y="428569"/>
                </a:lnTo>
                <a:lnTo>
                  <a:pt x="5432642" y="422737"/>
                </a:lnTo>
                <a:lnTo>
                  <a:pt x="5426810" y="419823"/>
                </a:lnTo>
                <a:lnTo>
                  <a:pt x="5423893" y="419823"/>
                </a:lnTo>
                <a:lnTo>
                  <a:pt x="5418061" y="419823"/>
                </a:lnTo>
                <a:lnTo>
                  <a:pt x="5415145" y="422737"/>
                </a:lnTo>
                <a:lnTo>
                  <a:pt x="5412229" y="425653"/>
                </a:lnTo>
                <a:lnTo>
                  <a:pt x="5406397" y="425653"/>
                </a:lnTo>
                <a:lnTo>
                  <a:pt x="5403481" y="425653"/>
                </a:lnTo>
                <a:lnTo>
                  <a:pt x="5397649" y="425653"/>
                </a:lnTo>
                <a:lnTo>
                  <a:pt x="5391817" y="419823"/>
                </a:lnTo>
                <a:lnTo>
                  <a:pt x="5388901" y="413991"/>
                </a:lnTo>
                <a:lnTo>
                  <a:pt x="5388901" y="408161"/>
                </a:lnTo>
                <a:lnTo>
                  <a:pt x="5388901" y="405245"/>
                </a:lnTo>
                <a:lnTo>
                  <a:pt x="5391817" y="402330"/>
                </a:lnTo>
                <a:lnTo>
                  <a:pt x="5394733" y="402330"/>
                </a:lnTo>
                <a:lnTo>
                  <a:pt x="5397649" y="402330"/>
                </a:lnTo>
                <a:lnTo>
                  <a:pt x="5388901" y="367344"/>
                </a:lnTo>
                <a:lnTo>
                  <a:pt x="5388901" y="352767"/>
                </a:lnTo>
                <a:lnTo>
                  <a:pt x="5385985" y="344021"/>
                </a:lnTo>
                <a:lnTo>
                  <a:pt x="5385985" y="338191"/>
                </a:lnTo>
                <a:lnTo>
                  <a:pt x="5383068" y="332359"/>
                </a:lnTo>
                <a:lnTo>
                  <a:pt x="5380152" y="332359"/>
                </a:lnTo>
                <a:lnTo>
                  <a:pt x="5377236" y="332359"/>
                </a:lnTo>
                <a:lnTo>
                  <a:pt x="5374320" y="332359"/>
                </a:lnTo>
                <a:lnTo>
                  <a:pt x="5374320" y="335275"/>
                </a:lnTo>
                <a:lnTo>
                  <a:pt x="5371404" y="335275"/>
                </a:lnTo>
                <a:lnTo>
                  <a:pt x="5362656" y="341105"/>
                </a:lnTo>
                <a:lnTo>
                  <a:pt x="5356824" y="344021"/>
                </a:lnTo>
                <a:lnTo>
                  <a:pt x="5350992" y="344021"/>
                </a:lnTo>
                <a:lnTo>
                  <a:pt x="5345160" y="344021"/>
                </a:lnTo>
                <a:lnTo>
                  <a:pt x="5342243" y="341105"/>
                </a:lnTo>
                <a:lnTo>
                  <a:pt x="5342243" y="338191"/>
                </a:lnTo>
                <a:lnTo>
                  <a:pt x="5339327" y="335275"/>
                </a:lnTo>
                <a:lnTo>
                  <a:pt x="5339327" y="332359"/>
                </a:lnTo>
                <a:lnTo>
                  <a:pt x="5336411" y="320697"/>
                </a:lnTo>
                <a:lnTo>
                  <a:pt x="5333495" y="311951"/>
                </a:lnTo>
                <a:lnTo>
                  <a:pt x="5333495" y="306120"/>
                </a:lnTo>
                <a:lnTo>
                  <a:pt x="5333495" y="300290"/>
                </a:lnTo>
                <a:close/>
                <a:moveTo>
                  <a:pt x="5205189" y="239065"/>
                </a:moveTo>
                <a:lnTo>
                  <a:pt x="5211021" y="239065"/>
                </a:lnTo>
                <a:lnTo>
                  <a:pt x="5213937" y="239065"/>
                </a:lnTo>
                <a:lnTo>
                  <a:pt x="5222685" y="239065"/>
                </a:lnTo>
                <a:lnTo>
                  <a:pt x="5228517" y="241981"/>
                </a:lnTo>
                <a:lnTo>
                  <a:pt x="5231434" y="241981"/>
                </a:lnTo>
                <a:lnTo>
                  <a:pt x="5237266" y="244896"/>
                </a:lnTo>
                <a:lnTo>
                  <a:pt x="5246014" y="250727"/>
                </a:lnTo>
                <a:lnTo>
                  <a:pt x="5248930" y="262389"/>
                </a:lnTo>
                <a:lnTo>
                  <a:pt x="5246014" y="276966"/>
                </a:lnTo>
                <a:lnTo>
                  <a:pt x="5240182" y="288627"/>
                </a:lnTo>
                <a:lnTo>
                  <a:pt x="5234350" y="300289"/>
                </a:lnTo>
                <a:lnTo>
                  <a:pt x="5231434" y="303204"/>
                </a:lnTo>
                <a:lnTo>
                  <a:pt x="5240182" y="323613"/>
                </a:lnTo>
                <a:lnTo>
                  <a:pt x="5243098" y="344020"/>
                </a:lnTo>
                <a:lnTo>
                  <a:pt x="5243098" y="358598"/>
                </a:lnTo>
                <a:lnTo>
                  <a:pt x="5243098" y="364428"/>
                </a:lnTo>
                <a:lnTo>
                  <a:pt x="5246014" y="364428"/>
                </a:lnTo>
                <a:lnTo>
                  <a:pt x="5248930" y="364428"/>
                </a:lnTo>
                <a:lnTo>
                  <a:pt x="5243098" y="370260"/>
                </a:lnTo>
                <a:lnTo>
                  <a:pt x="5234350" y="370260"/>
                </a:lnTo>
                <a:lnTo>
                  <a:pt x="5225601" y="367344"/>
                </a:lnTo>
                <a:lnTo>
                  <a:pt x="5219769" y="364428"/>
                </a:lnTo>
                <a:lnTo>
                  <a:pt x="5211021" y="358598"/>
                </a:lnTo>
                <a:lnTo>
                  <a:pt x="5208105" y="349851"/>
                </a:lnTo>
                <a:lnTo>
                  <a:pt x="5205189" y="341105"/>
                </a:lnTo>
                <a:lnTo>
                  <a:pt x="5205189" y="332359"/>
                </a:lnTo>
                <a:lnTo>
                  <a:pt x="5202273" y="323613"/>
                </a:lnTo>
                <a:lnTo>
                  <a:pt x="5199357" y="317781"/>
                </a:lnTo>
                <a:lnTo>
                  <a:pt x="5196441" y="314866"/>
                </a:lnTo>
                <a:lnTo>
                  <a:pt x="5190608" y="311951"/>
                </a:lnTo>
                <a:lnTo>
                  <a:pt x="5181860" y="311951"/>
                </a:lnTo>
                <a:lnTo>
                  <a:pt x="5178944" y="311951"/>
                </a:lnTo>
                <a:lnTo>
                  <a:pt x="5173112" y="311951"/>
                </a:lnTo>
                <a:lnTo>
                  <a:pt x="5170196" y="303204"/>
                </a:lnTo>
                <a:lnTo>
                  <a:pt x="5167280" y="294458"/>
                </a:lnTo>
                <a:lnTo>
                  <a:pt x="5161448" y="288627"/>
                </a:lnTo>
                <a:lnTo>
                  <a:pt x="5158531" y="279881"/>
                </a:lnTo>
                <a:lnTo>
                  <a:pt x="5155615" y="274050"/>
                </a:lnTo>
                <a:lnTo>
                  <a:pt x="5152699" y="271135"/>
                </a:lnTo>
                <a:lnTo>
                  <a:pt x="5149783" y="259473"/>
                </a:lnTo>
                <a:lnTo>
                  <a:pt x="5149783" y="253643"/>
                </a:lnTo>
                <a:lnTo>
                  <a:pt x="5152699" y="250727"/>
                </a:lnTo>
                <a:lnTo>
                  <a:pt x="5152699" y="247811"/>
                </a:lnTo>
                <a:lnTo>
                  <a:pt x="5155615" y="247811"/>
                </a:lnTo>
                <a:lnTo>
                  <a:pt x="5161448" y="247811"/>
                </a:lnTo>
                <a:lnTo>
                  <a:pt x="5164364" y="247811"/>
                </a:lnTo>
                <a:lnTo>
                  <a:pt x="5167280" y="250727"/>
                </a:lnTo>
                <a:lnTo>
                  <a:pt x="5170196" y="253643"/>
                </a:lnTo>
                <a:lnTo>
                  <a:pt x="5173112" y="253643"/>
                </a:lnTo>
                <a:lnTo>
                  <a:pt x="5173112" y="265304"/>
                </a:lnTo>
                <a:lnTo>
                  <a:pt x="5178944" y="274050"/>
                </a:lnTo>
                <a:lnTo>
                  <a:pt x="5187692" y="279881"/>
                </a:lnTo>
                <a:lnTo>
                  <a:pt x="5196441" y="285712"/>
                </a:lnTo>
                <a:lnTo>
                  <a:pt x="5205189" y="294458"/>
                </a:lnTo>
                <a:lnTo>
                  <a:pt x="5213937" y="294458"/>
                </a:lnTo>
                <a:lnTo>
                  <a:pt x="5213937" y="285712"/>
                </a:lnTo>
                <a:lnTo>
                  <a:pt x="5208105" y="274050"/>
                </a:lnTo>
                <a:lnTo>
                  <a:pt x="5205189" y="259473"/>
                </a:lnTo>
                <a:lnTo>
                  <a:pt x="5202273" y="247811"/>
                </a:lnTo>
                <a:lnTo>
                  <a:pt x="5202273" y="241981"/>
                </a:lnTo>
                <a:close/>
                <a:moveTo>
                  <a:pt x="734851" y="180758"/>
                </a:moveTo>
                <a:lnTo>
                  <a:pt x="781507" y="212828"/>
                </a:lnTo>
                <a:lnTo>
                  <a:pt x="775675" y="247812"/>
                </a:lnTo>
                <a:lnTo>
                  <a:pt x="790255" y="276967"/>
                </a:lnTo>
                <a:lnTo>
                  <a:pt x="793171" y="291544"/>
                </a:lnTo>
                <a:lnTo>
                  <a:pt x="790255" y="309036"/>
                </a:lnTo>
                <a:lnTo>
                  <a:pt x="787339" y="320698"/>
                </a:lnTo>
                <a:lnTo>
                  <a:pt x="784424" y="323614"/>
                </a:lnTo>
                <a:lnTo>
                  <a:pt x="769844" y="373176"/>
                </a:lnTo>
                <a:lnTo>
                  <a:pt x="764011" y="405246"/>
                </a:lnTo>
                <a:lnTo>
                  <a:pt x="755262" y="431485"/>
                </a:lnTo>
                <a:lnTo>
                  <a:pt x="740682" y="489793"/>
                </a:lnTo>
                <a:lnTo>
                  <a:pt x="729018" y="501455"/>
                </a:lnTo>
                <a:lnTo>
                  <a:pt x="726102" y="495624"/>
                </a:lnTo>
                <a:lnTo>
                  <a:pt x="723186" y="489793"/>
                </a:lnTo>
                <a:lnTo>
                  <a:pt x="717353" y="483963"/>
                </a:lnTo>
                <a:lnTo>
                  <a:pt x="714437" y="475216"/>
                </a:lnTo>
                <a:lnTo>
                  <a:pt x="708606" y="466470"/>
                </a:lnTo>
                <a:lnTo>
                  <a:pt x="702773" y="460639"/>
                </a:lnTo>
                <a:lnTo>
                  <a:pt x="696941" y="454808"/>
                </a:lnTo>
                <a:lnTo>
                  <a:pt x="694025" y="446062"/>
                </a:lnTo>
                <a:lnTo>
                  <a:pt x="691108" y="437315"/>
                </a:lnTo>
                <a:lnTo>
                  <a:pt x="688193" y="428569"/>
                </a:lnTo>
                <a:lnTo>
                  <a:pt x="685277" y="422738"/>
                </a:lnTo>
                <a:lnTo>
                  <a:pt x="699857" y="402330"/>
                </a:lnTo>
                <a:lnTo>
                  <a:pt x="685277" y="390668"/>
                </a:lnTo>
                <a:lnTo>
                  <a:pt x="685277" y="373176"/>
                </a:lnTo>
                <a:lnTo>
                  <a:pt x="688193" y="370260"/>
                </a:lnTo>
                <a:lnTo>
                  <a:pt x="691108" y="367345"/>
                </a:lnTo>
                <a:lnTo>
                  <a:pt x="699857" y="364429"/>
                </a:lnTo>
                <a:lnTo>
                  <a:pt x="711522" y="358599"/>
                </a:lnTo>
                <a:lnTo>
                  <a:pt x="723186" y="346937"/>
                </a:lnTo>
                <a:lnTo>
                  <a:pt x="729018" y="341107"/>
                </a:lnTo>
                <a:lnTo>
                  <a:pt x="731934" y="335275"/>
                </a:lnTo>
                <a:lnTo>
                  <a:pt x="731934" y="332360"/>
                </a:lnTo>
                <a:lnTo>
                  <a:pt x="729018" y="326528"/>
                </a:lnTo>
                <a:lnTo>
                  <a:pt x="726102" y="323614"/>
                </a:lnTo>
                <a:lnTo>
                  <a:pt x="720269" y="320698"/>
                </a:lnTo>
                <a:lnTo>
                  <a:pt x="717353" y="320698"/>
                </a:lnTo>
                <a:lnTo>
                  <a:pt x="717353" y="317782"/>
                </a:lnTo>
                <a:lnTo>
                  <a:pt x="696941" y="317782"/>
                </a:lnTo>
                <a:lnTo>
                  <a:pt x="694025" y="335275"/>
                </a:lnTo>
                <a:lnTo>
                  <a:pt x="673613" y="346937"/>
                </a:lnTo>
                <a:lnTo>
                  <a:pt x="653200" y="317782"/>
                </a:lnTo>
                <a:lnTo>
                  <a:pt x="644451" y="303206"/>
                </a:lnTo>
                <a:lnTo>
                  <a:pt x="638619" y="285713"/>
                </a:lnTo>
                <a:lnTo>
                  <a:pt x="632788" y="274052"/>
                </a:lnTo>
                <a:lnTo>
                  <a:pt x="632788" y="268221"/>
                </a:lnTo>
                <a:lnTo>
                  <a:pt x="632788" y="233236"/>
                </a:lnTo>
                <a:lnTo>
                  <a:pt x="635703" y="204081"/>
                </a:lnTo>
                <a:lnTo>
                  <a:pt x="644451" y="204081"/>
                </a:lnTo>
                <a:lnTo>
                  <a:pt x="650284" y="206997"/>
                </a:lnTo>
                <a:lnTo>
                  <a:pt x="656116" y="212828"/>
                </a:lnTo>
                <a:lnTo>
                  <a:pt x="661949" y="218658"/>
                </a:lnTo>
                <a:lnTo>
                  <a:pt x="664864" y="224489"/>
                </a:lnTo>
                <a:lnTo>
                  <a:pt x="667780" y="230320"/>
                </a:lnTo>
                <a:lnTo>
                  <a:pt x="670697" y="230320"/>
                </a:lnTo>
                <a:lnTo>
                  <a:pt x="673613" y="230320"/>
                </a:lnTo>
                <a:lnTo>
                  <a:pt x="679445" y="230320"/>
                </a:lnTo>
                <a:lnTo>
                  <a:pt x="679445" y="227405"/>
                </a:lnTo>
                <a:lnTo>
                  <a:pt x="682361" y="221574"/>
                </a:lnTo>
                <a:lnTo>
                  <a:pt x="682361" y="218658"/>
                </a:lnTo>
                <a:lnTo>
                  <a:pt x="682361" y="212828"/>
                </a:lnTo>
                <a:lnTo>
                  <a:pt x="685277" y="209912"/>
                </a:lnTo>
                <a:lnTo>
                  <a:pt x="688193" y="209912"/>
                </a:lnTo>
                <a:lnTo>
                  <a:pt x="691108" y="209912"/>
                </a:lnTo>
                <a:lnTo>
                  <a:pt x="694025" y="209912"/>
                </a:lnTo>
                <a:lnTo>
                  <a:pt x="696941" y="209912"/>
                </a:lnTo>
                <a:lnTo>
                  <a:pt x="696941" y="212828"/>
                </a:lnTo>
                <a:lnTo>
                  <a:pt x="711522" y="224489"/>
                </a:lnTo>
                <a:lnTo>
                  <a:pt x="714437" y="218658"/>
                </a:lnTo>
                <a:lnTo>
                  <a:pt x="714437" y="215742"/>
                </a:lnTo>
                <a:lnTo>
                  <a:pt x="717353" y="206997"/>
                </a:lnTo>
                <a:lnTo>
                  <a:pt x="717353" y="201167"/>
                </a:lnTo>
                <a:lnTo>
                  <a:pt x="717353" y="195335"/>
                </a:lnTo>
                <a:lnTo>
                  <a:pt x="717353" y="192420"/>
                </a:lnTo>
                <a:lnTo>
                  <a:pt x="720269" y="189505"/>
                </a:lnTo>
                <a:lnTo>
                  <a:pt x="726102" y="186588"/>
                </a:lnTo>
                <a:lnTo>
                  <a:pt x="729018" y="183673"/>
                </a:lnTo>
                <a:lnTo>
                  <a:pt x="734851" y="183673"/>
                </a:lnTo>
                <a:close/>
                <a:moveTo>
                  <a:pt x="5015644" y="180757"/>
                </a:moveTo>
                <a:lnTo>
                  <a:pt x="5018560" y="180757"/>
                </a:lnTo>
                <a:lnTo>
                  <a:pt x="5021476" y="183673"/>
                </a:lnTo>
                <a:lnTo>
                  <a:pt x="5027308" y="186588"/>
                </a:lnTo>
                <a:lnTo>
                  <a:pt x="5030224" y="189503"/>
                </a:lnTo>
                <a:lnTo>
                  <a:pt x="5036056" y="195335"/>
                </a:lnTo>
                <a:lnTo>
                  <a:pt x="5038972" y="198250"/>
                </a:lnTo>
                <a:lnTo>
                  <a:pt x="5041888" y="198250"/>
                </a:lnTo>
                <a:lnTo>
                  <a:pt x="5038972" y="201165"/>
                </a:lnTo>
                <a:lnTo>
                  <a:pt x="5036056" y="201165"/>
                </a:lnTo>
                <a:lnTo>
                  <a:pt x="5033140" y="204081"/>
                </a:lnTo>
                <a:lnTo>
                  <a:pt x="5030224" y="209912"/>
                </a:lnTo>
                <a:lnTo>
                  <a:pt x="5027308" y="212827"/>
                </a:lnTo>
                <a:lnTo>
                  <a:pt x="5027308" y="218658"/>
                </a:lnTo>
                <a:lnTo>
                  <a:pt x="5030224" y="221574"/>
                </a:lnTo>
                <a:lnTo>
                  <a:pt x="5030224" y="224488"/>
                </a:lnTo>
                <a:lnTo>
                  <a:pt x="5027308" y="230319"/>
                </a:lnTo>
                <a:lnTo>
                  <a:pt x="5024392" y="236150"/>
                </a:lnTo>
                <a:lnTo>
                  <a:pt x="5021476" y="239066"/>
                </a:lnTo>
                <a:lnTo>
                  <a:pt x="5021476" y="241981"/>
                </a:lnTo>
                <a:lnTo>
                  <a:pt x="5018560" y="241981"/>
                </a:lnTo>
                <a:lnTo>
                  <a:pt x="5024392" y="244897"/>
                </a:lnTo>
                <a:lnTo>
                  <a:pt x="5024392" y="247812"/>
                </a:lnTo>
                <a:lnTo>
                  <a:pt x="5024392" y="250727"/>
                </a:lnTo>
                <a:lnTo>
                  <a:pt x="5024392" y="256559"/>
                </a:lnTo>
                <a:lnTo>
                  <a:pt x="5021476" y="259473"/>
                </a:lnTo>
                <a:lnTo>
                  <a:pt x="5018560" y="262389"/>
                </a:lnTo>
                <a:lnTo>
                  <a:pt x="5012728" y="271135"/>
                </a:lnTo>
                <a:lnTo>
                  <a:pt x="5003979" y="274051"/>
                </a:lnTo>
                <a:lnTo>
                  <a:pt x="4998147" y="274051"/>
                </a:lnTo>
                <a:lnTo>
                  <a:pt x="4992315" y="271135"/>
                </a:lnTo>
                <a:lnTo>
                  <a:pt x="4986483" y="268220"/>
                </a:lnTo>
                <a:lnTo>
                  <a:pt x="4983567" y="265305"/>
                </a:lnTo>
                <a:lnTo>
                  <a:pt x="4980651" y="274051"/>
                </a:lnTo>
                <a:lnTo>
                  <a:pt x="4974819" y="279882"/>
                </a:lnTo>
                <a:lnTo>
                  <a:pt x="4971903" y="288628"/>
                </a:lnTo>
                <a:lnTo>
                  <a:pt x="4966070" y="294458"/>
                </a:lnTo>
                <a:lnTo>
                  <a:pt x="4960238" y="300290"/>
                </a:lnTo>
                <a:lnTo>
                  <a:pt x="4957322" y="306121"/>
                </a:lnTo>
                <a:lnTo>
                  <a:pt x="4954406" y="309036"/>
                </a:lnTo>
                <a:lnTo>
                  <a:pt x="4951490" y="309036"/>
                </a:lnTo>
                <a:lnTo>
                  <a:pt x="4942742" y="311951"/>
                </a:lnTo>
                <a:lnTo>
                  <a:pt x="4936910" y="311951"/>
                </a:lnTo>
                <a:lnTo>
                  <a:pt x="4933994" y="309036"/>
                </a:lnTo>
                <a:lnTo>
                  <a:pt x="4931078" y="306121"/>
                </a:lnTo>
                <a:lnTo>
                  <a:pt x="4928162" y="306121"/>
                </a:lnTo>
                <a:lnTo>
                  <a:pt x="4928162" y="303206"/>
                </a:lnTo>
                <a:lnTo>
                  <a:pt x="4910665" y="311951"/>
                </a:lnTo>
                <a:lnTo>
                  <a:pt x="4896085" y="309036"/>
                </a:lnTo>
                <a:lnTo>
                  <a:pt x="4884421" y="303206"/>
                </a:lnTo>
                <a:lnTo>
                  <a:pt x="4878588" y="300290"/>
                </a:lnTo>
                <a:lnTo>
                  <a:pt x="4872756" y="291544"/>
                </a:lnTo>
                <a:lnTo>
                  <a:pt x="4869840" y="288628"/>
                </a:lnTo>
                <a:lnTo>
                  <a:pt x="4869840" y="285712"/>
                </a:lnTo>
                <a:lnTo>
                  <a:pt x="4869840" y="282797"/>
                </a:lnTo>
                <a:lnTo>
                  <a:pt x="4872756" y="279882"/>
                </a:lnTo>
                <a:lnTo>
                  <a:pt x="4875672" y="279882"/>
                </a:lnTo>
                <a:lnTo>
                  <a:pt x="4881505" y="279882"/>
                </a:lnTo>
                <a:lnTo>
                  <a:pt x="4887337" y="279882"/>
                </a:lnTo>
                <a:lnTo>
                  <a:pt x="4890253" y="276966"/>
                </a:lnTo>
                <a:lnTo>
                  <a:pt x="4896085" y="276966"/>
                </a:lnTo>
                <a:lnTo>
                  <a:pt x="4907749" y="268220"/>
                </a:lnTo>
                <a:lnTo>
                  <a:pt x="4922329" y="256559"/>
                </a:lnTo>
                <a:lnTo>
                  <a:pt x="4933994" y="239066"/>
                </a:lnTo>
                <a:lnTo>
                  <a:pt x="4945658" y="224488"/>
                </a:lnTo>
                <a:lnTo>
                  <a:pt x="4954406" y="212827"/>
                </a:lnTo>
                <a:lnTo>
                  <a:pt x="4957322" y="209912"/>
                </a:lnTo>
                <a:lnTo>
                  <a:pt x="4963154" y="204081"/>
                </a:lnTo>
                <a:lnTo>
                  <a:pt x="4971903" y="201165"/>
                </a:lnTo>
                <a:lnTo>
                  <a:pt x="4980651" y="198250"/>
                </a:lnTo>
                <a:lnTo>
                  <a:pt x="4989399" y="198250"/>
                </a:lnTo>
                <a:lnTo>
                  <a:pt x="4992315" y="198250"/>
                </a:lnTo>
                <a:lnTo>
                  <a:pt x="4995231" y="198250"/>
                </a:lnTo>
                <a:close/>
                <a:moveTo>
                  <a:pt x="1236413" y="157434"/>
                </a:moveTo>
                <a:lnTo>
                  <a:pt x="1250994" y="160349"/>
                </a:lnTo>
                <a:lnTo>
                  <a:pt x="1262659" y="160349"/>
                </a:lnTo>
                <a:lnTo>
                  <a:pt x="1268491" y="163265"/>
                </a:lnTo>
                <a:lnTo>
                  <a:pt x="1265574" y="166180"/>
                </a:lnTo>
                <a:lnTo>
                  <a:pt x="1262659" y="172011"/>
                </a:lnTo>
                <a:lnTo>
                  <a:pt x="1256827" y="177842"/>
                </a:lnTo>
                <a:lnTo>
                  <a:pt x="1253910" y="183673"/>
                </a:lnTo>
                <a:lnTo>
                  <a:pt x="1253910" y="189503"/>
                </a:lnTo>
                <a:lnTo>
                  <a:pt x="1253910" y="192419"/>
                </a:lnTo>
                <a:lnTo>
                  <a:pt x="1256827" y="198250"/>
                </a:lnTo>
                <a:lnTo>
                  <a:pt x="1259742" y="198250"/>
                </a:lnTo>
                <a:lnTo>
                  <a:pt x="1262659" y="201165"/>
                </a:lnTo>
                <a:lnTo>
                  <a:pt x="1288903" y="204080"/>
                </a:lnTo>
                <a:lnTo>
                  <a:pt x="1315148" y="189503"/>
                </a:lnTo>
                <a:lnTo>
                  <a:pt x="1318064" y="186588"/>
                </a:lnTo>
                <a:lnTo>
                  <a:pt x="1320980" y="183673"/>
                </a:lnTo>
                <a:lnTo>
                  <a:pt x="1323897" y="183673"/>
                </a:lnTo>
                <a:lnTo>
                  <a:pt x="1326812" y="180758"/>
                </a:lnTo>
                <a:lnTo>
                  <a:pt x="1329728" y="180758"/>
                </a:lnTo>
                <a:lnTo>
                  <a:pt x="1332644" y="180758"/>
                </a:lnTo>
                <a:lnTo>
                  <a:pt x="1332644" y="183673"/>
                </a:lnTo>
                <a:lnTo>
                  <a:pt x="1332644" y="189503"/>
                </a:lnTo>
                <a:lnTo>
                  <a:pt x="1329728" y="198250"/>
                </a:lnTo>
                <a:lnTo>
                  <a:pt x="1323897" y="204080"/>
                </a:lnTo>
                <a:lnTo>
                  <a:pt x="1318064" y="209912"/>
                </a:lnTo>
                <a:lnTo>
                  <a:pt x="1312232" y="215742"/>
                </a:lnTo>
                <a:lnTo>
                  <a:pt x="1306399" y="218658"/>
                </a:lnTo>
                <a:lnTo>
                  <a:pt x="1300568" y="221573"/>
                </a:lnTo>
                <a:lnTo>
                  <a:pt x="1297651" y="239066"/>
                </a:lnTo>
                <a:lnTo>
                  <a:pt x="1271407" y="259473"/>
                </a:lnTo>
                <a:lnTo>
                  <a:pt x="1245162" y="221573"/>
                </a:lnTo>
                <a:lnTo>
                  <a:pt x="1239330" y="221573"/>
                </a:lnTo>
                <a:lnTo>
                  <a:pt x="1221834" y="221573"/>
                </a:lnTo>
                <a:lnTo>
                  <a:pt x="1204337" y="218658"/>
                </a:lnTo>
                <a:lnTo>
                  <a:pt x="1183924" y="212827"/>
                </a:lnTo>
                <a:lnTo>
                  <a:pt x="1175177" y="206996"/>
                </a:lnTo>
                <a:lnTo>
                  <a:pt x="1172260" y="204080"/>
                </a:lnTo>
                <a:lnTo>
                  <a:pt x="1172260" y="201165"/>
                </a:lnTo>
                <a:lnTo>
                  <a:pt x="1175177" y="198250"/>
                </a:lnTo>
                <a:lnTo>
                  <a:pt x="1178093" y="192419"/>
                </a:lnTo>
                <a:lnTo>
                  <a:pt x="1186841" y="192419"/>
                </a:lnTo>
                <a:lnTo>
                  <a:pt x="1192672" y="189503"/>
                </a:lnTo>
                <a:lnTo>
                  <a:pt x="1201421" y="186588"/>
                </a:lnTo>
                <a:lnTo>
                  <a:pt x="1204337" y="183673"/>
                </a:lnTo>
                <a:lnTo>
                  <a:pt x="1207253" y="180758"/>
                </a:lnTo>
                <a:lnTo>
                  <a:pt x="1210169" y="174926"/>
                </a:lnTo>
                <a:lnTo>
                  <a:pt x="1210169" y="172011"/>
                </a:lnTo>
                <a:lnTo>
                  <a:pt x="1221834" y="163265"/>
                </a:lnTo>
                <a:close/>
                <a:moveTo>
                  <a:pt x="2292032" y="148688"/>
                </a:moveTo>
                <a:lnTo>
                  <a:pt x="2309528" y="154519"/>
                </a:lnTo>
                <a:lnTo>
                  <a:pt x="2318276" y="160349"/>
                </a:lnTo>
                <a:lnTo>
                  <a:pt x="2321192" y="163265"/>
                </a:lnTo>
                <a:lnTo>
                  <a:pt x="2321192" y="169095"/>
                </a:lnTo>
                <a:lnTo>
                  <a:pt x="2321192" y="172011"/>
                </a:lnTo>
                <a:lnTo>
                  <a:pt x="2318276" y="174927"/>
                </a:lnTo>
                <a:lnTo>
                  <a:pt x="2315360" y="174927"/>
                </a:lnTo>
                <a:lnTo>
                  <a:pt x="2312444" y="177842"/>
                </a:lnTo>
                <a:lnTo>
                  <a:pt x="2309528" y="177842"/>
                </a:lnTo>
                <a:lnTo>
                  <a:pt x="2294948" y="215742"/>
                </a:lnTo>
                <a:lnTo>
                  <a:pt x="2306612" y="224489"/>
                </a:lnTo>
                <a:lnTo>
                  <a:pt x="2309528" y="250728"/>
                </a:lnTo>
                <a:lnTo>
                  <a:pt x="2315360" y="250728"/>
                </a:lnTo>
                <a:lnTo>
                  <a:pt x="2324109" y="250728"/>
                </a:lnTo>
                <a:lnTo>
                  <a:pt x="2335773" y="247812"/>
                </a:lnTo>
                <a:lnTo>
                  <a:pt x="2350353" y="241981"/>
                </a:lnTo>
                <a:lnTo>
                  <a:pt x="2370766" y="230320"/>
                </a:lnTo>
                <a:lnTo>
                  <a:pt x="2388262" y="224489"/>
                </a:lnTo>
                <a:lnTo>
                  <a:pt x="2408675" y="227405"/>
                </a:lnTo>
                <a:lnTo>
                  <a:pt x="2426171" y="241981"/>
                </a:lnTo>
                <a:lnTo>
                  <a:pt x="2434919" y="262389"/>
                </a:lnTo>
                <a:lnTo>
                  <a:pt x="2432003" y="288629"/>
                </a:lnTo>
                <a:lnTo>
                  <a:pt x="2432003" y="323614"/>
                </a:lnTo>
                <a:lnTo>
                  <a:pt x="2429087" y="326528"/>
                </a:lnTo>
                <a:lnTo>
                  <a:pt x="2423255" y="338191"/>
                </a:lnTo>
                <a:lnTo>
                  <a:pt x="2411591" y="358599"/>
                </a:lnTo>
                <a:lnTo>
                  <a:pt x="2388262" y="381922"/>
                </a:lnTo>
                <a:lnTo>
                  <a:pt x="2350353" y="428569"/>
                </a:lnTo>
                <a:lnTo>
                  <a:pt x="2315360" y="431485"/>
                </a:lnTo>
                <a:lnTo>
                  <a:pt x="2327025" y="446062"/>
                </a:lnTo>
                <a:lnTo>
                  <a:pt x="2332857" y="475216"/>
                </a:lnTo>
                <a:lnTo>
                  <a:pt x="2344521" y="475216"/>
                </a:lnTo>
                <a:lnTo>
                  <a:pt x="2347437" y="472300"/>
                </a:lnTo>
                <a:lnTo>
                  <a:pt x="2350353" y="469385"/>
                </a:lnTo>
                <a:lnTo>
                  <a:pt x="2353269" y="463554"/>
                </a:lnTo>
                <a:lnTo>
                  <a:pt x="2356185" y="454808"/>
                </a:lnTo>
                <a:lnTo>
                  <a:pt x="2362017" y="448977"/>
                </a:lnTo>
                <a:lnTo>
                  <a:pt x="2367850" y="443147"/>
                </a:lnTo>
                <a:lnTo>
                  <a:pt x="2376598" y="440231"/>
                </a:lnTo>
                <a:lnTo>
                  <a:pt x="2379514" y="437315"/>
                </a:lnTo>
                <a:lnTo>
                  <a:pt x="2385346" y="431485"/>
                </a:lnTo>
                <a:lnTo>
                  <a:pt x="2391178" y="425653"/>
                </a:lnTo>
                <a:lnTo>
                  <a:pt x="2397010" y="416908"/>
                </a:lnTo>
                <a:lnTo>
                  <a:pt x="2399926" y="411077"/>
                </a:lnTo>
                <a:lnTo>
                  <a:pt x="2402843" y="405246"/>
                </a:lnTo>
                <a:lnTo>
                  <a:pt x="2405759" y="402330"/>
                </a:lnTo>
                <a:lnTo>
                  <a:pt x="2408675" y="399414"/>
                </a:lnTo>
                <a:lnTo>
                  <a:pt x="2411591" y="396499"/>
                </a:lnTo>
                <a:lnTo>
                  <a:pt x="2414507" y="396499"/>
                </a:lnTo>
                <a:lnTo>
                  <a:pt x="2420339" y="393584"/>
                </a:lnTo>
                <a:lnTo>
                  <a:pt x="2423255" y="393584"/>
                </a:lnTo>
                <a:lnTo>
                  <a:pt x="2426171" y="396499"/>
                </a:lnTo>
                <a:lnTo>
                  <a:pt x="2432003" y="399414"/>
                </a:lnTo>
                <a:lnTo>
                  <a:pt x="2434919" y="408161"/>
                </a:lnTo>
                <a:lnTo>
                  <a:pt x="2434919" y="413992"/>
                </a:lnTo>
                <a:lnTo>
                  <a:pt x="2434919" y="416908"/>
                </a:lnTo>
                <a:lnTo>
                  <a:pt x="2432003" y="419823"/>
                </a:lnTo>
                <a:lnTo>
                  <a:pt x="2420339" y="425653"/>
                </a:lnTo>
                <a:lnTo>
                  <a:pt x="2426171" y="434400"/>
                </a:lnTo>
                <a:lnTo>
                  <a:pt x="2437835" y="443147"/>
                </a:lnTo>
                <a:lnTo>
                  <a:pt x="2443668" y="446062"/>
                </a:lnTo>
                <a:lnTo>
                  <a:pt x="2458248" y="451893"/>
                </a:lnTo>
                <a:lnTo>
                  <a:pt x="2475744" y="460639"/>
                </a:lnTo>
                <a:lnTo>
                  <a:pt x="2499073" y="463554"/>
                </a:lnTo>
                <a:lnTo>
                  <a:pt x="2519485" y="463554"/>
                </a:lnTo>
                <a:lnTo>
                  <a:pt x="2569059" y="489793"/>
                </a:lnTo>
                <a:lnTo>
                  <a:pt x="2574891" y="492708"/>
                </a:lnTo>
                <a:lnTo>
                  <a:pt x="2589471" y="495624"/>
                </a:lnTo>
                <a:lnTo>
                  <a:pt x="2606968" y="498539"/>
                </a:lnTo>
                <a:lnTo>
                  <a:pt x="2624464" y="501455"/>
                </a:lnTo>
                <a:lnTo>
                  <a:pt x="2641960" y="495624"/>
                </a:lnTo>
                <a:lnTo>
                  <a:pt x="2647793" y="489793"/>
                </a:lnTo>
                <a:lnTo>
                  <a:pt x="2653625" y="486878"/>
                </a:lnTo>
                <a:lnTo>
                  <a:pt x="2659457" y="483963"/>
                </a:lnTo>
                <a:lnTo>
                  <a:pt x="2662373" y="481047"/>
                </a:lnTo>
                <a:lnTo>
                  <a:pt x="2668205" y="481047"/>
                </a:lnTo>
                <a:lnTo>
                  <a:pt x="2676953" y="483963"/>
                </a:lnTo>
                <a:lnTo>
                  <a:pt x="2685702" y="483963"/>
                </a:lnTo>
                <a:lnTo>
                  <a:pt x="2700282" y="486878"/>
                </a:lnTo>
                <a:lnTo>
                  <a:pt x="2711946" y="489793"/>
                </a:lnTo>
                <a:lnTo>
                  <a:pt x="2720694" y="495624"/>
                </a:lnTo>
                <a:lnTo>
                  <a:pt x="2726527" y="498539"/>
                </a:lnTo>
                <a:lnTo>
                  <a:pt x="2729443" y="504371"/>
                </a:lnTo>
                <a:lnTo>
                  <a:pt x="2732359" y="504371"/>
                </a:lnTo>
                <a:lnTo>
                  <a:pt x="2735275" y="504371"/>
                </a:lnTo>
                <a:lnTo>
                  <a:pt x="2738191" y="501455"/>
                </a:lnTo>
                <a:lnTo>
                  <a:pt x="2744023" y="501455"/>
                </a:lnTo>
                <a:lnTo>
                  <a:pt x="2749855" y="504371"/>
                </a:lnTo>
                <a:lnTo>
                  <a:pt x="2752771" y="507286"/>
                </a:lnTo>
                <a:lnTo>
                  <a:pt x="2755687" y="510201"/>
                </a:lnTo>
                <a:lnTo>
                  <a:pt x="2758603" y="518948"/>
                </a:lnTo>
                <a:lnTo>
                  <a:pt x="2752771" y="548102"/>
                </a:lnTo>
                <a:lnTo>
                  <a:pt x="2752771" y="591833"/>
                </a:lnTo>
                <a:lnTo>
                  <a:pt x="2764435" y="615157"/>
                </a:lnTo>
                <a:lnTo>
                  <a:pt x="2770268" y="635565"/>
                </a:lnTo>
                <a:lnTo>
                  <a:pt x="2773184" y="629734"/>
                </a:lnTo>
                <a:lnTo>
                  <a:pt x="2779016" y="626819"/>
                </a:lnTo>
                <a:lnTo>
                  <a:pt x="2781932" y="620987"/>
                </a:lnTo>
                <a:lnTo>
                  <a:pt x="2787764" y="615157"/>
                </a:lnTo>
                <a:lnTo>
                  <a:pt x="2790680" y="609326"/>
                </a:lnTo>
                <a:lnTo>
                  <a:pt x="2790680" y="603495"/>
                </a:lnTo>
                <a:lnTo>
                  <a:pt x="2793596" y="597664"/>
                </a:lnTo>
                <a:lnTo>
                  <a:pt x="2799428" y="591833"/>
                </a:lnTo>
                <a:lnTo>
                  <a:pt x="2802344" y="586002"/>
                </a:lnTo>
                <a:lnTo>
                  <a:pt x="2805260" y="580172"/>
                </a:lnTo>
                <a:lnTo>
                  <a:pt x="2808177" y="577256"/>
                </a:lnTo>
                <a:lnTo>
                  <a:pt x="2831505" y="600579"/>
                </a:lnTo>
                <a:lnTo>
                  <a:pt x="2851918" y="600579"/>
                </a:lnTo>
                <a:lnTo>
                  <a:pt x="2863582" y="591833"/>
                </a:lnTo>
                <a:lnTo>
                  <a:pt x="2895659" y="612241"/>
                </a:lnTo>
                <a:lnTo>
                  <a:pt x="2913155" y="603495"/>
                </a:lnTo>
                <a:lnTo>
                  <a:pt x="2924819" y="600579"/>
                </a:lnTo>
                <a:lnTo>
                  <a:pt x="2924819" y="594749"/>
                </a:lnTo>
                <a:lnTo>
                  <a:pt x="2924819" y="580172"/>
                </a:lnTo>
                <a:lnTo>
                  <a:pt x="2924819" y="565595"/>
                </a:lnTo>
                <a:lnTo>
                  <a:pt x="2927735" y="551017"/>
                </a:lnTo>
                <a:lnTo>
                  <a:pt x="2939400" y="545187"/>
                </a:lnTo>
                <a:lnTo>
                  <a:pt x="2948148" y="542271"/>
                </a:lnTo>
                <a:lnTo>
                  <a:pt x="2956896" y="539355"/>
                </a:lnTo>
                <a:lnTo>
                  <a:pt x="2959812" y="533524"/>
                </a:lnTo>
                <a:lnTo>
                  <a:pt x="2962728" y="527693"/>
                </a:lnTo>
                <a:lnTo>
                  <a:pt x="2956896" y="521863"/>
                </a:lnTo>
                <a:lnTo>
                  <a:pt x="2962728" y="521863"/>
                </a:lnTo>
                <a:lnTo>
                  <a:pt x="2977309" y="527693"/>
                </a:lnTo>
                <a:lnTo>
                  <a:pt x="2997721" y="533524"/>
                </a:lnTo>
                <a:lnTo>
                  <a:pt x="3018134" y="536441"/>
                </a:lnTo>
                <a:lnTo>
                  <a:pt x="3035630" y="539355"/>
                </a:lnTo>
                <a:lnTo>
                  <a:pt x="3044378" y="539355"/>
                </a:lnTo>
                <a:lnTo>
                  <a:pt x="3050210" y="542271"/>
                </a:lnTo>
                <a:lnTo>
                  <a:pt x="3053127" y="545187"/>
                </a:lnTo>
                <a:lnTo>
                  <a:pt x="3056043" y="551017"/>
                </a:lnTo>
                <a:lnTo>
                  <a:pt x="3056043" y="556848"/>
                </a:lnTo>
                <a:lnTo>
                  <a:pt x="3056043" y="559764"/>
                </a:lnTo>
                <a:lnTo>
                  <a:pt x="3056043" y="565595"/>
                </a:lnTo>
                <a:lnTo>
                  <a:pt x="3058959" y="568509"/>
                </a:lnTo>
                <a:lnTo>
                  <a:pt x="3061875" y="568509"/>
                </a:lnTo>
                <a:lnTo>
                  <a:pt x="3064791" y="571426"/>
                </a:lnTo>
                <a:lnTo>
                  <a:pt x="3067707" y="568509"/>
                </a:lnTo>
                <a:lnTo>
                  <a:pt x="3070623" y="568509"/>
                </a:lnTo>
                <a:lnTo>
                  <a:pt x="3073539" y="568509"/>
                </a:lnTo>
                <a:lnTo>
                  <a:pt x="3076455" y="565595"/>
                </a:lnTo>
                <a:lnTo>
                  <a:pt x="3082287" y="559764"/>
                </a:lnTo>
                <a:lnTo>
                  <a:pt x="3088119" y="556848"/>
                </a:lnTo>
                <a:lnTo>
                  <a:pt x="3093952" y="553932"/>
                </a:lnTo>
                <a:lnTo>
                  <a:pt x="3099784" y="551017"/>
                </a:lnTo>
                <a:lnTo>
                  <a:pt x="3105616" y="551017"/>
                </a:lnTo>
                <a:lnTo>
                  <a:pt x="3111448" y="553932"/>
                </a:lnTo>
                <a:lnTo>
                  <a:pt x="3117280" y="559764"/>
                </a:lnTo>
                <a:lnTo>
                  <a:pt x="3120196" y="571426"/>
                </a:lnTo>
                <a:lnTo>
                  <a:pt x="3123112" y="583087"/>
                </a:lnTo>
                <a:lnTo>
                  <a:pt x="3126028" y="591833"/>
                </a:lnTo>
                <a:lnTo>
                  <a:pt x="3126028" y="597664"/>
                </a:lnTo>
                <a:lnTo>
                  <a:pt x="3123112" y="600579"/>
                </a:lnTo>
                <a:lnTo>
                  <a:pt x="3134777" y="606411"/>
                </a:lnTo>
                <a:lnTo>
                  <a:pt x="3134777" y="620987"/>
                </a:lnTo>
                <a:lnTo>
                  <a:pt x="3137693" y="620987"/>
                </a:lnTo>
                <a:lnTo>
                  <a:pt x="3140609" y="618072"/>
                </a:lnTo>
                <a:lnTo>
                  <a:pt x="3146441" y="618072"/>
                </a:lnTo>
                <a:lnTo>
                  <a:pt x="3155189" y="620987"/>
                </a:lnTo>
                <a:lnTo>
                  <a:pt x="3161021" y="626819"/>
                </a:lnTo>
                <a:lnTo>
                  <a:pt x="3178518" y="629734"/>
                </a:lnTo>
                <a:lnTo>
                  <a:pt x="3198930" y="629734"/>
                </a:lnTo>
                <a:lnTo>
                  <a:pt x="3219343" y="626819"/>
                </a:lnTo>
                <a:lnTo>
                  <a:pt x="3228091" y="626819"/>
                </a:lnTo>
                <a:lnTo>
                  <a:pt x="3231007" y="623903"/>
                </a:lnTo>
                <a:lnTo>
                  <a:pt x="3245587" y="623903"/>
                </a:lnTo>
                <a:lnTo>
                  <a:pt x="3263084" y="623903"/>
                </a:lnTo>
                <a:lnTo>
                  <a:pt x="3283496" y="632649"/>
                </a:lnTo>
                <a:lnTo>
                  <a:pt x="3298077" y="647226"/>
                </a:lnTo>
                <a:lnTo>
                  <a:pt x="3303909" y="670549"/>
                </a:lnTo>
                <a:lnTo>
                  <a:pt x="3306825" y="688042"/>
                </a:lnTo>
                <a:lnTo>
                  <a:pt x="3303909" y="699704"/>
                </a:lnTo>
                <a:lnTo>
                  <a:pt x="3303909" y="702619"/>
                </a:lnTo>
                <a:lnTo>
                  <a:pt x="3321405" y="728858"/>
                </a:lnTo>
                <a:lnTo>
                  <a:pt x="3344734" y="699704"/>
                </a:lnTo>
                <a:lnTo>
                  <a:pt x="3408887" y="705534"/>
                </a:lnTo>
                <a:lnTo>
                  <a:pt x="3420552" y="711365"/>
                </a:lnTo>
                <a:lnTo>
                  <a:pt x="3475957" y="688042"/>
                </a:lnTo>
                <a:lnTo>
                  <a:pt x="3475957" y="696788"/>
                </a:lnTo>
                <a:lnTo>
                  <a:pt x="3455545" y="711365"/>
                </a:lnTo>
                <a:lnTo>
                  <a:pt x="3481789" y="743435"/>
                </a:lnTo>
                <a:lnTo>
                  <a:pt x="3481789" y="755097"/>
                </a:lnTo>
                <a:lnTo>
                  <a:pt x="3499286" y="752181"/>
                </a:lnTo>
                <a:lnTo>
                  <a:pt x="3505118" y="740520"/>
                </a:lnTo>
                <a:lnTo>
                  <a:pt x="3505118" y="714281"/>
                </a:lnTo>
                <a:lnTo>
                  <a:pt x="3508034" y="679296"/>
                </a:lnTo>
                <a:lnTo>
                  <a:pt x="3513866" y="679296"/>
                </a:lnTo>
                <a:lnTo>
                  <a:pt x="3519698" y="682211"/>
                </a:lnTo>
                <a:lnTo>
                  <a:pt x="3528446" y="682211"/>
                </a:lnTo>
                <a:lnTo>
                  <a:pt x="3534278" y="688042"/>
                </a:lnTo>
                <a:lnTo>
                  <a:pt x="3537195" y="690957"/>
                </a:lnTo>
                <a:lnTo>
                  <a:pt x="3548859" y="693873"/>
                </a:lnTo>
                <a:lnTo>
                  <a:pt x="3566355" y="696788"/>
                </a:lnTo>
                <a:lnTo>
                  <a:pt x="3583852" y="696788"/>
                </a:lnTo>
                <a:lnTo>
                  <a:pt x="3592600" y="696788"/>
                </a:lnTo>
                <a:lnTo>
                  <a:pt x="3642173" y="740520"/>
                </a:lnTo>
                <a:lnTo>
                  <a:pt x="3648005" y="743435"/>
                </a:lnTo>
                <a:lnTo>
                  <a:pt x="3665502" y="749266"/>
                </a:lnTo>
                <a:lnTo>
                  <a:pt x="3685914" y="760928"/>
                </a:lnTo>
                <a:lnTo>
                  <a:pt x="3709243" y="778420"/>
                </a:lnTo>
                <a:lnTo>
                  <a:pt x="3729655" y="798828"/>
                </a:lnTo>
                <a:lnTo>
                  <a:pt x="3747152" y="825067"/>
                </a:lnTo>
                <a:lnTo>
                  <a:pt x="3758816" y="848391"/>
                </a:lnTo>
                <a:lnTo>
                  <a:pt x="3758816" y="845475"/>
                </a:lnTo>
                <a:lnTo>
                  <a:pt x="3761732" y="845475"/>
                </a:lnTo>
                <a:lnTo>
                  <a:pt x="3764648" y="839644"/>
                </a:lnTo>
                <a:lnTo>
                  <a:pt x="3767564" y="839644"/>
                </a:lnTo>
                <a:lnTo>
                  <a:pt x="3773396" y="836729"/>
                </a:lnTo>
                <a:lnTo>
                  <a:pt x="3779229" y="836729"/>
                </a:lnTo>
                <a:lnTo>
                  <a:pt x="3785061" y="842560"/>
                </a:lnTo>
                <a:lnTo>
                  <a:pt x="3799641" y="851306"/>
                </a:lnTo>
                <a:lnTo>
                  <a:pt x="3817137" y="860052"/>
                </a:lnTo>
                <a:lnTo>
                  <a:pt x="3831718" y="868799"/>
                </a:lnTo>
                <a:lnTo>
                  <a:pt x="3843382" y="877545"/>
                </a:lnTo>
                <a:lnTo>
                  <a:pt x="3840466" y="889207"/>
                </a:lnTo>
                <a:lnTo>
                  <a:pt x="3834634" y="895038"/>
                </a:lnTo>
                <a:lnTo>
                  <a:pt x="3828802" y="900868"/>
                </a:lnTo>
                <a:lnTo>
                  <a:pt x="3820054" y="903784"/>
                </a:lnTo>
                <a:lnTo>
                  <a:pt x="3811305" y="903784"/>
                </a:lnTo>
                <a:lnTo>
                  <a:pt x="3805473" y="903784"/>
                </a:lnTo>
                <a:lnTo>
                  <a:pt x="3799641" y="903784"/>
                </a:lnTo>
                <a:lnTo>
                  <a:pt x="3796725" y="903784"/>
                </a:lnTo>
                <a:lnTo>
                  <a:pt x="3796725" y="912530"/>
                </a:lnTo>
                <a:lnTo>
                  <a:pt x="3790893" y="950431"/>
                </a:lnTo>
                <a:lnTo>
                  <a:pt x="3787977" y="950431"/>
                </a:lnTo>
                <a:lnTo>
                  <a:pt x="3782145" y="953346"/>
                </a:lnTo>
                <a:lnTo>
                  <a:pt x="3779229" y="950431"/>
                </a:lnTo>
                <a:lnTo>
                  <a:pt x="3773396" y="947515"/>
                </a:lnTo>
                <a:lnTo>
                  <a:pt x="3761732" y="938769"/>
                </a:lnTo>
                <a:lnTo>
                  <a:pt x="3750068" y="927107"/>
                </a:lnTo>
                <a:lnTo>
                  <a:pt x="3738404" y="915446"/>
                </a:lnTo>
                <a:lnTo>
                  <a:pt x="3729655" y="906699"/>
                </a:lnTo>
                <a:lnTo>
                  <a:pt x="3723823" y="903784"/>
                </a:lnTo>
                <a:lnTo>
                  <a:pt x="3697579" y="895038"/>
                </a:lnTo>
                <a:lnTo>
                  <a:pt x="3685914" y="868799"/>
                </a:lnTo>
                <a:lnTo>
                  <a:pt x="3671334" y="880460"/>
                </a:lnTo>
                <a:lnTo>
                  <a:pt x="3674250" y="903784"/>
                </a:lnTo>
                <a:lnTo>
                  <a:pt x="3642173" y="935854"/>
                </a:lnTo>
                <a:lnTo>
                  <a:pt x="3639257" y="938769"/>
                </a:lnTo>
                <a:lnTo>
                  <a:pt x="3633425" y="941684"/>
                </a:lnTo>
                <a:lnTo>
                  <a:pt x="3630509" y="944600"/>
                </a:lnTo>
                <a:lnTo>
                  <a:pt x="3624677" y="944600"/>
                </a:lnTo>
                <a:lnTo>
                  <a:pt x="3618845" y="944600"/>
                </a:lnTo>
                <a:lnTo>
                  <a:pt x="3613012" y="944600"/>
                </a:lnTo>
                <a:lnTo>
                  <a:pt x="3610096" y="944600"/>
                </a:lnTo>
                <a:lnTo>
                  <a:pt x="3610096" y="950431"/>
                </a:lnTo>
                <a:lnTo>
                  <a:pt x="3610096" y="953346"/>
                </a:lnTo>
                <a:lnTo>
                  <a:pt x="3610096" y="959177"/>
                </a:lnTo>
                <a:lnTo>
                  <a:pt x="3613012" y="965008"/>
                </a:lnTo>
                <a:lnTo>
                  <a:pt x="3618845" y="967923"/>
                </a:lnTo>
                <a:lnTo>
                  <a:pt x="3627593" y="976670"/>
                </a:lnTo>
                <a:lnTo>
                  <a:pt x="3636341" y="988331"/>
                </a:lnTo>
                <a:lnTo>
                  <a:pt x="3648005" y="1002908"/>
                </a:lnTo>
                <a:lnTo>
                  <a:pt x="3656754" y="1011655"/>
                </a:lnTo>
                <a:lnTo>
                  <a:pt x="3659670" y="1017486"/>
                </a:lnTo>
                <a:lnTo>
                  <a:pt x="3656754" y="1017486"/>
                </a:lnTo>
                <a:lnTo>
                  <a:pt x="3653837" y="1020401"/>
                </a:lnTo>
                <a:lnTo>
                  <a:pt x="3650921" y="1026232"/>
                </a:lnTo>
                <a:lnTo>
                  <a:pt x="3645089" y="1029147"/>
                </a:lnTo>
                <a:lnTo>
                  <a:pt x="3639257" y="1034978"/>
                </a:lnTo>
                <a:lnTo>
                  <a:pt x="3633425" y="1037894"/>
                </a:lnTo>
                <a:lnTo>
                  <a:pt x="3630509" y="1040809"/>
                </a:lnTo>
                <a:lnTo>
                  <a:pt x="3624677" y="1040809"/>
                </a:lnTo>
                <a:lnTo>
                  <a:pt x="3618845" y="1037894"/>
                </a:lnTo>
                <a:lnTo>
                  <a:pt x="3613012" y="1037894"/>
                </a:lnTo>
                <a:lnTo>
                  <a:pt x="3607180" y="1037894"/>
                </a:lnTo>
                <a:lnTo>
                  <a:pt x="3601348" y="1037894"/>
                </a:lnTo>
                <a:lnTo>
                  <a:pt x="3598432" y="1037894"/>
                </a:lnTo>
                <a:lnTo>
                  <a:pt x="3575103" y="1037894"/>
                </a:lnTo>
                <a:lnTo>
                  <a:pt x="3569271" y="1055386"/>
                </a:lnTo>
                <a:lnTo>
                  <a:pt x="3543027" y="1067048"/>
                </a:lnTo>
                <a:lnTo>
                  <a:pt x="3525530" y="1084541"/>
                </a:lnTo>
                <a:lnTo>
                  <a:pt x="3513866" y="1104949"/>
                </a:lnTo>
                <a:lnTo>
                  <a:pt x="3481789" y="1116610"/>
                </a:lnTo>
                <a:lnTo>
                  <a:pt x="3481789" y="1113695"/>
                </a:lnTo>
                <a:lnTo>
                  <a:pt x="3478873" y="1110779"/>
                </a:lnTo>
                <a:lnTo>
                  <a:pt x="3475957" y="1104949"/>
                </a:lnTo>
                <a:lnTo>
                  <a:pt x="3470125" y="1102033"/>
                </a:lnTo>
                <a:lnTo>
                  <a:pt x="3464293" y="1102033"/>
                </a:lnTo>
                <a:lnTo>
                  <a:pt x="3458461" y="1102033"/>
                </a:lnTo>
                <a:lnTo>
                  <a:pt x="3449712" y="1104949"/>
                </a:lnTo>
                <a:lnTo>
                  <a:pt x="3443880" y="1110779"/>
                </a:lnTo>
                <a:lnTo>
                  <a:pt x="3426384" y="1125357"/>
                </a:lnTo>
                <a:lnTo>
                  <a:pt x="3414720" y="1131187"/>
                </a:lnTo>
                <a:lnTo>
                  <a:pt x="3405971" y="1134103"/>
                </a:lnTo>
                <a:lnTo>
                  <a:pt x="3394307" y="1134103"/>
                </a:lnTo>
                <a:lnTo>
                  <a:pt x="3391391" y="1134103"/>
                </a:lnTo>
                <a:lnTo>
                  <a:pt x="3388475" y="1137018"/>
                </a:lnTo>
                <a:lnTo>
                  <a:pt x="3388475" y="1139934"/>
                </a:lnTo>
                <a:lnTo>
                  <a:pt x="3388475" y="1145765"/>
                </a:lnTo>
                <a:lnTo>
                  <a:pt x="3388475" y="1151595"/>
                </a:lnTo>
                <a:lnTo>
                  <a:pt x="3388475" y="1157426"/>
                </a:lnTo>
                <a:lnTo>
                  <a:pt x="3385559" y="1163257"/>
                </a:lnTo>
                <a:lnTo>
                  <a:pt x="3382643" y="1166173"/>
                </a:lnTo>
                <a:lnTo>
                  <a:pt x="3376811" y="1169088"/>
                </a:lnTo>
                <a:lnTo>
                  <a:pt x="3362230" y="1172003"/>
                </a:lnTo>
                <a:lnTo>
                  <a:pt x="3353482" y="1172003"/>
                </a:lnTo>
                <a:lnTo>
                  <a:pt x="3347650" y="1174919"/>
                </a:lnTo>
                <a:lnTo>
                  <a:pt x="3344734" y="1180750"/>
                </a:lnTo>
                <a:lnTo>
                  <a:pt x="3338902" y="1186581"/>
                </a:lnTo>
                <a:lnTo>
                  <a:pt x="3338902" y="1192411"/>
                </a:lnTo>
                <a:lnTo>
                  <a:pt x="3338902" y="1198242"/>
                </a:lnTo>
                <a:lnTo>
                  <a:pt x="3341818" y="1204073"/>
                </a:lnTo>
                <a:lnTo>
                  <a:pt x="3344734" y="1206989"/>
                </a:lnTo>
                <a:lnTo>
                  <a:pt x="3344734" y="1209904"/>
                </a:lnTo>
                <a:lnTo>
                  <a:pt x="3344734" y="1212820"/>
                </a:lnTo>
                <a:lnTo>
                  <a:pt x="3347650" y="1212820"/>
                </a:lnTo>
                <a:lnTo>
                  <a:pt x="3347650" y="1215735"/>
                </a:lnTo>
                <a:lnTo>
                  <a:pt x="3347650" y="1221566"/>
                </a:lnTo>
                <a:lnTo>
                  <a:pt x="3347650" y="1227397"/>
                </a:lnTo>
                <a:lnTo>
                  <a:pt x="3347650" y="1233228"/>
                </a:lnTo>
                <a:lnTo>
                  <a:pt x="3344734" y="1241974"/>
                </a:lnTo>
                <a:lnTo>
                  <a:pt x="3338902" y="1253636"/>
                </a:lnTo>
                <a:lnTo>
                  <a:pt x="3333069" y="1274044"/>
                </a:lnTo>
                <a:lnTo>
                  <a:pt x="3330153" y="1291536"/>
                </a:lnTo>
                <a:lnTo>
                  <a:pt x="3330153" y="1306113"/>
                </a:lnTo>
                <a:lnTo>
                  <a:pt x="3333069" y="1311944"/>
                </a:lnTo>
                <a:lnTo>
                  <a:pt x="3309741" y="1317775"/>
                </a:lnTo>
                <a:lnTo>
                  <a:pt x="3266000" y="1384830"/>
                </a:lnTo>
                <a:lnTo>
                  <a:pt x="3239755" y="1422731"/>
                </a:lnTo>
                <a:lnTo>
                  <a:pt x="3239755" y="1413984"/>
                </a:lnTo>
                <a:lnTo>
                  <a:pt x="3231007" y="1393576"/>
                </a:lnTo>
                <a:lnTo>
                  <a:pt x="3225175" y="1370253"/>
                </a:lnTo>
                <a:lnTo>
                  <a:pt x="3216427" y="1344014"/>
                </a:lnTo>
                <a:lnTo>
                  <a:pt x="3210594" y="1323606"/>
                </a:lnTo>
                <a:lnTo>
                  <a:pt x="3207678" y="1311944"/>
                </a:lnTo>
                <a:lnTo>
                  <a:pt x="3204762" y="1300282"/>
                </a:lnTo>
                <a:lnTo>
                  <a:pt x="3207678" y="1291536"/>
                </a:lnTo>
                <a:lnTo>
                  <a:pt x="3207678" y="1285705"/>
                </a:lnTo>
                <a:lnTo>
                  <a:pt x="3210594" y="1279874"/>
                </a:lnTo>
                <a:lnTo>
                  <a:pt x="3233923" y="1221566"/>
                </a:lnTo>
                <a:lnTo>
                  <a:pt x="3289328" y="1177834"/>
                </a:lnTo>
                <a:lnTo>
                  <a:pt x="3303909" y="1134103"/>
                </a:lnTo>
                <a:lnTo>
                  <a:pt x="3353482" y="1099118"/>
                </a:lnTo>
                <a:lnTo>
                  <a:pt x="3350566" y="1093287"/>
                </a:lnTo>
                <a:lnTo>
                  <a:pt x="3347650" y="1078710"/>
                </a:lnTo>
                <a:lnTo>
                  <a:pt x="3347650" y="1061217"/>
                </a:lnTo>
                <a:lnTo>
                  <a:pt x="3356398" y="1043724"/>
                </a:lnTo>
                <a:lnTo>
                  <a:pt x="3353482" y="1046640"/>
                </a:lnTo>
                <a:lnTo>
                  <a:pt x="3344734" y="1058302"/>
                </a:lnTo>
                <a:lnTo>
                  <a:pt x="3335986" y="1072879"/>
                </a:lnTo>
                <a:lnTo>
                  <a:pt x="3324321" y="1087456"/>
                </a:lnTo>
                <a:lnTo>
                  <a:pt x="3315573" y="1096202"/>
                </a:lnTo>
                <a:lnTo>
                  <a:pt x="3312657" y="1099118"/>
                </a:lnTo>
                <a:lnTo>
                  <a:pt x="3306825" y="1102033"/>
                </a:lnTo>
                <a:lnTo>
                  <a:pt x="3300993" y="1102033"/>
                </a:lnTo>
                <a:lnTo>
                  <a:pt x="3298077" y="1102033"/>
                </a:lnTo>
                <a:lnTo>
                  <a:pt x="3292244" y="1102033"/>
                </a:lnTo>
                <a:lnTo>
                  <a:pt x="3292244" y="1099118"/>
                </a:lnTo>
                <a:lnTo>
                  <a:pt x="3292244" y="1093287"/>
                </a:lnTo>
                <a:lnTo>
                  <a:pt x="3298077" y="1087456"/>
                </a:lnTo>
                <a:lnTo>
                  <a:pt x="3300993" y="1078710"/>
                </a:lnTo>
                <a:lnTo>
                  <a:pt x="3306825" y="1069963"/>
                </a:lnTo>
                <a:lnTo>
                  <a:pt x="3306825" y="1064133"/>
                </a:lnTo>
                <a:lnTo>
                  <a:pt x="3303909" y="1061217"/>
                </a:lnTo>
                <a:lnTo>
                  <a:pt x="3300993" y="1058302"/>
                </a:lnTo>
                <a:lnTo>
                  <a:pt x="3295161" y="1061217"/>
                </a:lnTo>
                <a:lnTo>
                  <a:pt x="3286412" y="1064133"/>
                </a:lnTo>
                <a:lnTo>
                  <a:pt x="3280580" y="1067048"/>
                </a:lnTo>
                <a:lnTo>
                  <a:pt x="3274748" y="1072879"/>
                </a:lnTo>
                <a:lnTo>
                  <a:pt x="3268916" y="1075794"/>
                </a:lnTo>
                <a:lnTo>
                  <a:pt x="3266000" y="1081625"/>
                </a:lnTo>
                <a:lnTo>
                  <a:pt x="3263084" y="1084541"/>
                </a:lnTo>
                <a:lnTo>
                  <a:pt x="3260168" y="1084541"/>
                </a:lnTo>
                <a:lnTo>
                  <a:pt x="3204762" y="1134103"/>
                </a:lnTo>
                <a:lnTo>
                  <a:pt x="3204762" y="1148680"/>
                </a:lnTo>
                <a:lnTo>
                  <a:pt x="3140609" y="1169088"/>
                </a:lnTo>
                <a:lnTo>
                  <a:pt x="3128944" y="1142849"/>
                </a:lnTo>
                <a:lnTo>
                  <a:pt x="3117280" y="1142849"/>
                </a:lnTo>
                <a:lnTo>
                  <a:pt x="3099784" y="1139934"/>
                </a:lnTo>
                <a:lnTo>
                  <a:pt x="3085203" y="1148680"/>
                </a:lnTo>
                <a:lnTo>
                  <a:pt x="3085203" y="1151595"/>
                </a:lnTo>
                <a:lnTo>
                  <a:pt x="3085203" y="1157426"/>
                </a:lnTo>
                <a:lnTo>
                  <a:pt x="3085203" y="1160342"/>
                </a:lnTo>
                <a:lnTo>
                  <a:pt x="3085203" y="1166173"/>
                </a:lnTo>
                <a:lnTo>
                  <a:pt x="3079371" y="1166173"/>
                </a:lnTo>
                <a:lnTo>
                  <a:pt x="3070623" y="1166173"/>
                </a:lnTo>
                <a:lnTo>
                  <a:pt x="3050210" y="1160342"/>
                </a:lnTo>
                <a:lnTo>
                  <a:pt x="3026882" y="1157426"/>
                </a:lnTo>
                <a:lnTo>
                  <a:pt x="3006469" y="1151595"/>
                </a:lnTo>
                <a:lnTo>
                  <a:pt x="2988973" y="1148680"/>
                </a:lnTo>
                <a:lnTo>
                  <a:pt x="2983141" y="1148680"/>
                </a:lnTo>
                <a:lnTo>
                  <a:pt x="2913155" y="1224481"/>
                </a:lnTo>
                <a:lnTo>
                  <a:pt x="2881078" y="1259466"/>
                </a:lnTo>
                <a:lnTo>
                  <a:pt x="2878162" y="1271128"/>
                </a:lnTo>
                <a:lnTo>
                  <a:pt x="2840253" y="1306113"/>
                </a:lnTo>
                <a:lnTo>
                  <a:pt x="2857750" y="1311944"/>
                </a:lnTo>
                <a:lnTo>
                  <a:pt x="2860666" y="1311944"/>
                </a:lnTo>
                <a:lnTo>
                  <a:pt x="2863582" y="1314860"/>
                </a:lnTo>
                <a:lnTo>
                  <a:pt x="2866498" y="1317775"/>
                </a:lnTo>
                <a:lnTo>
                  <a:pt x="2872330" y="1323606"/>
                </a:lnTo>
                <a:lnTo>
                  <a:pt x="2881078" y="1326521"/>
                </a:lnTo>
                <a:lnTo>
                  <a:pt x="2889827" y="1326521"/>
                </a:lnTo>
                <a:lnTo>
                  <a:pt x="2901491" y="1323606"/>
                </a:lnTo>
                <a:lnTo>
                  <a:pt x="2913155" y="1320690"/>
                </a:lnTo>
                <a:lnTo>
                  <a:pt x="2921903" y="1320690"/>
                </a:lnTo>
                <a:lnTo>
                  <a:pt x="2936484" y="1326521"/>
                </a:lnTo>
                <a:lnTo>
                  <a:pt x="2942316" y="1341098"/>
                </a:lnTo>
                <a:lnTo>
                  <a:pt x="2945232" y="1358591"/>
                </a:lnTo>
                <a:lnTo>
                  <a:pt x="2942316" y="1376084"/>
                </a:lnTo>
                <a:lnTo>
                  <a:pt x="2939400" y="1381915"/>
                </a:lnTo>
                <a:lnTo>
                  <a:pt x="2936484" y="1419815"/>
                </a:lnTo>
                <a:lnTo>
                  <a:pt x="2930652" y="1425646"/>
                </a:lnTo>
                <a:lnTo>
                  <a:pt x="2924819" y="1437308"/>
                </a:lnTo>
                <a:lnTo>
                  <a:pt x="2916071" y="1457716"/>
                </a:lnTo>
                <a:lnTo>
                  <a:pt x="2913155" y="1483955"/>
                </a:lnTo>
                <a:lnTo>
                  <a:pt x="2910239" y="1489785"/>
                </a:lnTo>
                <a:lnTo>
                  <a:pt x="2901491" y="1507278"/>
                </a:lnTo>
                <a:lnTo>
                  <a:pt x="2886910" y="1533517"/>
                </a:lnTo>
                <a:lnTo>
                  <a:pt x="2869414" y="1562671"/>
                </a:lnTo>
                <a:lnTo>
                  <a:pt x="2849001" y="1594741"/>
                </a:lnTo>
                <a:lnTo>
                  <a:pt x="2828589" y="1620980"/>
                </a:lnTo>
                <a:lnTo>
                  <a:pt x="2811093" y="1644303"/>
                </a:lnTo>
                <a:lnTo>
                  <a:pt x="2796512" y="1655965"/>
                </a:lnTo>
                <a:lnTo>
                  <a:pt x="2793596" y="1655965"/>
                </a:lnTo>
                <a:lnTo>
                  <a:pt x="2790680" y="1653050"/>
                </a:lnTo>
                <a:lnTo>
                  <a:pt x="2784848" y="1650134"/>
                </a:lnTo>
                <a:lnTo>
                  <a:pt x="2779016" y="1647219"/>
                </a:lnTo>
                <a:lnTo>
                  <a:pt x="2773184" y="1641388"/>
                </a:lnTo>
                <a:lnTo>
                  <a:pt x="2767352" y="1632642"/>
                </a:lnTo>
                <a:lnTo>
                  <a:pt x="2764435" y="1623895"/>
                </a:lnTo>
                <a:lnTo>
                  <a:pt x="2767352" y="1623895"/>
                </a:lnTo>
                <a:lnTo>
                  <a:pt x="2767352" y="1620980"/>
                </a:lnTo>
                <a:lnTo>
                  <a:pt x="2767352" y="1615149"/>
                </a:lnTo>
                <a:lnTo>
                  <a:pt x="2770268" y="1609318"/>
                </a:lnTo>
                <a:lnTo>
                  <a:pt x="2770268" y="1606403"/>
                </a:lnTo>
                <a:lnTo>
                  <a:pt x="2773184" y="1600572"/>
                </a:lnTo>
                <a:lnTo>
                  <a:pt x="2773184" y="1597656"/>
                </a:lnTo>
                <a:lnTo>
                  <a:pt x="2770268" y="1603487"/>
                </a:lnTo>
                <a:lnTo>
                  <a:pt x="2776100" y="1588910"/>
                </a:lnTo>
                <a:lnTo>
                  <a:pt x="2802344" y="1559756"/>
                </a:lnTo>
                <a:lnTo>
                  <a:pt x="2814006" y="1542267"/>
                </a:lnTo>
                <a:lnTo>
                  <a:pt x="2799429" y="1559755"/>
                </a:lnTo>
                <a:lnTo>
                  <a:pt x="2784849" y="1577248"/>
                </a:lnTo>
                <a:lnTo>
                  <a:pt x="2773184" y="1588910"/>
                </a:lnTo>
                <a:lnTo>
                  <a:pt x="2769297" y="1598626"/>
                </a:lnTo>
                <a:lnTo>
                  <a:pt x="2767352" y="1606403"/>
                </a:lnTo>
                <a:lnTo>
                  <a:pt x="2767352" y="1612234"/>
                </a:lnTo>
                <a:lnTo>
                  <a:pt x="2761520" y="1623895"/>
                </a:lnTo>
                <a:lnTo>
                  <a:pt x="2752772" y="1641388"/>
                </a:lnTo>
                <a:lnTo>
                  <a:pt x="2744024" y="1655965"/>
                </a:lnTo>
                <a:lnTo>
                  <a:pt x="2738191" y="1661796"/>
                </a:lnTo>
                <a:lnTo>
                  <a:pt x="2726527" y="1676373"/>
                </a:lnTo>
                <a:lnTo>
                  <a:pt x="2709031" y="1696781"/>
                </a:lnTo>
                <a:lnTo>
                  <a:pt x="2688618" y="1717189"/>
                </a:lnTo>
                <a:lnTo>
                  <a:pt x="2685702" y="1717189"/>
                </a:lnTo>
                <a:lnTo>
                  <a:pt x="2685702" y="1720105"/>
                </a:lnTo>
                <a:lnTo>
                  <a:pt x="2682786" y="1720105"/>
                </a:lnTo>
                <a:lnTo>
                  <a:pt x="2679870" y="1723020"/>
                </a:lnTo>
                <a:lnTo>
                  <a:pt x="2679870" y="1725935"/>
                </a:lnTo>
                <a:lnTo>
                  <a:pt x="2679870" y="1728851"/>
                </a:lnTo>
                <a:lnTo>
                  <a:pt x="2679870" y="1734682"/>
                </a:lnTo>
                <a:lnTo>
                  <a:pt x="2685702" y="1740513"/>
                </a:lnTo>
                <a:lnTo>
                  <a:pt x="2691534" y="1749259"/>
                </a:lnTo>
                <a:lnTo>
                  <a:pt x="2694450" y="1749259"/>
                </a:lnTo>
                <a:lnTo>
                  <a:pt x="2697367" y="1752174"/>
                </a:lnTo>
                <a:lnTo>
                  <a:pt x="2700283" y="1752174"/>
                </a:lnTo>
                <a:lnTo>
                  <a:pt x="2703199" y="1758005"/>
                </a:lnTo>
                <a:lnTo>
                  <a:pt x="2709031" y="1763836"/>
                </a:lnTo>
                <a:lnTo>
                  <a:pt x="2711947" y="1769667"/>
                </a:lnTo>
                <a:lnTo>
                  <a:pt x="2714863" y="1781329"/>
                </a:lnTo>
                <a:lnTo>
                  <a:pt x="2714863" y="1792990"/>
                </a:lnTo>
                <a:lnTo>
                  <a:pt x="2711947" y="1827976"/>
                </a:lnTo>
                <a:lnTo>
                  <a:pt x="2709031" y="1830891"/>
                </a:lnTo>
                <a:lnTo>
                  <a:pt x="2706115" y="1836722"/>
                </a:lnTo>
                <a:lnTo>
                  <a:pt x="2700283" y="1839637"/>
                </a:lnTo>
                <a:lnTo>
                  <a:pt x="2694450" y="1845468"/>
                </a:lnTo>
                <a:lnTo>
                  <a:pt x="2688618" y="1845468"/>
                </a:lnTo>
                <a:lnTo>
                  <a:pt x="2682786" y="1845468"/>
                </a:lnTo>
                <a:lnTo>
                  <a:pt x="2676954" y="1842553"/>
                </a:lnTo>
                <a:lnTo>
                  <a:pt x="2671122" y="1842553"/>
                </a:lnTo>
                <a:lnTo>
                  <a:pt x="2668206" y="1839637"/>
                </a:lnTo>
                <a:lnTo>
                  <a:pt x="2662374" y="1833806"/>
                </a:lnTo>
                <a:lnTo>
                  <a:pt x="2659458" y="1827976"/>
                </a:lnTo>
                <a:lnTo>
                  <a:pt x="2659458" y="1822145"/>
                </a:lnTo>
                <a:lnTo>
                  <a:pt x="2662374" y="1810483"/>
                </a:lnTo>
                <a:lnTo>
                  <a:pt x="2662374" y="1798821"/>
                </a:lnTo>
                <a:lnTo>
                  <a:pt x="2662374" y="1792990"/>
                </a:lnTo>
                <a:lnTo>
                  <a:pt x="2662374" y="1790075"/>
                </a:lnTo>
                <a:lnTo>
                  <a:pt x="2662374" y="1787160"/>
                </a:lnTo>
                <a:lnTo>
                  <a:pt x="2662374" y="1784244"/>
                </a:lnTo>
                <a:lnTo>
                  <a:pt x="2659458" y="1781329"/>
                </a:lnTo>
                <a:lnTo>
                  <a:pt x="2653625" y="1778413"/>
                </a:lnTo>
                <a:lnTo>
                  <a:pt x="2650709" y="1775498"/>
                </a:lnTo>
                <a:lnTo>
                  <a:pt x="2644877" y="1772582"/>
                </a:lnTo>
                <a:lnTo>
                  <a:pt x="2639045" y="1769667"/>
                </a:lnTo>
                <a:lnTo>
                  <a:pt x="2633213" y="1763836"/>
                </a:lnTo>
                <a:lnTo>
                  <a:pt x="2630297" y="1760921"/>
                </a:lnTo>
                <a:lnTo>
                  <a:pt x="2627381" y="1758005"/>
                </a:lnTo>
                <a:lnTo>
                  <a:pt x="2624465" y="1758005"/>
                </a:lnTo>
                <a:lnTo>
                  <a:pt x="2633213" y="1737597"/>
                </a:lnTo>
                <a:lnTo>
                  <a:pt x="2618633" y="1725935"/>
                </a:lnTo>
                <a:lnTo>
                  <a:pt x="2604052" y="1728365"/>
                </a:lnTo>
                <a:lnTo>
                  <a:pt x="2604052" y="1731766"/>
                </a:lnTo>
                <a:lnTo>
                  <a:pt x="2601136" y="1734681"/>
                </a:lnTo>
                <a:lnTo>
                  <a:pt x="2595304" y="1740512"/>
                </a:lnTo>
                <a:lnTo>
                  <a:pt x="2589472" y="1743427"/>
                </a:lnTo>
                <a:lnTo>
                  <a:pt x="2580724" y="1749258"/>
                </a:lnTo>
                <a:lnTo>
                  <a:pt x="2574892" y="1752174"/>
                </a:lnTo>
                <a:lnTo>
                  <a:pt x="2571975" y="1752174"/>
                </a:lnTo>
                <a:lnTo>
                  <a:pt x="2569059" y="1752174"/>
                </a:lnTo>
                <a:lnTo>
                  <a:pt x="2566143" y="1749258"/>
                </a:lnTo>
                <a:lnTo>
                  <a:pt x="2563227" y="1749258"/>
                </a:lnTo>
                <a:lnTo>
                  <a:pt x="2563227" y="1746343"/>
                </a:lnTo>
                <a:lnTo>
                  <a:pt x="2563227" y="1740512"/>
                </a:lnTo>
                <a:lnTo>
                  <a:pt x="2566143" y="1734681"/>
                </a:lnTo>
                <a:lnTo>
                  <a:pt x="2571975" y="1731766"/>
                </a:lnTo>
                <a:lnTo>
                  <a:pt x="2574892" y="1725935"/>
                </a:lnTo>
                <a:lnTo>
                  <a:pt x="2574892" y="1723019"/>
                </a:lnTo>
                <a:lnTo>
                  <a:pt x="2574892" y="1720104"/>
                </a:lnTo>
                <a:lnTo>
                  <a:pt x="2569059" y="1717189"/>
                </a:lnTo>
                <a:lnTo>
                  <a:pt x="2563227" y="1717189"/>
                </a:lnTo>
                <a:lnTo>
                  <a:pt x="2557395" y="1720104"/>
                </a:lnTo>
                <a:lnTo>
                  <a:pt x="2551563" y="1723019"/>
                </a:lnTo>
                <a:lnTo>
                  <a:pt x="2542815" y="1728850"/>
                </a:lnTo>
                <a:lnTo>
                  <a:pt x="2536983" y="1734681"/>
                </a:lnTo>
                <a:lnTo>
                  <a:pt x="2525318" y="1737597"/>
                </a:lnTo>
                <a:lnTo>
                  <a:pt x="2516570" y="1737597"/>
                </a:lnTo>
                <a:lnTo>
                  <a:pt x="2507822" y="1737597"/>
                </a:lnTo>
                <a:lnTo>
                  <a:pt x="2501990" y="1737597"/>
                </a:lnTo>
                <a:lnTo>
                  <a:pt x="2499074" y="1734681"/>
                </a:lnTo>
                <a:lnTo>
                  <a:pt x="2496158" y="1734681"/>
                </a:lnTo>
                <a:lnTo>
                  <a:pt x="2493241" y="1737597"/>
                </a:lnTo>
                <a:lnTo>
                  <a:pt x="2490325" y="1740512"/>
                </a:lnTo>
                <a:lnTo>
                  <a:pt x="2490325" y="1743427"/>
                </a:lnTo>
                <a:lnTo>
                  <a:pt x="2493241" y="1749258"/>
                </a:lnTo>
                <a:lnTo>
                  <a:pt x="2496158" y="1755089"/>
                </a:lnTo>
                <a:lnTo>
                  <a:pt x="2504906" y="1760920"/>
                </a:lnTo>
                <a:lnTo>
                  <a:pt x="2513654" y="1766751"/>
                </a:lnTo>
                <a:lnTo>
                  <a:pt x="2519486" y="1772582"/>
                </a:lnTo>
                <a:lnTo>
                  <a:pt x="2525318" y="1778413"/>
                </a:lnTo>
                <a:lnTo>
                  <a:pt x="2531150" y="1781328"/>
                </a:lnTo>
                <a:lnTo>
                  <a:pt x="2534067" y="1781328"/>
                </a:lnTo>
                <a:lnTo>
                  <a:pt x="2539899" y="1778413"/>
                </a:lnTo>
                <a:lnTo>
                  <a:pt x="2548647" y="1778413"/>
                </a:lnTo>
                <a:lnTo>
                  <a:pt x="2554479" y="1775497"/>
                </a:lnTo>
                <a:lnTo>
                  <a:pt x="2563227" y="1775497"/>
                </a:lnTo>
                <a:lnTo>
                  <a:pt x="2569059" y="1772582"/>
                </a:lnTo>
                <a:lnTo>
                  <a:pt x="2577808" y="1772582"/>
                </a:lnTo>
                <a:lnTo>
                  <a:pt x="2586556" y="1775497"/>
                </a:lnTo>
                <a:lnTo>
                  <a:pt x="2592388" y="1778413"/>
                </a:lnTo>
                <a:lnTo>
                  <a:pt x="2595304" y="1781328"/>
                </a:lnTo>
                <a:lnTo>
                  <a:pt x="2598220" y="1784244"/>
                </a:lnTo>
                <a:lnTo>
                  <a:pt x="2598220" y="1787159"/>
                </a:lnTo>
                <a:lnTo>
                  <a:pt x="2592388" y="1790074"/>
                </a:lnTo>
                <a:lnTo>
                  <a:pt x="2586556" y="1792990"/>
                </a:lnTo>
                <a:lnTo>
                  <a:pt x="2577808" y="1795905"/>
                </a:lnTo>
                <a:lnTo>
                  <a:pt x="2569059" y="1798821"/>
                </a:lnTo>
                <a:lnTo>
                  <a:pt x="2563227" y="1804652"/>
                </a:lnTo>
                <a:lnTo>
                  <a:pt x="2557395" y="1807567"/>
                </a:lnTo>
                <a:lnTo>
                  <a:pt x="2551563" y="1810482"/>
                </a:lnTo>
                <a:lnTo>
                  <a:pt x="2548647" y="1810482"/>
                </a:lnTo>
                <a:lnTo>
                  <a:pt x="2545731" y="1813398"/>
                </a:lnTo>
                <a:lnTo>
                  <a:pt x="2539899" y="1816313"/>
                </a:lnTo>
                <a:lnTo>
                  <a:pt x="2536983" y="1822144"/>
                </a:lnTo>
                <a:lnTo>
                  <a:pt x="2534067" y="1825060"/>
                </a:lnTo>
                <a:lnTo>
                  <a:pt x="2534067" y="1833806"/>
                </a:lnTo>
                <a:lnTo>
                  <a:pt x="2536983" y="1839637"/>
                </a:lnTo>
                <a:lnTo>
                  <a:pt x="2542815" y="1848383"/>
                </a:lnTo>
                <a:lnTo>
                  <a:pt x="2548647" y="1857129"/>
                </a:lnTo>
                <a:lnTo>
                  <a:pt x="2554479" y="1862960"/>
                </a:lnTo>
                <a:lnTo>
                  <a:pt x="2557395" y="1871706"/>
                </a:lnTo>
                <a:lnTo>
                  <a:pt x="2560311" y="1877537"/>
                </a:lnTo>
                <a:lnTo>
                  <a:pt x="2563227" y="1880453"/>
                </a:lnTo>
                <a:lnTo>
                  <a:pt x="2563227" y="1883368"/>
                </a:lnTo>
                <a:lnTo>
                  <a:pt x="2574892" y="1918353"/>
                </a:lnTo>
                <a:lnTo>
                  <a:pt x="2577808" y="1918353"/>
                </a:lnTo>
                <a:lnTo>
                  <a:pt x="2577808" y="1924184"/>
                </a:lnTo>
                <a:lnTo>
                  <a:pt x="2580724" y="1930015"/>
                </a:lnTo>
                <a:lnTo>
                  <a:pt x="2583640" y="1935846"/>
                </a:lnTo>
                <a:lnTo>
                  <a:pt x="2583640" y="1941677"/>
                </a:lnTo>
                <a:lnTo>
                  <a:pt x="2583640" y="1950423"/>
                </a:lnTo>
                <a:lnTo>
                  <a:pt x="2583640" y="1956254"/>
                </a:lnTo>
                <a:lnTo>
                  <a:pt x="2583640" y="1965000"/>
                </a:lnTo>
                <a:lnTo>
                  <a:pt x="2580724" y="1970831"/>
                </a:lnTo>
                <a:lnTo>
                  <a:pt x="2577808" y="1976662"/>
                </a:lnTo>
                <a:lnTo>
                  <a:pt x="2571975" y="1982493"/>
                </a:lnTo>
                <a:lnTo>
                  <a:pt x="2571975" y="1985408"/>
                </a:lnTo>
                <a:lnTo>
                  <a:pt x="2569059" y="1988324"/>
                </a:lnTo>
                <a:lnTo>
                  <a:pt x="2551563" y="2017478"/>
                </a:lnTo>
                <a:lnTo>
                  <a:pt x="2536983" y="2052463"/>
                </a:lnTo>
                <a:lnTo>
                  <a:pt x="2504906" y="2081618"/>
                </a:lnTo>
                <a:lnTo>
                  <a:pt x="2481577" y="2096195"/>
                </a:lnTo>
                <a:lnTo>
                  <a:pt x="2475745" y="2107856"/>
                </a:lnTo>
                <a:lnTo>
                  <a:pt x="2469913" y="2107856"/>
                </a:lnTo>
                <a:lnTo>
                  <a:pt x="2455333" y="2110772"/>
                </a:lnTo>
                <a:lnTo>
                  <a:pt x="2437836" y="2110772"/>
                </a:lnTo>
                <a:lnTo>
                  <a:pt x="2420340" y="2107856"/>
                </a:lnTo>
                <a:lnTo>
                  <a:pt x="2408675" y="2125349"/>
                </a:lnTo>
                <a:lnTo>
                  <a:pt x="2391179" y="2128265"/>
                </a:lnTo>
                <a:lnTo>
                  <a:pt x="2388263" y="2128265"/>
                </a:lnTo>
                <a:lnTo>
                  <a:pt x="2385347" y="2128265"/>
                </a:lnTo>
                <a:lnTo>
                  <a:pt x="2379515" y="2131180"/>
                </a:lnTo>
                <a:lnTo>
                  <a:pt x="2376599" y="2131180"/>
                </a:lnTo>
                <a:lnTo>
                  <a:pt x="2373682" y="2137011"/>
                </a:lnTo>
                <a:lnTo>
                  <a:pt x="2370766" y="2139926"/>
                </a:lnTo>
                <a:lnTo>
                  <a:pt x="2370766" y="2145757"/>
                </a:lnTo>
                <a:lnTo>
                  <a:pt x="2373682" y="2154503"/>
                </a:lnTo>
                <a:lnTo>
                  <a:pt x="2373682" y="2163250"/>
                </a:lnTo>
                <a:lnTo>
                  <a:pt x="2373682" y="2171996"/>
                </a:lnTo>
                <a:lnTo>
                  <a:pt x="2373682" y="2177827"/>
                </a:lnTo>
                <a:lnTo>
                  <a:pt x="2373682" y="2180742"/>
                </a:lnTo>
                <a:lnTo>
                  <a:pt x="2370766" y="2183658"/>
                </a:lnTo>
                <a:lnTo>
                  <a:pt x="2353270" y="2186573"/>
                </a:lnTo>
                <a:lnTo>
                  <a:pt x="2350354" y="2186573"/>
                </a:lnTo>
                <a:lnTo>
                  <a:pt x="2347438" y="2183658"/>
                </a:lnTo>
                <a:lnTo>
                  <a:pt x="2344522" y="2180742"/>
                </a:lnTo>
                <a:lnTo>
                  <a:pt x="2344522" y="2174911"/>
                </a:lnTo>
                <a:lnTo>
                  <a:pt x="2344522" y="2171996"/>
                </a:lnTo>
                <a:lnTo>
                  <a:pt x="2347438" y="2166165"/>
                </a:lnTo>
                <a:lnTo>
                  <a:pt x="2353270" y="2160334"/>
                </a:lnTo>
                <a:lnTo>
                  <a:pt x="2356186" y="2154503"/>
                </a:lnTo>
                <a:lnTo>
                  <a:pt x="2359102" y="2148673"/>
                </a:lnTo>
                <a:lnTo>
                  <a:pt x="2359102" y="2142842"/>
                </a:lnTo>
                <a:lnTo>
                  <a:pt x="2356186" y="2137011"/>
                </a:lnTo>
                <a:lnTo>
                  <a:pt x="2353270" y="2134095"/>
                </a:lnTo>
                <a:lnTo>
                  <a:pt x="2347438" y="2131180"/>
                </a:lnTo>
                <a:lnTo>
                  <a:pt x="2341606" y="2131180"/>
                </a:lnTo>
                <a:lnTo>
                  <a:pt x="2335774" y="2128265"/>
                </a:lnTo>
                <a:lnTo>
                  <a:pt x="2332857" y="2125349"/>
                </a:lnTo>
                <a:lnTo>
                  <a:pt x="2327025" y="2128265"/>
                </a:lnTo>
                <a:lnTo>
                  <a:pt x="2321193" y="2131180"/>
                </a:lnTo>
                <a:lnTo>
                  <a:pt x="2321193" y="2134095"/>
                </a:lnTo>
                <a:lnTo>
                  <a:pt x="2321193" y="2134096"/>
                </a:lnTo>
                <a:lnTo>
                  <a:pt x="2315361" y="2137011"/>
                </a:lnTo>
                <a:lnTo>
                  <a:pt x="2309528" y="2139927"/>
                </a:lnTo>
                <a:lnTo>
                  <a:pt x="2303696" y="2142842"/>
                </a:lnTo>
                <a:lnTo>
                  <a:pt x="2297864" y="2145757"/>
                </a:lnTo>
                <a:lnTo>
                  <a:pt x="2292032" y="2148673"/>
                </a:lnTo>
                <a:lnTo>
                  <a:pt x="2289116" y="2154504"/>
                </a:lnTo>
                <a:lnTo>
                  <a:pt x="2286200" y="2157419"/>
                </a:lnTo>
                <a:lnTo>
                  <a:pt x="2286200" y="2160335"/>
                </a:lnTo>
                <a:lnTo>
                  <a:pt x="2283284" y="2163250"/>
                </a:lnTo>
                <a:lnTo>
                  <a:pt x="2283284" y="2174912"/>
                </a:lnTo>
                <a:lnTo>
                  <a:pt x="2303696" y="2204066"/>
                </a:lnTo>
                <a:lnTo>
                  <a:pt x="2318277" y="2209897"/>
                </a:lnTo>
                <a:lnTo>
                  <a:pt x="2327025" y="2215728"/>
                </a:lnTo>
                <a:lnTo>
                  <a:pt x="2332857" y="2221559"/>
                </a:lnTo>
                <a:lnTo>
                  <a:pt x="2335773" y="2227389"/>
                </a:lnTo>
                <a:lnTo>
                  <a:pt x="2338689" y="2233220"/>
                </a:lnTo>
                <a:lnTo>
                  <a:pt x="2338689" y="2239051"/>
                </a:lnTo>
                <a:lnTo>
                  <a:pt x="2338689" y="2241967"/>
                </a:lnTo>
                <a:lnTo>
                  <a:pt x="2338689" y="2244882"/>
                </a:lnTo>
                <a:lnTo>
                  <a:pt x="2344521" y="2276952"/>
                </a:lnTo>
                <a:lnTo>
                  <a:pt x="2347437" y="2279867"/>
                </a:lnTo>
                <a:lnTo>
                  <a:pt x="2347437" y="2285698"/>
                </a:lnTo>
                <a:lnTo>
                  <a:pt x="2344521" y="2291529"/>
                </a:lnTo>
                <a:lnTo>
                  <a:pt x="2341605" y="2300275"/>
                </a:lnTo>
                <a:lnTo>
                  <a:pt x="2329941" y="2314852"/>
                </a:lnTo>
                <a:lnTo>
                  <a:pt x="2318277" y="2326514"/>
                </a:lnTo>
                <a:lnTo>
                  <a:pt x="2309528" y="2335260"/>
                </a:lnTo>
                <a:lnTo>
                  <a:pt x="2306612" y="2341091"/>
                </a:lnTo>
                <a:lnTo>
                  <a:pt x="2283284" y="2338176"/>
                </a:lnTo>
                <a:lnTo>
                  <a:pt x="2271620" y="2341091"/>
                </a:lnTo>
                <a:lnTo>
                  <a:pt x="2276228" y="2329573"/>
                </a:lnTo>
                <a:lnTo>
                  <a:pt x="2271619" y="2341091"/>
                </a:lnTo>
                <a:lnTo>
                  <a:pt x="2245375" y="2346922"/>
                </a:lnTo>
                <a:lnTo>
                  <a:pt x="2213298" y="2317768"/>
                </a:lnTo>
                <a:lnTo>
                  <a:pt x="2213298" y="2317767"/>
                </a:lnTo>
                <a:lnTo>
                  <a:pt x="2204550" y="2309021"/>
                </a:lnTo>
                <a:lnTo>
                  <a:pt x="2192885" y="2285697"/>
                </a:lnTo>
                <a:lnTo>
                  <a:pt x="2192885" y="2279867"/>
                </a:lnTo>
                <a:lnTo>
                  <a:pt x="2189969" y="2274036"/>
                </a:lnTo>
                <a:lnTo>
                  <a:pt x="2189969" y="2271120"/>
                </a:lnTo>
                <a:lnTo>
                  <a:pt x="2189969" y="2268205"/>
                </a:lnTo>
                <a:lnTo>
                  <a:pt x="2184137" y="2268205"/>
                </a:lnTo>
                <a:lnTo>
                  <a:pt x="2181221" y="2271120"/>
                </a:lnTo>
                <a:lnTo>
                  <a:pt x="2181221" y="2274036"/>
                </a:lnTo>
                <a:lnTo>
                  <a:pt x="2181221" y="2276951"/>
                </a:lnTo>
                <a:lnTo>
                  <a:pt x="2178305" y="2279867"/>
                </a:lnTo>
                <a:lnTo>
                  <a:pt x="2178305" y="2291528"/>
                </a:lnTo>
                <a:lnTo>
                  <a:pt x="2175389" y="2306105"/>
                </a:lnTo>
                <a:lnTo>
                  <a:pt x="2172473" y="2323598"/>
                </a:lnTo>
                <a:lnTo>
                  <a:pt x="2169557" y="2335260"/>
                </a:lnTo>
                <a:lnTo>
                  <a:pt x="2166641" y="2341091"/>
                </a:lnTo>
                <a:lnTo>
                  <a:pt x="2163725" y="2364414"/>
                </a:lnTo>
                <a:lnTo>
                  <a:pt x="2166641" y="2378991"/>
                </a:lnTo>
                <a:lnTo>
                  <a:pt x="2172473" y="2390653"/>
                </a:lnTo>
                <a:lnTo>
                  <a:pt x="2175389" y="2393568"/>
                </a:lnTo>
                <a:lnTo>
                  <a:pt x="2210382" y="2428554"/>
                </a:lnTo>
                <a:lnTo>
                  <a:pt x="2227878" y="2448962"/>
                </a:lnTo>
                <a:lnTo>
                  <a:pt x="2216214" y="2451877"/>
                </a:lnTo>
                <a:lnTo>
                  <a:pt x="2227879" y="2448962"/>
                </a:lnTo>
                <a:lnTo>
                  <a:pt x="2239543" y="2466454"/>
                </a:lnTo>
                <a:lnTo>
                  <a:pt x="2242459" y="2469370"/>
                </a:lnTo>
                <a:lnTo>
                  <a:pt x="2242459" y="2478116"/>
                </a:lnTo>
                <a:lnTo>
                  <a:pt x="2245375" y="2483947"/>
                </a:lnTo>
                <a:lnTo>
                  <a:pt x="2245375" y="2489778"/>
                </a:lnTo>
                <a:lnTo>
                  <a:pt x="2245375" y="2492693"/>
                </a:lnTo>
                <a:lnTo>
                  <a:pt x="2257039" y="2510186"/>
                </a:lnTo>
                <a:lnTo>
                  <a:pt x="2257039" y="2513101"/>
                </a:lnTo>
                <a:lnTo>
                  <a:pt x="2259955" y="2516016"/>
                </a:lnTo>
                <a:lnTo>
                  <a:pt x="2259955" y="2518932"/>
                </a:lnTo>
                <a:lnTo>
                  <a:pt x="2259955" y="2521847"/>
                </a:lnTo>
                <a:lnTo>
                  <a:pt x="2259955" y="2527678"/>
                </a:lnTo>
                <a:lnTo>
                  <a:pt x="2257039" y="2527678"/>
                </a:lnTo>
                <a:lnTo>
                  <a:pt x="2248291" y="2521847"/>
                </a:lnTo>
                <a:lnTo>
                  <a:pt x="2233711" y="2510186"/>
                </a:lnTo>
                <a:lnTo>
                  <a:pt x="2216214" y="2495608"/>
                </a:lnTo>
                <a:lnTo>
                  <a:pt x="2201634" y="2483947"/>
                </a:lnTo>
                <a:lnTo>
                  <a:pt x="2187054" y="2472285"/>
                </a:lnTo>
                <a:lnTo>
                  <a:pt x="2184138" y="2469370"/>
                </a:lnTo>
                <a:lnTo>
                  <a:pt x="2160809" y="2431469"/>
                </a:lnTo>
                <a:lnTo>
                  <a:pt x="2178304" y="2440214"/>
                </a:lnTo>
                <a:lnTo>
                  <a:pt x="2160809" y="2428554"/>
                </a:lnTo>
                <a:lnTo>
                  <a:pt x="2154977" y="2419807"/>
                </a:lnTo>
                <a:lnTo>
                  <a:pt x="2149144" y="2413977"/>
                </a:lnTo>
                <a:lnTo>
                  <a:pt x="2146228" y="2408146"/>
                </a:lnTo>
                <a:lnTo>
                  <a:pt x="2143312" y="2405230"/>
                </a:lnTo>
                <a:lnTo>
                  <a:pt x="2143312" y="2402315"/>
                </a:lnTo>
                <a:lnTo>
                  <a:pt x="2140396" y="2399400"/>
                </a:lnTo>
                <a:lnTo>
                  <a:pt x="2137480" y="2387738"/>
                </a:lnTo>
                <a:lnTo>
                  <a:pt x="2137480" y="2367330"/>
                </a:lnTo>
                <a:lnTo>
                  <a:pt x="2140396" y="2335260"/>
                </a:lnTo>
                <a:lnTo>
                  <a:pt x="2140396" y="2326514"/>
                </a:lnTo>
                <a:lnTo>
                  <a:pt x="2140396" y="2306106"/>
                </a:lnTo>
                <a:lnTo>
                  <a:pt x="2140396" y="2279867"/>
                </a:lnTo>
                <a:lnTo>
                  <a:pt x="2134564" y="2250713"/>
                </a:lnTo>
                <a:lnTo>
                  <a:pt x="2122900" y="2230305"/>
                </a:lnTo>
                <a:lnTo>
                  <a:pt x="2090823" y="2253628"/>
                </a:lnTo>
                <a:lnTo>
                  <a:pt x="2070410" y="2250713"/>
                </a:lnTo>
                <a:lnTo>
                  <a:pt x="2070410" y="2247797"/>
                </a:lnTo>
                <a:lnTo>
                  <a:pt x="2070410" y="2241966"/>
                </a:lnTo>
                <a:lnTo>
                  <a:pt x="2070410" y="2233220"/>
                </a:lnTo>
                <a:lnTo>
                  <a:pt x="2070410" y="2221558"/>
                </a:lnTo>
                <a:lnTo>
                  <a:pt x="2070410" y="2212812"/>
                </a:lnTo>
                <a:lnTo>
                  <a:pt x="2067494" y="2206981"/>
                </a:lnTo>
                <a:lnTo>
                  <a:pt x="2067494" y="2204066"/>
                </a:lnTo>
                <a:lnTo>
                  <a:pt x="2064578" y="2201150"/>
                </a:lnTo>
                <a:lnTo>
                  <a:pt x="2061662" y="2195319"/>
                </a:lnTo>
                <a:lnTo>
                  <a:pt x="2058746" y="2189488"/>
                </a:lnTo>
                <a:lnTo>
                  <a:pt x="2055830" y="2180742"/>
                </a:lnTo>
                <a:lnTo>
                  <a:pt x="2049998" y="2174911"/>
                </a:lnTo>
                <a:lnTo>
                  <a:pt x="2047082" y="2169080"/>
                </a:lnTo>
                <a:lnTo>
                  <a:pt x="2047082" y="2163250"/>
                </a:lnTo>
                <a:lnTo>
                  <a:pt x="2044166" y="2163250"/>
                </a:lnTo>
                <a:lnTo>
                  <a:pt x="2041249" y="2160334"/>
                </a:lnTo>
                <a:lnTo>
                  <a:pt x="2038333" y="2154503"/>
                </a:lnTo>
                <a:lnTo>
                  <a:pt x="2038333" y="2148672"/>
                </a:lnTo>
                <a:lnTo>
                  <a:pt x="2035417" y="2142842"/>
                </a:lnTo>
                <a:lnTo>
                  <a:pt x="2035417" y="2139926"/>
                </a:lnTo>
                <a:lnTo>
                  <a:pt x="2035417" y="2137011"/>
                </a:lnTo>
                <a:lnTo>
                  <a:pt x="2035418" y="2137009"/>
                </a:lnTo>
                <a:lnTo>
                  <a:pt x="2029586" y="2125349"/>
                </a:lnTo>
                <a:lnTo>
                  <a:pt x="2029586" y="2122433"/>
                </a:lnTo>
                <a:lnTo>
                  <a:pt x="2023754" y="2119518"/>
                </a:lnTo>
                <a:lnTo>
                  <a:pt x="2017922" y="2116602"/>
                </a:lnTo>
                <a:lnTo>
                  <a:pt x="2015006" y="2113687"/>
                </a:lnTo>
                <a:lnTo>
                  <a:pt x="2009174" y="2113687"/>
                </a:lnTo>
                <a:lnTo>
                  <a:pt x="2000425" y="2113687"/>
                </a:lnTo>
                <a:lnTo>
                  <a:pt x="1994593" y="2116602"/>
                </a:lnTo>
                <a:lnTo>
                  <a:pt x="1988761" y="2119518"/>
                </a:lnTo>
                <a:lnTo>
                  <a:pt x="1988761" y="2122433"/>
                </a:lnTo>
                <a:lnTo>
                  <a:pt x="1985845" y="2122433"/>
                </a:lnTo>
                <a:lnTo>
                  <a:pt x="1985845" y="2125349"/>
                </a:lnTo>
                <a:lnTo>
                  <a:pt x="1982929" y="2125349"/>
                </a:lnTo>
                <a:lnTo>
                  <a:pt x="1977097" y="2128264"/>
                </a:lnTo>
                <a:lnTo>
                  <a:pt x="1968348" y="2128264"/>
                </a:lnTo>
                <a:lnTo>
                  <a:pt x="1956684" y="2125349"/>
                </a:lnTo>
                <a:lnTo>
                  <a:pt x="1950852" y="2125349"/>
                </a:lnTo>
                <a:lnTo>
                  <a:pt x="1945020" y="2128264"/>
                </a:lnTo>
                <a:lnTo>
                  <a:pt x="1939187" y="2131180"/>
                </a:lnTo>
                <a:lnTo>
                  <a:pt x="1939187" y="2134095"/>
                </a:lnTo>
                <a:lnTo>
                  <a:pt x="1936271" y="2137011"/>
                </a:lnTo>
                <a:lnTo>
                  <a:pt x="1933355" y="2148672"/>
                </a:lnTo>
                <a:lnTo>
                  <a:pt x="1927523" y="2157419"/>
                </a:lnTo>
                <a:lnTo>
                  <a:pt x="1918775" y="2166165"/>
                </a:lnTo>
                <a:lnTo>
                  <a:pt x="1912943" y="2174911"/>
                </a:lnTo>
                <a:lnTo>
                  <a:pt x="1904195" y="2177827"/>
                </a:lnTo>
                <a:lnTo>
                  <a:pt x="1901279" y="2180742"/>
                </a:lnTo>
                <a:lnTo>
                  <a:pt x="1892530" y="2186573"/>
                </a:lnTo>
                <a:lnTo>
                  <a:pt x="1877950" y="2198235"/>
                </a:lnTo>
                <a:lnTo>
                  <a:pt x="1863370" y="2209896"/>
                </a:lnTo>
                <a:lnTo>
                  <a:pt x="1851705" y="2221558"/>
                </a:lnTo>
                <a:lnTo>
                  <a:pt x="1842957" y="2230304"/>
                </a:lnTo>
                <a:lnTo>
                  <a:pt x="1840041" y="2233220"/>
                </a:lnTo>
                <a:lnTo>
                  <a:pt x="1834209" y="2236135"/>
                </a:lnTo>
                <a:lnTo>
                  <a:pt x="1828377" y="2241966"/>
                </a:lnTo>
                <a:lnTo>
                  <a:pt x="1822545" y="2244881"/>
                </a:lnTo>
                <a:lnTo>
                  <a:pt x="1819628" y="2244881"/>
                </a:lnTo>
                <a:lnTo>
                  <a:pt x="1816712" y="2247797"/>
                </a:lnTo>
                <a:lnTo>
                  <a:pt x="1810880" y="2250712"/>
                </a:lnTo>
                <a:lnTo>
                  <a:pt x="1805048" y="2256543"/>
                </a:lnTo>
                <a:lnTo>
                  <a:pt x="1802132" y="2265290"/>
                </a:lnTo>
                <a:lnTo>
                  <a:pt x="1802132" y="2274036"/>
                </a:lnTo>
                <a:lnTo>
                  <a:pt x="1802132" y="2282782"/>
                </a:lnTo>
                <a:lnTo>
                  <a:pt x="1805048" y="2291528"/>
                </a:lnTo>
                <a:lnTo>
                  <a:pt x="1807964" y="2306106"/>
                </a:lnTo>
                <a:lnTo>
                  <a:pt x="1805048" y="2323598"/>
                </a:lnTo>
                <a:lnTo>
                  <a:pt x="1802132" y="2335260"/>
                </a:lnTo>
                <a:lnTo>
                  <a:pt x="1799216" y="2341091"/>
                </a:lnTo>
                <a:lnTo>
                  <a:pt x="1796300" y="2344006"/>
                </a:lnTo>
                <a:lnTo>
                  <a:pt x="1793384" y="2346922"/>
                </a:lnTo>
                <a:lnTo>
                  <a:pt x="1787552" y="2349837"/>
                </a:lnTo>
                <a:lnTo>
                  <a:pt x="1787552" y="2355668"/>
                </a:lnTo>
                <a:lnTo>
                  <a:pt x="1784636" y="2358583"/>
                </a:lnTo>
                <a:lnTo>
                  <a:pt x="1778803" y="2361499"/>
                </a:lnTo>
                <a:lnTo>
                  <a:pt x="1775887" y="2364414"/>
                </a:lnTo>
                <a:lnTo>
                  <a:pt x="1770055" y="2370245"/>
                </a:lnTo>
                <a:lnTo>
                  <a:pt x="1770055" y="2373160"/>
                </a:lnTo>
                <a:lnTo>
                  <a:pt x="1767139" y="2378991"/>
                </a:lnTo>
                <a:lnTo>
                  <a:pt x="1767139" y="2381907"/>
                </a:lnTo>
                <a:lnTo>
                  <a:pt x="1767139" y="2384822"/>
                </a:lnTo>
                <a:lnTo>
                  <a:pt x="1764223" y="2384822"/>
                </a:lnTo>
                <a:lnTo>
                  <a:pt x="1758391" y="2384822"/>
                </a:lnTo>
                <a:lnTo>
                  <a:pt x="1749643" y="2384822"/>
                </a:lnTo>
                <a:lnTo>
                  <a:pt x="1743811" y="2384822"/>
                </a:lnTo>
                <a:lnTo>
                  <a:pt x="1740894" y="2381907"/>
                </a:lnTo>
                <a:lnTo>
                  <a:pt x="1737978" y="2376076"/>
                </a:lnTo>
                <a:lnTo>
                  <a:pt x="1735062" y="2370245"/>
                </a:lnTo>
                <a:lnTo>
                  <a:pt x="1732146" y="2364414"/>
                </a:lnTo>
                <a:lnTo>
                  <a:pt x="1726314" y="2358583"/>
                </a:lnTo>
                <a:lnTo>
                  <a:pt x="1723398" y="2355668"/>
                </a:lnTo>
                <a:lnTo>
                  <a:pt x="1717566" y="2344006"/>
                </a:lnTo>
                <a:lnTo>
                  <a:pt x="1714650" y="2338175"/>
                </a:lnTo>
                <a:lnTo>
                  <a:pt x="1711734" y="2332344"/>
                </a:lnTo>
                <a:lnTo>
                  <a:pt x="1708818" y="2332344"/>
                </a:lnTo>
                <a:lnTo>
                  <a:pt x="1685489" y="2291528"/>
                </a:lnTo>
                <a:lnTo>
                  <a:pt x="1662160" y="2218643"/>
                </a:lnTo>
                <a:lnTo>
                  <a:pt x="1656328" y="2174911"/>
                </a:lnTo>
                <a:lnTo>
                  <a:pt x="1656328" y="2163249"/>
                </a:lnTo>
                <a:lnTo>
                  <a:pt x="1656328" y="2157419"/>
                </a:lnTo>
                <a:lnTo>
                  <a:pt x="1656328" y="2151588"/>
                </a:lnTo>
                <a:lnTo>
                  <a:pt x="1656328" y="2148672"/>
                </a:lnTo>
                <a:lnTo>
                  <a:pt x="1659244" y="2145757"/>
                </a:lnTo>
                <a:lnTo>
                  <a:pt x="1659244" y="2142841"/>
                </a:lnTo>
                <a:lnTo>
                  <a:pt x="1656328" y="2139926"/>
                </a:lnTo>
                <a:lnTo>
                  <a:pt x="1656328" y="2134095"/>
                </a:lnTo>
                <a:lnTo>
                  <a:pt x="1656328" y="2128264"/>
                </a:lnTo>
                <a:lnTo>
                  <a:pt x="1659244" y="2125349"/>
                </a:lnTo>
                <a:lnTo>
                  <a:pt x="1659244" y="2122433"/>
                </a:lnTo>
                <a:lnTo>
                  <a:pt x="1653412" y="2125349"/>
                </a:lnTo>
                <a:lnTo>
                  <a:pt x="1650496" y="2128264"/>
                </a:lnTo>
                <a:lnTo>
                  <a:pt x="1647580" y="2134095"/>
                </a:lnTo>
                <a:lnTo>
                  <a:pt x="1647580" y="2139926"/>
                </a:lnTo>
                <a:lnTo>
                  <a:pt x="1647580" y="2142841"/>
                </a:lnTo>
                <a:lnTo>
                  <a:pt x="1641748" y="2148672"/>
                </a:lnTo>
                <a:lnTo>
                  <a:pt x="1638832" y="2154503"/>
                </a:lnTo>
                <a:lnTo>
                  <a:pt x="1635916" y="2154503"/>
                </a:lnTo>
                <a:lnTo>
                  <a:pt x="1633000" y="2154503"/>
                </a:lnTo>
                <a:lnTo>
                  <a:pt x="1630084" y="2154503"/>
                </a:lnTo>
                <a:lnTo>
                  <a:pt x="1618419" y="2148672"/>
                </a:lnTo>
                <a:lnTo>
                  <a:pt x="1609671" y="2142841"/>
                </a:lnTo>
                <a:lnTo>
                  <a:pt x="1603839" y="2137011"/>
                </a:lnTo>
                <a:lnTo>
                  <a:pt x="1600923" y="2131180"/>
                </a:lnTo>
                <a:lnTo>
                  <a:pt x="1598007" y="2125349"/>
                </a:lnTo>
                <a:lnTo>
                  <a:pt x="1598007" y="2122433"/>
                </a:lnTo>
                <a:lnTo>
                  <a:pt x="1598007" y="2119518"/>
                </a:lnTo>
                <a:lnTo>
                  <a:pt x="1603839" y="2116603"/>
                </a:lnTo>
                <a:lnTo>
                  <a:pt x="1609671" y="2110772"/>
                </a:lnTo>
                <a:lnTo>
                  <a:pt x="1615503" y="2104941"/>
                </a:lnTo>
                <a:lnTo>
                  <a:pt x="1621335" y="2099110"/>
                </a:lnTo>
                <a:lnTo>
                  <a:pt x="1624252" y="2090364"/>
                </a:lnTo>
                <a:lnTo>
                  <a:pt x="1627168" y="2087448"/>
                </a:lnTo>
                <a:lnTo>
                  <a:pt x="1627168" y="2084533"/>
                </a:lnTo>
                <a:lnTo>
                  <a:pt x="1621335" y="2084533"/>
                </a:lnTo>
                <a:lnTo>
                  <a:pt x="1618419" y="2084533"/>
                </a:lnTo>
                <a:lnTo>
                  <a:pt x="1615503" y="2084533"/>
                </a:lnTo>
                <a:lnTo>
                  <a:pt x="1612587" y="2087448"/>
                </a:lnTo>
                <a:lnTo>
                  <a:pt x="1609671" y="2087448"/>
                </a:lnTo>
                <a:lnTo>
                  <a:pt x="1600923" y="2090364"/>
                </a:lnTo>
                <a:lnTo>
                  <a:pt x="1592175" y="2090364"/>
                </a:lnTo>
                <a:lnTo>
                  <a:pt x="1583426" y="2090364"/>
                </a:lnTo>
                <a:lnTo>
                  <a:pt x="1577594" y="2087448"/>
                </a:lnTo>
                <a:lnTo>
                  <a:pt x="1574678" y="2084533"/>
                </a:lnTo>
                <a:lnTo>
                  <a:pt x="1598007" y="2058294"/>
                </a:lnTo>
                <a:lnTo>
                  <a:pt x="1600923" y="2058294"/>
                </a:lnTo>
                <a:lnTo>
                  <a:pt x="1603839" y="2055379"/>
                </a:lnTo>
                <a:lnTo>
                  <a:pt x="1606755" y="2055379"/>
                </a:lnTo>
                <a:lnTo>
                  <a:pt x="1609671" y="2055379"/>
                </a:lnTo>
                <a:lnTo>
                  <a:pt x="1630084" y="2055379"/>
                </a:lnTo>
                <a:lnTo>
                  <a:pt x="1638832" y="2055379"/>
                </a:lnTo>
                <a:lnTo>
                  <a:pt x="1644664" y="2026224"/>
                </a:lnTo>
                <a:lnTo>
                  <a:pt x="1633000" y="2020393"/>
                </a:lnTo>
                <a:lnTo>
                  <a:pt x="1630084" y="2014563"/>
                </a:lnTo>
                <a:lnTo>
                  <a:pt x="1630084" y="2008729"/>
                </a:lnTo>
                <a:lnTo>
                  <a:pt x="1630083" y="2008731"/>
                </a:lnTo>
                <a:lnTo>
                  <a:pt x="1630083" y="2017477"/>
                </a:lnTo>
                <a:lnTo>
                  <a:pt x="1630083" y="2020393"/>
                </a:lnTo>
                <a:lnTo>
                  <a:pt x="1641748" y="2026224"/>
                </a:lnTo>
                <a:lnTo>
                  <a:pt x="1638831" y="2055378"/>
                </a:lnTo>
                <a:lnTo>
                  <a:pt x="1630083" y="2055378"/>
                </a:lnTo>
                <a:lnTo>
                  <a:pt x="1609671" y="2055378"/>
                </a:lnTo>
                <a:lnTo>
                  <a:pt x="1603839" y="2055378"/>
                </a:lnTo>
                <a:lnTo>
                  <a:pt x="1600923" y="2058293"/>
                </a:lnTo>
                <a:lnTo>
                  <a:pt x="1598006" y="2058293"/>
                </a:lnTo>
                <a:lnTo>
                  <a:pt x="1574678" y="2084532"/>
                </a:lnTo>
                <a:lnTo>
                  <a:pt x="1560098" y="2072870"/>
                </a:lnTo>
                <a:lnTo>
                  <a:pt x="1557181" y="2067040"/>
                </a:lnTo>
                <a:lnTo>
                  <a:pt x="1551349" y="2064124"/>
                </a:lnTo>
                <a:lnTo>
                  <a:pt x="1545517" y="2064124"/>
                </a:lnTo>
                <a:lnTo>
                  <a:pt x="1539685" y="2061209"/>
                </a:lnTo>
                <a:lnTo>
                  <a:pt x="1533853" y="2061209"/>
                </a:lnTo>
                <a:lnTo>
                  <a:pt x="1530937" y="2061209"/>
                </a:lnTo>
                <a:lnTo>
                  <a:pt x="1528021" y="2061209"/>
                </a:lnTo>
                <a:lnTo>
                  <a:pt x="1522189" y="2061209"/>
                </a:lnTo>
                <a:lnTo>
                  <a:pt x="1513440" y="2061209"/>
                </a:lnTo>
                <a:lnTo>
                  <a:pt x="1507608" y="2058293"/>
                </a:lnTo>
                <a:lnTo>
                  <a:pt x="1498860" y="2058293"/>
                </a:lnTo>
                <a:lnTo>
                  <a:pt x="1495944" y="2061209"/>
                </a:lnTo>
                <a:lnTo>
                  <a:pt x="1490112" y="2061209"/>
                </a:lnTo>
                <a:lnTo>
                  <a:pt x="1484280" y="2064124"/>
                </a:lnTo>
                <a:lnTo>
                  <a:pt x="1478448" y="2064124"/>
                </a:lnTo>
                <a:lnTo>
                  <a:pt x="1475532" y="2067040"/>
                </a:lnTo>
                <a:lnTo>
                  <a:pt x="1472615" y="2061209"/>
                </a:lnTo>
                <a:lnTo>
                  <a:pt x="1469699" y="2055378"/>
                </a:lnTo>
                <a:lnTo>
                  <a:pt x="1469699" y="2061210"/>
                </a:lnTo>
                <a:lnTo>
                  <a:pt x="1472615" y="2064125"/>
                </a:lnTo>
                <a:lnTo>
                  <a:pt x="1472615" y="2067040"/>
                </a:lnTo>
                <a:lnTo>
                  <a:pt x="1449286" y="2078702"/>
                </a:lnTo>
                <a:lnTo>
                  <a:pt x="1437622" y="2067040"/>
                </a:lnTo>
                <a:lnTo>
                  <a:pt x="1437622" y="2058294"/>
                </a:lnTo>
                <a:lnTo>
                  <a:pt x="1434706" y="2055379"/>
                </a:lnTo>
                <a:lnTo>
                  <a:pt x="1428873" y="2052463"/>
                </a:lnTo>
                <a:lnTo>
                  <a:pt x="1423041" y="2049548"/>
                </a:lnTo>
                <a:lnTo>
                  <a:pt x="1420125" y="2049548"/>
                </a:lnTo>
                <a:lnTo>
                  <a:pt x="1414293" y="2052463"/>
                </a:lnTo>
                <a:lnTo>
                  <a:pt x="1408461" y="2052463"/>
                </a:lnTo>
                <a:lnTo>
                  <a:pt x="1405545" y="2055379"/>
                </a:lnTo>
                <a:lnTo>
                  <a:pt x="1402629" y="2055379"/>
                </a:lnTo>
                <a:lnTo>
                  <a:pt x="1402629" y="2058294"/>
                </a:lnTo>
                <a:lnTo>
                  <a:pt x="1390965" y="2046632"/>
                </a:lnTo>
                <a:lnTo>
                  <a:pt x="1388050" y="2029140"/>
                </a:lnTo>
                <a:lnTo>
                  <a:pt x="1379301" y="2017478"/>
                </a:lnTo>
                <a:lnTo>
                  <a:pt x="1367636" y="2023309"/>
                </a:lnTo>
                <a:lnTo>
                  <a:pt x="1364721" y="2023309"/>
                </a:lnTo>
                <a:lnTo>
                  <a:pt x="1361804" y="2023309"/>
                </a:lnTo>
                <a:lnTo>
                  <a:pt x="1353056" y="2023309"/>
                </a:lnTo>
                <a:lnTo>
                  <a:pt x="1344308" y="2023309"/>
                </a:lnTo>
                <a:lnTo>
                  <a:pt x="1338476" y="2020394"/>
                </a:lnTo>
                <a:lnTo>
                  <a:pt x="1332644" y="2020394"/>
                </a:lnTo>
                <a:lnTo>
                  <a:pt x="1323895" y="2017478"/>
                </a:lnTo>
                <a:lnTo>
                  <a:pt x="1318064" y="2014563"/>
                </a:lnTo>
                <a:lnTo>
                  <a:pt x="1312231" y="2014563"/>
                </a:lnTo>
                <a:lnTo>
                  <a:pt x="1312231" y="2011647"/>
                </a:lnTo>
                <a:lnTo>
                  <a:pt x="1283071" y="1982493"/>
                </a:lnTo>
                <a:lnTo>
                  <a:pt x="1274322" y="1970831"/>
                </a:lnTo>
                <a:lnTo>
                  <a:pt x="1268490" y="1962085"/>
                </a:lnTo>
                <a:lnTo>
                  <a:pt x="1262658" y="1956254"/>
                </a:lnTo>
                <a:lnTo>
                  <a:pt x="1259742" y="1953339"/>
                </a:lnTo>
                <a:lnTo>
                  <a:pt x="1239330" y="1956254"/>
                </a:lnTo>
                <a:lnTo>
                  <a:pt x="1218917" y="1953339"/>
                </a:lnTo>
                <a:lnTo>
                  <a:pt x="1216001" y="1953339"/>
                </a:lnTo>
                <a:lnTo>
                  <a:pt x="1213085" y="1956254"/>
                </a:lnTo>
                <a:lnTo>
                  <a:pt x="1210169" y="1959170"/>
                </a:lnTo>
                <a:lnTo>
                  <a:pt x="1181009" y="1967916"/>
                </a:lnTo>
                <a:lnTo>
                  <a:pt x="1183925" y="1970831"/>
                </a:lnTo>
                <a:lnTo>
                  <a:pt x="1189757" y="1973747"/>
                </a:lnTo>
                <a:lnTo>
                  <a:pt x="1195590" y="1979578"/>
                </a:lnTo>
                <a:lnTo>
                  <a:pt x="1198506" y="1982493"/>
                </a:lnTo>
                <a:lnTo>
                  <a:pt x="1207254" y="1985408"/>
                </a:lnTo>
                <a:lnTo>
                  <a:pt x="1210170" y="1988324"/>
                </a:lnTo>
                <a:lnTo>
                  <a:pt x="1213086" y="1991239"/>
                </a:lnTo>
                <a:lnTo>
                  <a:pt x="1213086" y="1994155"/>
                </a:lnTo>
                <a:lnTo>
                  <a:pt x="1239331" y="1994155"/>
                </a:lnTo>
                <a:lnTo>
                  <a:pt x="1268492" y="2032055"/>
                </a:lnTo>
                <a:lnTo>
                  <a:pt x="1271408" y="2037886"/>
                </a:lnTo>
                <a:lnTo>
                  <a:pt x="1274323" y="2043717"/>
                </a:lnTo>
                <a:lnTo>
                  <a:pt x="1280156" y="2049548"/>
                </a:lnTo>
                <a:lnTo>
                  <a:pt x="1283072" y="2058294"/>
                </a:lnTo>
                <a:lnTo>
                  <a:pt x="1285988" y="2064125"/>
                </a:lnTo>
                <a:lnTo>
                  <a:pt x="1288904" y="2069956"/>
                </a:lnTo>
                <a:lnTo>
                  <a:pt x="1288904" y="2072871"/>
                </a:lnTo>
                <a:lnTo>
                  <a:pt x="1294736" y="2075787"/>
                </a:lnTo>
                <a:lnTo>
                  <a:pt x="1300569" y="2075787"/>
                </a:lnTo>
                <a:lnTo>
                  <a:pt x="1303484" y="2075787"/>
                </a:lnTo>
                <a:lnTo>
                  <a:pt x="1306400" y="2072871"/>
                </a:lnTo>
                <a:lnTo>
                  <a:pt x="1309316" y="2072871"/>
                </a:lnTo>
                <a:lnTo>
                  <a:pt x="1323897" y="2075787"/>
                </a:lnTo>
                <a:lnTo>
                  <a:pt x="1320981" y="2084533"/>
                </a:lnTo>
                <a:lnTo>
                  <a:pt x="1320981" y="2087449"/>
                </a:lnTo>
                <a:lnTo>
                  <a:pt x="1320981" y="2090364"/>
                </a:lnTo>
                <a:lnTo>
                  <a:pt x="1323897" y="2093279"/>
                </a:lnTo>
                <a:lnTo>
                  <a:pt x="1326813" y="2093279"/>
                </a:lnTo>
                <a:lnTo>
                  <a:pt x="1329729" y="2096195"/>
                </a:lnTo>
                <a:lnTo>
                  <a:pt x="1358890" y="2096195"/>
                </a:lnTo>
                <a:lnTo>
                  <a:pt x="1379301" y="2093644"/>
                </a:lnTo>
                <a:lnTo>
                  <a:pt x="1379301" y="2093280"/>
                </a:lnTo>
                <a:lnTo>
                  <a:pt x="1382216" y="2093280"/>
                </a:lnTo>
                <a:lnTo>
                  <a:pt x="1382218" y="2093279"/>
                </a:lnTo>
                <a:lnTo>
                  <a:pt x="1382218" y="2093280"/>
                </a:lnTo>
                <a:lnTo>
                  <a:pt x="1385134" y="2093280"/>
                </a:lnTo>
                <a:lnTo>
                  <a:pt x="1388050" y="2093280"/>
                </a:lnTo>
                <a:lnTo>
                  <a:pt x="1393882" y="2090364"/>
                </a:lnTo>
                <a:lnTo>
                  <a:pt x="1396798" y="2087449"/>
                </a:lnTo>
                <a:lnTo>
                  <a:pt x="1396798" y="2084533"/>
                </a:lnTo>
                <a:lnTo>
                  <a:pt x="1399715" y="2081618"/>
                </a:lnTo>
                <a:lnTo>
                  <a:pt x="1402630" y="2081618"/>
                </a:lnTo>
                <a:lnTo>
                  <a:pt x="1414294" y="2075787"/>
                </a:lnTo>
                <a:lnTo>
                  <a:pt x="1414294" y="2081618"/>
                </a:lnTo>
                <a:lnTo>
                  <a:pt x="1414294" y="2087449"/>
                </a:lnTo>
                <a:lnTo>
                  <a:pt x="1420126" y="2096195"/>
                </a:lnTo>
                <a:lnTo>
                  <a:pt x="1425958" y="2102026"/>
                </a:lnTo>
                <a:lnTo>
                  <a:pt x="1431790" y="2107857"/>
                </a:lnTo>
                <a:lnTo>
                  <a:pt x="1437623" y="2107857"/>
                </a:lnTo>
                <a:lnTo>
                  <a:pt x="1440539" y="2110772"/>
                </a:lnTo>
                <a:lnTo>
                  <a:pt x="1443455" y="2119519"/>
                </a:lnTo>
                <a:lnTo>
                  <a:pt x="1443455" y="2125349"/>
                </a:lnTo>
                <a:lnTo>
                  <a:pt x="1440539" y="2134096"/>
                </a:lnTo>
                <a:lnTo>
                  <a:pt x="1434707" y="2139927"/>
                </a:lnTo>
                <a:lnTo>
                  <a:pt x="1428874" y="2142842"/>
                </a:lnTo>
                <a:lnTo>
                  <a:pt x="1423042" y="2148673"/>
                </a:lnTo>
                <a:lnTo>
                  <a:pt x="1420126" y="2148673"/>
                </a:lnTo>
                <a:lnTo>
                  <a:pt x="1417210" y="2148673"/>
                </a:lnTo>
                <a:lnTo>
                  <a:pt x="1417210" y="2157419"/>
                </a:lnTo>
                <a:lnTo>
                  <a:pt x="1414294" y="2160335"/>
                </a:lnTo>
                <a:lnTo>
                  <a:pt x="1411378" y="2166166"/>
                </a:lnTo>
                <a:lnTo>
                  <a:pt x="1405546" y="2169081"/>
                </a:lnTo>
                <a:lnTo>
                  <a:pt x="1402630" y="2169081"/>
                </a:lnTo>
                <a:lnTo>
                  <a:pt x="1402630" y="2171996"/>
                </a:lnTo>
                <a:lnTo>
                  <a:pt x="1393882" y="2171996"/>
                </a:lnTo>
                <a:lnTo>
                  <a:pt x="1388050" y="2174912"/>
                </a:lnTo>
                <a:lnTo>
                  <a:pt x="1385134" y="2180743"/>
                </a:lnTo>
                <a:lnTo>
                  <a:pt x="1382218" y="2183658"/>
                </a:lnTo>
                <a:lnTo>
                  <a:pt x="1382218" y="2186574"/>
                </a:lnTo>
                <a:lnTo>
                  <a:pt x="1382218" y="2189489"/>
                </a:lnTo>
                <a:lnTo>
                  <a:pt x="1382218" y="2192404"/>
                </a:lnTo>
                <a:lnTo>
                  <a:pt x="1379301" y="2195320"/>
                </a:lnTo>
                <a:lnTo>
                  <a:pt x="1370554" y="2206982"/>
                </a:lnTo>
                <a:lnTo>
                  <a:pt x="1353057" y="2218643"/>
                </a:lnTo>
                <a:lnTo>
                  <a:pt x="1326813" y="2224474"/>
                </a:lnTo>
                <a:lnTo>
                  <a:pt x="1312233" y="2186574"/>
                </a:lnTo>
                <a:lnTo>
                  <a:pt x="1309316" y="2183658"/>
                </a:lnTo>
                <a:lnTo>
                  <a:pt x="1312233" y="2180743"/>
                </a:lnTo>
                <a:lnTo>
                  <a:pt x="1312233" y="2180742"/>
                </a:lnTo>
                <a:lnTo>
                  <a:pt x="1309316" y="2180742"/>
                </a:lnTo>
                <a:lnTo>
                  <a:pt x="1309316" y="2183658"/>
                </a:lnTo>
                <a:lnTo>
                  <a:pt x="1312232" y="2186574"/>
                </a:lnTo>
                <a:lnTo>
                  <a:pt x="1326812" y="2224474"/>
                </a:lnTo>
                <a:lnTo>
                  <a:pt x="1303484" y="2230305"/>
                </a:lnTo>
                <a:lnTo>
                  <a:pt x="1291819" y="2239052"/>
                </a:lnTo>
                <a:lnTo>
                  <a:pt x="1280156" y="2250713"/>
                </a:lnTo>
                <a:lnTo>
                  <a:pt x="1271407" y="2262375"/>
                </a:lnTo>
                <a:lnTo>
                  <a:pt x="1262659" y="2268206"/>
                </a:lnTo>
                <a:lnTo>
                  <a:pt x="1253910" y="2271121"/>
                </a:lnTo>
                <a:lnTo>
                  <a:pt x="1245162" y="2274037"/>
                </a:lnTo>
                <a:lnTo>
                  <a:pt x="1239330" y="2276952"/>
                </a:lnTo>
                <a:lnTo>
                  <a:pt x="1233498" y="2276952"/>
                </a:lnTo>
                <a:lnTo>
                  <a:pt x="1230582" y="2276952"/>
                </a:lnTo>
                <a:lnTo>
                  <a:pt x="1207253" y="2297360"/>
                </a:lnTo>
                <a:lnTo>
                  <a:pt x="1163512" y="2309022"/>
                </a:lnTo>
                <a:lnTo>
                  <a:pt x="1157680" y="2306107"/>
                </a:lnTo>
                <a:lnTo>
                  <a:pt x="1160596" y="2300276"/>
                </a:lnTo>
                <a:lnTo>
                  <a:pt x="1163512" y="2300276"/>
                </a:lnTo>
                <a:lnTo>
                  <a:pt x="1166428" y="2300276"/>
                </a:lnTo>
                <a:lnTo>
                  <a:pt x="1169345" y="2297360"/>
                </a:lnTo>
                <a:lnTo>
                  <a:pt x="1169344" y="2297360"/>
                </a:lnTo>
                <a:lnTo>
                  <a:pt x="1166428" y="2300274"/>
                </a:lnTo>
                <a:lnTo>
                  <a:pt x="1163512" y="2297359"/>
                </a:lnTo>
                <a:lnTo>
                  <a:pt x="1160596" y="2297359"/>
                </a:lnTo>
                <a:lnTo>
                  <a:pt x="1160596" y="2300274"/>
                </a:lnTo>
                <a:lnTo>
                  <a:pt x="1157680" y="2303190"/>
                </a:lnTo>
                <a:lnTo>
                  <a:pt x="1154765" y="2306105"/>
                </a:lnTo>
                <a:lnTo>
                  <a:pt x="1148932" y="2303190"/>
                </a:lnTo>
                <a:lnTo>
                  <a:pt x="1143099" y="2300274"/>
                </a:lnTo>
                <a:lnTo>
                  <a:pt x="1140184" y="2300274"/>
                </a:lnTo>
                <a:lnTo>
                  <a:pt x="1140184" y="2297359"/>
                </a:lnTo>
                <a:lnTo>
                  <a:pt x="1137268" y="2276951"/>
                </a:lnTo>
                <a:lnTo>
                  <a:pt x="1128519" y="2265289"/>
                </a:lnTo>
                <a:lnTo>
                  <a:pt x="1128519" y="2262374"/>
                </a:lnTo>
                <a:lnTo>
                  <a:pt x="1128519" y="2256543"/>
                </a:lnTo>
                <a:lnTo>
                  <a:pt x="1128519" y="2247797"/>
                </a:lnTo>
                <a:lnTo>
                  <a:pt x="1128519" y="2239050"/>
                </a:lnTo>
                <a:lnTo>
                  <a:pt x="1125603" y="2230304"/>
                </a:lnTo>
                <a:lnTo>
                  <a:pt x="1122688" y="2224474"/>
                </a:lnTo>
                <a:lnTo>
                  <a:pt x="1113940" y="2209897"/>
                </a:lnTo>
                <a:lnTo>
                  <a:pt x="1105192" y="2189489"/>
                </a:lnTo>
                <a:lnTo>
                  <a:pt x="1093527" y="2171996"/>
                </a:lnTo>
                <a:lnTo>
                  <a:pt x="1087695" y="2163250"/>
                </a:lnTo>
                <a:lnTo>
                  <a:pt x="1073115" y="2137011"/>
                </a:lnTo>
                <a:lnTo>
                  <a:pt x="1064366" y="2119518"/>
                </a:lnTo>
                <a:lnTo>
                  <a:pt x="1055618" y="2102026"/>
                </a:lnTo>
                <a:lnTo>
                  <a:pt x="1049786" y="2087449"/>
                </a:lnTo>
                <a:lnTo>
                  <a:pt x="1049786" y="2081618"/>
                </a:lnTo>
                <a:lnTo>
                  <a:pt x="1043954" y="2075787"/>
                </a:lnTo>
                <a:lnTo>
                  <a:pt x="1038121" y="2061210"/>
                </a:lnTo>
                <a:lnTo>
                  <a:pt x="1026457" y="2046633"/>
                </a:lnTo>
                <a:lnTo>
                  <a:pt x="1020625" y="2034971"/>
                </a:lnTo>
                <a:lnTo>
                  <a:pt x="1014794" y="2029140"/>
                </a:lnTo>
                <a:lnTo>
                  <a:pt x="1011877" y="2023309"/>
                </a:lnTo>
                <a:lnTo>
                  <a:pt x="1006045" y="2014563"/>
                </a:lnTo>
                <a:lnTo>
                  <a:pt x="1003128" y="2008732"/>
                </a:lnTo>
                <a:lnTo>
                  <a:pt x="1000213" y="2002901"/>
                </a:lnTo>
                <a:lnTo>
                  <a:pt x="997296" y="1999986"/>
                </a:lnTo>
                <a:lnTo>
                  <a:pt x="997296" y="1997070"/>
                </a:lnTo>
                <a:lnTo>
                  <a:pt x="991464" y="1982493"/>
                </a:lnTo>
                <a:lnTo>
                  <a:pt x="988548" y="1973747"/>
                </a:lnTo>
                <a:lnTo>
                  <a:pt x="1023541" y="1976662"/>
                </a:lnTo>
                <a:lnTo>
                  <a:pt x="1017710" y="1973747"/>
                </a:lnTo>
                <a:lnTo>
                  <a:pt x="1008961" y="1973747"/>
                </a:lnTo>
                <a:lnTo>
                  <a:pt x="1000213" y="1973747"/>
                </a:lnTo>
                <a:lnTo>
                  <a:pt x="991464" y="1973747"/>
                </a:lnTo>
                <a:lnTo>
                  <a:pt x="988548" y="1973747"/>
                </a:lnTo>
                <a:lnTo>
                  <a:pt x="994381" y="1930015"/>
                </a:lnTo>
                <a:lnTo>
                  <a:pt x="991464" y="1932930"/>
                </a:lnTo>
                <a:lnTo>
                  <a:pt x="991464" y="1941677"/>
                </a:lnTo>
                <a:lnTo>
                  <a:pt x="988548" y="1947507"/>
                </a:lnTo>
                <a:lnTo>
                  <a:pt x="988548" y="1959169"/>
                </a:lnTo>
                <a:lnTo>
                  <a:pt x="988548" y="1965000"/>
                </a:lnTo>
                <a:lnTo>
                  <a:pt x="988548" y="1970831"/>
                </a:lnTo>
                <a:lnTo>
                  <a:pt x="988548" y="1973746"/>
                </a:lnTo>
                <a:lnTo>
                  <a:pt x="988544" y="1973740"/>
                </a:lnTo>
                <a:lnTo>
                  <a:pt x="988547" y="1973747"/>
                </a:lnTo>
                <a:lnTo>
                  <a:pt x="985632" y="1991240"/>
                </a:lnTo>
                <a:lnTo>
                  <a:pt x="982715" y="1997071"/>
                </a:lnTo>
                <a:lnTo>
                  <a:pt x="979799" y="1999986"/>
                </a:lnTo>
                <a:lnTo>
                  <a:pt x="976883" y="1999986"/>
                </a:lnTo>
                <a:lnTo>
                  <a:pt x="973967" y="1997071"/>
                </a:lnTo>
                <a:lnTo>
                  <a:pt x="968135" y="1991240"/>
                </a:lnTo>
                <a:lnTo>
                  <a:pt x="962303" y="1988324"/>
                </a:lnTo>
                <a:lnTo>
                  <a:pt x="953555" y="1982493"/>
                </a:lnTo>
                <a:lnTo>
                  <a:pt x="950639" y="1976663"/>
                </a:lnTo>
                <a:lnTo>
                  <a:pt x="944807" y="1970832"/>
                </a:lnTo>
                <a:lnTo>
                  <a:pt x="941891" y="1967916"/>
                </a:lnTo>
                <a:lnTo>
                  <a:pt x="938974" y="1962085"/>
                </a:lnTo>
                <a:lnTo>
                  <a:pt x="938974" y="1965001"/>
                </a:lnTo>
                <a:lnTo>
                  <a:pt x="947723" y="1979578"/>
                </a:lnTo>
                <a:lnTo>
                  <a:pt x="959387" y="2002901"/>
                </a:lnTo>
                <a:lnTo>
                  <a:pt x="971051" y="2029140"/>
                </a:lnTo>
                <a:lnTo>
                  <a:pt x="982716" y="2055379"/>
                </a:lnTo>
                <a:lnTo>
                  <a:pt x="994380" y="2078702"/>
                </a:lnTo>
                <a:lnTo>
                  <a:pt x="1003128" y="2099110"/>
                </a:lnTo>
                <a:lnTo>
                  <a:pt x="1006044" y="2107856"/>
                </a:lnTo>
                <a:lnTo>
                  <a:pt x="1011876" y="2119518"/>
                </a:lnTo>
                <a:lnTo>
                  <a:pt x="1017709" y="2125349"/>
                </a:lnTo>
                <a:lnTo>
                  <a:pt x="1020625" y="2134095"/>
                </a:lnTo>
                <a:lnTo>
                  <a:pt x="1023541" y="2139926"/>
                </a:lnTo>
                <a:lnTo>
                  <a:pt x="1023541" y="2148672"/>
                </a:lnTo>
                <a:lnTo>
                  <a:pt x="1023541" y="2154503"/>
                </a:lnTo>
                <a:lnTo>
                  <a:pt x="1026457" y="2157418"/>
                </a:lnTo>
                <a:lnTo>
                  <a:pt x="1029372" y="2163249"/>
                </a:lnTo>
                <a:lnTo>
                  <a:pt x="1029372" y="2166165"/>
                </a:lnTo>
                <a:lnTo>
                  <a:pt x="1032289" y="2171996"/>
                </a:lnTo>
                <a:lnTo>
                  <a:pt x="1038121" y="2180742"/>
                </a:lnTo>
                <a:lnTo>
                  <a:pt x="1041038" y="2186573"/>
                </a:lnTo>
                <a:lnTo>
                  <a:pt x="1043953" y="2195319"/>
                </a:lnTo>
                <a:lnTo>
                  <a:pt x="1046870" y="2201150"/>
                </a:lnTo>
                <a:lnTo>
                  <a:pt x="1049785" y="2204065"/>
                </a:lnTo>
                <a:lnTo>
                  <a:pt x="1049785" y="2206981"/>
                </a:lnTo>
                <a:lnTo>
                  <a:pt x="1046870" y="2209896"/>
                </a:lnTo>
                <a:lnTo>
                  <a:pt x="1043953" y="2212812"/>
                </a:lnTo>
                <a:lnTo>
                  <a:pt x="1046870" y="2209897"/>
                </a:lnTo>
                <a:lnTo>
                  <a:pt x="1049785" y="2206981"/>
                </a:lnTo>
                <a:lnTo>
                  <a:pt x="1055618" y="2215727"/>
                </a:lnTo>
                <a:lnTo>
                  <a:pt x="1055618" y="2221558"/>
                </a:lnTo>
                <a:lnTo>
                  <a:pt x="1058534" y="2224474"/>
                </a:lnTo>
                <a:lnTo>
                  <a:pt x="1058534" y="2227389"/>
                </a:lnTo>
                <a:lnTo>
                  <a:pt x="1061450" y="2230305"/>
                </a:lnTo>
                <a:lnTo>
                  <a:pt x="1064366" y="2236135"/>
                </a:lnTo>
                <a:lnTo>
                  <a:pt x="1067282" y="2244882"/>
                </a:lnTo>
                <a:lnTo>
                  <a:pt x="1073114" y="2250713"/>
                </a:lnTo>
                <a:lnTo>
                  <a:pt x="1078946" y="2256543"/>
                </a:lnTo>
                <a:lnTo>
                  <a:pt x="1084779" y="2262374"/>
                </a:lnTo>
                <a:lnTo>
                  <a:pt x="1090611" y="2265290"/>
                </a:lnTo>
                <a:lnTo>
                  <a:pt x="1093527" y="2268205"/>
                </a:lnTo>
                <a:lnTo>
                  <a:pt x="1093527" y="2271121"/>
                </a:lnTo>
                <a:lnTo>
                  <a:pt x="1105191" y="2279867"/>
                </a:lnTo>
                <a:lnTo>
                  <a:pt x="1113939" y="2288613"/>
                </a:lnTo>
                <a:lnTo>
                  <a:pt x="1119771" y="2294444"/>
                </a:lnTo>
                <a:lnTo>
                  <a:pt x="1122688" y="2300275"/>
                </a:lnTo>
                <a:lnTo>
                  <a:pt x="1125603" y="2303190"/>
                </a:lnTo>
                <a:lnTo>
                  <a:pt x="1125603" y="2306106"/>
                </a:lnTo>
                <a:lnTo>
                  <a:pt x="1125603" y="2309021"/>
                </a:lnTo>
                <a:lnTo>
                  <a:pt x="1119771" y="2314852"/>
                </a:lnTo>
                <a:lnTo>
                  <a:pt x="1116855" y="2311937"/>
                </a:lnTo>
                <a:lnTo>
                  <a:pt x="1105191" y="2323598"/>
                </a:lnTo>
                <a:lnTo>
                  <a:pt x="1108107" y="2341091"/>
                </a:lnTo>
                <a:lnTo>
                  <a:pt x="1128519" y="2346922"/>
                </a:lnTo>
                <a:lnTo>
                  <a:pt x="1131436" y="2349837"/>
                </a:lnTo>
                <a:lnTo>
                  <a:pt x="1128520" y="2346921"/>
                </a:lnTo>
                <a:lnTo>
                  <a:pt x="1137268" y="2332344"/>
                </a:lnTo>
                <a:lnTo>
                  <a:pt x="1143100" y="2335260"/>
                </a:lnTo>
                <a:lnTo>
                  <a:pt x="1146017" y="2335260"/>
                </a:lnTo>
                <a:lnTo>
                  <a:pt x="1148932" y="2338175"/>
                </a:lnTo>
                <a:lnTo>
                  <a:pt x="1181009" y="2332344"/>
                </a:lnTo>
                <a:lnTo>
                  <a:pt x="1186841" y="2332344"/>
                </a:lnTo>
                <a:lnTo>
                  <a:pt x="1204337" y="2329429"/>
                </a:lnTo>
                <a:lnTo>
                  <a:pt x="1224751" y="2326513"/>
                </a:lnTo>
                <a:lnTo>
                  <a:pt x="1242246" y="2323598"/>
                </a:lnTo>
                <a:lnTo>
                  <a:pt x="1250995" y="2323598"/>
                </a:lnTo>
                <a:lnTo>
                  <a:pt x="1256827" y="2320683"/>
                </a:lnTo>
                <a:lnTo>
                  <a:pt x="1262659" y="2320683"/>
                </a:lnTo>
                <a:lnTo>
                  <a:pt x="1265575" y="2317767"/>
                </a:lnTo>
                <a:lnTo>
                  <a:pt x="1277239" y="2317767"/>
                </a:lnTo>
                <a:lnTo>
                  <a:pt x="1277239" y="2344006"/>
                </a:lnTo>
                <a:lnTo>
                  <a:pt x="1265575" y="2364414"/>
                </a:lnTo>
                <a:lnTo>
                  <a:pt x="1262659" y="2370245"/>
                </a:lnTo>
                <a:lnTo>
                  <a:pt x="1253911" y="2390653"/>
                </a:lnTo>
                <a:lnTo>
                  <a:pt x="1242246" y="2413976"/>
                </a:lnTo>
                <a:lnTo>
                  <a:pt x="1227666" y="2440215"/>
                </a:lnTo>
                <a:lnTo>
                  <a:pt x="1213086" y="2460623"/>
                </a:lnTo>
                <a:lnTo>
                  <a:pt x="1198506" y="2481031"/>
                </a:lnTo>
                <a:lnTo>
                  <a:pt x="1181009" y="2501439"/>
                </a:lnTo>
                <a:lnTo>
                  <a:pt x="1163512" y="2516016"/>
                </a:lnTo>
                <a:lnTo>
                  <a:pt x="1154765" y="2527678"/>
                </a:lnTo>
                <a:lnTo>
                  <a:pt x="1148932" y="2533509"/>
                </a:lnTo>
                <a:lnTo>
                  <a:pt x="1113940" y="2556832"/>
                </a:lnTo>
                <a:lnTo>
                  <a:pt x="1108108" y="2545170"/>
                </a:lnTo>
                <a:lnTo>
                  <a:pt x="1108108" y="2495608"/>
                </a:lnTo>
                <a:lnTo>
                  <a:pt x="1108107" y="2495609"/>
                </a:lnTo>
                <a:lnTo>
                  <a:pt x="1108107" y="2545171"/>
                </a:lnTo>
                <a:lnTo>
                  <a:pt x="1113939" y="2556833"/>
                </a:lnTo>
                <a:lnTo>
                  <a:pt x="1111023" y="2556833"/>
                </a:lnTo>
                <a:lnTo>
                  <a:pt x="1081863" y="2603480"/>
                </a:lnTo>
                <a:lnTo>
                  <a:pt x="1058534" y="2626803"/>
                </a:lnTo>
                <a:lnTo>
                  <a:pt x="1053285" y="2637299"/>
                </a:lnTo>
                <a:lnTo>
                  <a:pt x="1055618" y="2638465"/>
                </a:lnTo>
                <a:lnTo>
                  <a:pt x="1043953" y="2667619"/>
                </a:lnTo>
                <a:lnTo>
                  <a:pt x="1041038" y="2676366"/>
                </a:lnTo>
                <a:lnTo>
                  <a:pt x="1043953" y="2682197"/>
                </a:lnTo>
                <a:lnTo>
                  <a:pt x="1043953" y="2688027"/>
                </a:lnTo>
                <a:lnTo>
                  <a:pt x="1046870" y="2693858"/>
                </a:lnTo>
                <a:lnTo>
                  <a:pt x="1049785" y="2696774"/>
                </a:lnTo>
                <a:lnTo>
                  <a:pt x="1052701" y="2696774"/>
                </a:lnTo>
                <a:lnTo>
                  <a:pt x="1055618" y="2723013"/>
                </a:lnTo>
                <a:lnTo>
                  <a:pt x="1078946" y="2760913"/>
                </a:lnTo>
                <a:lnTo>
                  <a:pt x="1078946" y="2766744"/>
                </a:lnTo>
                <a:lnTo>
                  <a:pt x="1078946" y="2775490"/>
                </a:lnTo>
                <a:lnTo>
                  <a:pt x="1078946" y="2787152"/>
                </a:lnTo>
                <a:lnTo>
                  <a:pt x="1078946" y="2795898"/>
                </a:lnTo>
                <a:lnTo>
                  <a:pt x="1078946" y="2807560"/>
                </a:lnTo>
                <a:lnTo>
                  <a:pt x="1078946" y="2813391"/>
                </a:lnTo>
                <a:lnTo>
                  <a:pt x="1081863" y="2819222"/>
                </a:lnTo>
                <a:lnTo>
                  <a:pt x="1081863" y="2822137"/>
                </a:lnTo>
                <a:lnTo>
                  <a:pt x="1081863" y="2845461"/>
                </a:lnTo>
                <a:lnTo>
                  <a:pt x="1076030" y="2862953"/>
                </a:lnTo>
                <a:lnTo>
                  <a:pt x="1067282" y="2871700"/>
                </a:lnTo>
                <a:lnTo>
                  <a:pt x="1058534" y="2877531"/>
                </a:lnTo>
                <a:lnTo>
                  <a:pt x="1049785" y="2880446"/>
                </a:lnTo>
                <a:lnTo>
                  <a:pt x="1046870" y="2880446"/>
                </a:lnTo>
                <a:lnTo>
                  <a:pt x="1038121" y="2886277"/>
                </a:lnTo>
                <a:lnTo>
                  <a:pt x="1032289" y="2889192"/>
                </a:lnTo>
                <a:lnTo>
                  <a:pt x="1026457" y="2895023"/>
                </a:lnTo>
                <a:lnTo>
                  <a:pt x="1023541" y="2897939"/>
                </a:lnTo>
                <a:lnTo>
                  <a:pt x="1017709" y="2906685"/>
                </a:lnTo>
                <a:lnTo>
                  <a:pt x="1008961" y="2915431"/>
                </a:lnTo>
                <a:lnTo>
                  <a:pt x="1006045" y="2918347"/>
                </a:lnTo>
                <a:lnTo>
                  <a:pt x="1000213" y="2921262"/>
                </a:lnTo>
                <a:lnTo>
                  <a:pt x="991464" y="2927093"/>
                </a:lnTo>
                <a:lnTo>
                  <a:pt x="988548" y="2932924"/>
                </a:lnTo>
                <a:lnTo>
                  <a:pt x="985632" y="2938755"/>
                </a:lnTo>
                <a:lnTo>
                  <a:pt x="982716" y="2944586"/>
                </a:lnTo>
                <a:lnTo>
                  <a:pt x="982716" y="2967909"/>
                </a:lnTo>
                <a:lnTo>
                  <a:pt x="982716" y="2991233"/>
                </a:lnTo>
                <a:lnTo>
                  <a:pt x="985632" y="3005810"/>
                </a:lnTo>
                <a:lnTo>
                  <a:pt x="985632" y="3011641"/>
                </a:lnTo>
                <a:lnTo>
                  <a:pt x="985632" y="3017471"/>
                </a:lnTo>
                <a:lnTo>
                  <a:pt x="985632" y="3023302"/>
                </a:lnTo>
                <a:lnTo>
                  <a:pt x="985632" y="3029133"/>
                </a:lnTo>
                <a:lnTo>
                  <a:pt x="979800" y="3034964"/>
                </a:lnTo>
                <a:lnTo>
                  <a:pt x="973968" y="3037879"/>
                </a:lnTo>
                <a:lnTo>
                  <a:pt x="968135" y="3040795"/>
                </a:lnTo>
                <a:lnTo>
                  <a:pt x="962304" y="3043710"/>
                </a:lnTo>
                <a:lnTo>
                  <a:pt x="953555" y="3046626"/>
                </a:lnTo>
                <a:lnTo>
                  <a:pt x="950639" y="3049541"/>
                </a:lnTo>
                <a:lnTo>
                  <a:pt x="947723" y="3052457"/>
                </a:lnTo>
                <a:lnTo>
                  <a:pt x="947723" y="3055372"/>
                </a:lnTo>
                <a:lnTo>
                  <a:pt x="947723" y="3061203"/>
                </a:lnTo>
                <a:lnTo>
                  <a:pt x="950639" y="3064118"/>
                </a:lnTo>
                <a:lnTo>
                  <a:pt x="950639" y="3067034"/>
                </a:lnTo>
                <a:lnTo>
                  <a:pt x="947724" y="3069948"/>
                </a:lnTo>
                <a:lnTo>
                  <a:pt x="950639" y="3069948"/>
                </a:lnTo>
                <a:lnTo>
                  <a:pt x="950639" y="3072864"/>
                </a:lnTo>
                <a:lnTo>
                  <a:pt x="947722" y="3078695"/>
                </a:lnTo>
                <a:lnTo>
                  <a:pt x="944806" y="3084526"/>
                </a:lnTo>
                <a:lnTo>
                  <a:pt x="941890" y="3093272"/>
                </a:lnTo>
                <a:lnTo>
                  <a:pt x="938974" y="3096187"/>
                </a:lnTo>
                <a:lnTo>
                  <a:pt x="938974" y="3099103"/>
                </a:lnTo>
                <a:lnTo>
                  <a:pt x="936058" y="3102018"/>
                </a:lnTo>
                <a:lnTo>
                  <a:pt x="933142" y="3104934"/>
                </a:lnTo>
                <a:lnTo>
                  <a:pt x="927309" y="3110765"/>
                </a:lnTo>
                <a:lnTo>
                  <a:pt x="924393" y="3113680"/>
                </a:lnTo>
                <a:lnTo>
                  <a:pt x="918562" y="3116595"/>
                </a:lnTo>
                <a:lnTo>
                  <a:pt x="915645" y="3119511"/>
                </a:lnTo>
                <a:lnTo>
                  <a:pt x="912729" y="3119511"/>
                </a:lnTo>
                <a:lnTo>
                  <a:pt x="912729" y="3122426"/>
                </a:lnTo>
                <a:lnTo>
                  <a:pt x="909813" y="3125342"/>
                </a:lnTo>
                <a:lnTo>
                  <a:pt x="906898" y="3131173"/>
                </a:lnTo>
                <a:lnTo>
                  <a:pt x="901066" y="3134088"/>
                </a:lnTo>
                <a:lnTo>
                  <a:pt x="898149" y="3139919"/>
                </a:lnTo>
                <a:lnTo>
                  <a:pt x="895233" y="3142834"/>
                </a:lnTo>
                <a:lnTo>
                  <a:pt x="895233" y="3145750"/>
                </a:lnTo>
                <a:lnTo>
                  <a:pt x="889401" y="3151581"/>
                </a:lnTo>
                <a:lnTo>
                  <a:pt x="877736" y="3163242"/>
                </a:lnTo>
                <a:lnTo>
                  <a:pt x="866072" y="3177819"/>
                </a:lnTo>
                <a:lnTo>
                  <a:pt x="854408" y="3192397"/>
                </a:lnTo>
                <a:lnTo>
                  <a:pt x="851491" y="3195312"/>
                </a:lnTo>
                <a:lnTo>
                  <a:pt x="848576" y="3201143"/>
                </a:lnTo>
                <a:lnTo>
                  <a:pt x="845660" y="3204058"/>
                </a:lnTo>
                <a:lnTo>
                  <a:pt x="839827" y="3209889"/>
                </a:lnTo>
                <a:lnTo>
                  <a:pt x="836911" y="3212805"/>
                </a:lnTo>
                <a:lnTo>
                  <a:pt x="833996" y="3215720"/>
                </a:lnTo>
                <a:lnTo>
                  <a:pt x="831079" y="3218635"/>
                </a:lnTo>
                <a:lnTo>
                  <a:pt x="810667" y="3227382"/>
                </a:lnTo>
                <a:lnTo>
                  <a:pt x="793170" y="3233213"/>
                </a:lnTo>
                <a:lnTo>
                  <a:pt x="775674" y="3233213"/>
                </a:lnTo>
                <a:lnTo>
                  <a:pt x="769842" y="3233213"/>
                </a:lnTo>
                <a:lnTo>
                  <a:pt x="758178" y="3233213"/>
                </a:lnTo>
                <a:lnTo>
                  <a:pt x="743597" y="3236128"/>
                </a:lnTo>
                <a:lnTo>
                  <a:pt x="726101" y="3244874"/>
                </a:lnTo>
                <a:lnTo>
                  <a:pt x="711521" y="3250705"/>
                </a:lnTo>
                <a:lnTo>
                  <a:pt x="705689" y="3250705"/>
                </a:lnTo>
                <a:lnTo>
                  <a:pt x="679443" y="3244874"/>
                </a:lnTo>
                <a:lnTo>
                  <a:pt x="664863" y="3239044"/>
                </a:lnTo>
                <a:lnTo>
                  <a:pt x="653199" y="3230297"/>
                </a:lnTo>
                <a:lnTo>
                  <a:pt x="653199" y="3227382"/>
                </a:lnTo>
                <a:lnTo>
                  <a:pt x="653199" y="3177819"/>
                </a:lnTo>
                <a:lnTo>
                  <a:pt x="635703" y="3154496"/>
                </a:lnTo>
                <a:lnTo>
                  <a:pt x="624039" y="3113681"/>
                </a:lnTo>
                <a:lnTo>
                  <a:pt x="624038" y="3113680"/>
                </a:lnTo>
                <a:lnTo>
                  <a:pt x="624039" y="3113680"/>
                </a:lnTo>
                <a:lnTo>
                  <a:pt x="624039" y="3110765"/>
                </a:lnTo>
                <a:lnTo>
                  <a:pt x="621123" y="3104935"/>
                </a:lnTo>
                <a:lnTo>
                  <a:pt x="618207" y="3096188"/>
                </a:lnTo>
                <a:lnTo>
                  <a:pt x="612374" y="3090357"/>
                </a:lnTo>
                <a:lnTo>
                  <a:pt x="609458" y="3084526"/>
                </a:lnTo>
                <a:lnTo>
                  <a:pt x="606543" y="3078696"/>
                </a:lnTo>
                <a:lnTo>
                  <a:pt x="606543" y="3072865"/>
                </a:lnTo>
                <a:lnTo>
                  <a:pt x="603626" y="3072865"/>
                </a:lnTo>
                <a:lnTo>
                  <a:pt x="597794" y="3058288"/>
                </a:lnTo>
                <a:lnTo>
                  <a:pt x="586129" y="3034964"/>
                </a:lnTo>
                <a:lnTo>
                  <a:pt x="577381" y="3005810"/>
                </a:lnTo>
                <a:lnTo>
                  <a:pt x="571549" y="2979571"/>
                </a:lnTo>
                <a:lnTo>
                  <a:pt x="565717" y="2959163"/>
                </a:lnTo>
                <a:lnTo>
                  <a:pt x="562801" y="2953332"/>
                </a:lnTo>
                <a:lnTo>
                  <a:pt x="559885" y="2935839"/>
                </a:lnTo>
                <a:lnTo>
                  <a:pt x="554053" y="2921262"/>
                </a:lnTo>
                <a:lnTo>
                  <a:pt x="545305" y="2903770"/>
                </a:lnTo>
                <a:lnTo>
                  <a:pt x="539472" y="2892108"/>
                </a:lnTo>
                <a:lnTo>
                  <a:pt x="536556" y="2889192"/>
                </a:lnTo>
                <a:lnTo>
                  <a:pt x="539472" y="2877531"/>
                </a:lnTo>
                <a:lnTo>
                  <a:pt x="542388" y="2871700"/>
                </a:lnTo>
                <a:lnTo>
                  <a:pt x="545305" y="2857123"/>
                </a:lnTo>
                <a:lnTo>
                  <a:pt x="548221" y="2839630"/>
                </a:lnTo>
                <a:lnTo>
                  <a:pt x="554053" y="2825053"/>
                </a:lnTo>
                <a:lnTo>
                  <a:pt x="554053" y="2813391"/>
                </a:lnTo>
                <a:lnTo>
                  <a:pt x="554053" y="2810476"/>
                </a:lnTo>
                <a:lnTo>
                  <a:pt x="556970" y="2804645"/>
                </a:lnTo>
                <a:lnTo>
                  <a:pt x="559885" y="2798814"/>
                </a:lnTo>
                <a:lnTo>
                  <a:pt x="562801" y="2787152"/>
                </a:lnTo>
                <a:lnTo>
                  <a:pt x="568633" y="2778406"/>
                </a:lnTo>
                <a:lnTo>
                  <a:pt x="574465" y="2766744"/>
                </a:lnTo>
                <a:lnTo>
                  <a:pt x="577381" y="2766744"/>
                </a:lnTo>
                <a:lnTo>
                  <a:pt x="580298" y="2763829"/>
                </a:lnTo>
                <a:lnTo>
                  <a:pt x="580298" y="2757998"/>
                </a:lnTo>
                <a:lnTo>
                  <a:pt x="580298" y="2752167"/>
                </a:lnTo>
                <a:lnTo>
                  <a:pt x="580298" y="2746336"/>
                </a:lnTo>
                <a:lnTo>
                  <a:pt x="577381" y="2734674"/>
                </a:lnTo>
                <a:lnTo>
                  <a:pt x="574465" y="2723012"/>
                </a:lnTo>
                <a:lnTo>
                  <a:pt x="559885" y="2690943"/>
                </a:lnTo>
                <a:lnTo>
                  <a:pt x="548221" y="2682196"/>
                </a:lnTo>
                <a:lnTo>
                  <a:pt x="548221" y="2673450"/>
                </a:lnTo>
                <a:lnTo>
                  <a:pt x="548222" y="2673450"/>
                </a:lnTo>
                <a:lnTo>
                  <a:pt x="545306" y="2658873"/>
                </a:lnTo>
                <a:lnTo>
                  <a:pt x="580298" y="2632634"/>
                </a:lnTo>
                <a:lnTo>
                  <a:pt x="545305" y="2658873"/>
                </a:lnTo>
                <a:lnTo>
                  <a:pt x="542388" y="2641380"/>
                </a:lnTo>
                <a:lnTo>
                  <a:pt x="539472" y="2638465"/>
                </a:lnTo>
                <a:lnTo>
                  <a:pt x="539473" y="2638465"/>
                </a:lnTo>
                <a:lnTo>
                  <a:pt x="559885" y="2629719"/>
                </a:lnTo>
                <a:lnTo>
                  <a:pt x="568633" y="2626803"/>
                </a:lnTo>
                <a:lnTo>
                  <a:pt x="565717" y="2626803"/>
                </a:lnTo>
                <a:lnTo>
                  <a:pt x="559885" y="2629718"/>
                </a:lnTo>
                <a:lnTo>
                  <a:pt x="551136" y="2632634"/>
                </a:lnTo>
                <a:lnTo>
                  <a:pt x="539472" y="2638465"/>
                </a:lnTo>
                <a:lnTo>
                  <a:pt x="524892" y="2620972"/>
                </a:lnTo>
                <a:lnTo>
                  <a:pt x="524892" y="2615142"/>
                </a:lnTo>
                <a:lnTo>
                  <a:pt x="521976" y="2603480"/>
                </a:lnTo>
                <a:lnTo>
                  <a:pt x="519060" y="2600565"/>
                </a:lnTo>
                <a:lnTo>
                  <a:pt x="519060" y="2594734"/>
                </a:lnTo>
                <a:lnTo>
                  <a:pt x="513228" y="2594734"/>
                </a:lnTo>
                <a:lnTo>
                  <a:pt x="513228" y="2591819"/>
                </a:lnTo>
                <a:lnTo>
                  <a:pt x="510312" y="2591819"/>
                </a:lnTo>
                <a:lnTo>
                  <a:pt x="504480" y="2585988"/>
                </a:lnTo>
                <a:lnTo>
                  <a:pt x="498648" y="2580157"/>
                </a:lnTo>
                <a:lnTo>
                  <a:pt x="492815" y="2574326"/>
                </a:lnTo>
                <a:lnTo>
                  <a:pt x="489899" y="2562664"/>
                </a:lnTo>
                <a:lnTo>
                  <a:pt x="489899" y="2559749"/>
                </a:lnTo>
                <a:lnTo>
                  <a:pt x="498648" y="2521848"/>
                </a:lnTo>
                <a:lnTo>
                  <a:pt x="527809" y="2521848"/>
                </a:lnTo>
                <a:lnTo>
                  <a:pt x="530725" y="2521848"/>
                </a:lnTo>
                <a:lnTo>
                  <a:pt x="533641" y="2521848"/>
                </a:lnTo>
                <a:lnTo>
                  <a:pt x="533641" y="2516017"/>
                </a:lnTo>
                <a:lnTo>
                  <a:pt x="534370" y="2511642"/>
                </a:lnTo>
                <a:lnTo>
                  <a:pt x="533640" y="2513101"/>
                </a:lnTo>
                <a:lnTo>
                  <a:pt x="533640" y="2516016"/>
                </a:lnTo>
                <a:lnTo>
                  <a:pt x="533640" y="2518932"/>
                </a:lnTo>
                <a:lnTo>
                  <a:pt x="530724" y="2521847"/>
                </a:lnTo>
                <a:lnTo>
                  <a:pt x="498648" y="2521847"/>
                </a:lnTo>
                <a:lnTo>
                  <a:pt x="504480" y="2510186"/>
                </a:lnTo>
                <a:lnTo>
                  <a:pt x="507396" y="2504355"/>
                </a:lnTo>
                <a:lnTo>
                  <a:pt x="513228" y="2501440"/>
                </a:lnTo>
                <a:lnTo>
                  <a:pt x="519060" y="2498524"/>
                </a:lnTo>
                <a:lnTo>
                  <a:pt x="524892" y="2498524"/>
                </a:lnTo>
                <a:lnTo>
                  <a:pt x="527808" y="2498524"/>
                </a:lnTo>
                <a:lnTo>
                  <a:pt x="527808" y="2492693"/>
                </a:lnTo>
                <a:lnTo>
                  <a:pt x="527808" y="2486862"/>
                </a:lnTo>
                <a:lnTo>
                  <a:pt x="524891" y="2483947"/>
                </a:lnTo>
                <a:lnTo>
                  <a:pt x="521976" y="2481032"/>
                </a:lnTo>
                <a:lnTo>
                  <a:pt x="519060" y="2478116"/>
                </a:lnTo>
                <a:lnTo>
                  <a:pt x="516143" y="2478116"/>
                </a:lnTo>
                <a:lnTo>
                  <a:pt x="510312" y="2475201"/>
                </a:lnTo>
                <a:lnTo>
                  <a:pt x="504479" y="2472285"/>
                </a:lnTo>
                <a:lnTo>
                  <a:pt x="504479" y="2466454"/>
                </a:lnTo>
                <a:lnTo>
                  <a:pt x="501563" y="2463539"/>
                </a:lnTo>
                <a:lnTo>
                  <a:pt x="501563" y="2460624"/>
                </a:lnTo>
                <a:lnTo>
                  <a:pt x="501563" y="2457708"/>
                </a:lnTo>
                <a:lnTo>
                  <a:pt x="486983" y="2457708"/>
                </a:lnTo>
                <a:lnTo>
                  <a:pt x="466570" y="2457708"/>
                </a:lnTo>
                <a:lnTo>
                  <a:pt x="451990" y="2454793"/>
                </a:lnTo>
                <a:lnTo>
                  <a:pt x="446158" y="2454793"/>
                </a:lnTo>
                <a:lnTo>
                  <a:pt x="425746" y="2446046"/>
                </a:lnTo>
                <a:lnTo>
                  <a:pt x="411166" y="2437300"/>
                </a:lnTo>
                <a:lnTo>
                  <a:pt x="399501" y="2428554"/>
                </a:lnTo>
                <a:lnTo>
                  <a:pt x="396585" y="2425638"/>
                </a:lnTo>
                <a:lnTo>
                  <a:pt x="376173" y="2428554"/>
                </a:lnTo>
                <a:lnTo>
                  <a:pt x="376172" y="2428554"/>
                </a:lnTo>
                <a:lnTo>
                  <a:pt x="347012" y="2434385"/>
                </a:lnTo>
                <a:lnTo>
                  <a:pt x="344096" y="2434385"/>
                </a:lnTo>
                <a:lnTo>
                  <a:pt x="338265" y="2437300"/>
                </a:lnTo>
                <a:lnTo>
                  <a:pt x="335349" y="2440216"/>
                </a:lnTo>
                <a:lnTo>
                  <a:pt x="329515" y="2443131"/>
                </a:lnTo>
                <a:lnTo>
                  <a:pt x="320767" y="2448962"/>
                </a:lnTo>
                <a:lnTo>
                  <a:pt x="294522" y="2446047"/>
                </a:lnTo>
                <a:lnTo>
                  <a:pt x="294522" y="2446046"/>
                </a:lnTo>
                <a:lnTo>
                  <a:pt x="268277" y="2437300"/>
                </a:lnTo>
                <a:lnTo>
                  <a:pt x="233285" y="2443131"/>
                </a:lnTo>
                <a:lnTo>
                  <a:pt x="186628" y="2457708"/>
                </a:lnTo>
                <a:lnTo>
                  <a:pt x="183712" y="2457708"/>
                </a:lnTo>
                <a:lnTo>
                  <a:pt x="180796" y="2457708"/>
                </a:lnTo>
                <a:lnTo>
                  <a:pt x="172047" y="2454793"/>
                </a:lnTo>
                <a:lnTo>
                  <a:pt x="163299" y="2451877"/>
                </a:lnTo>
                <a:lnTo>
                  <a:pt x="157467" y="2448962"/>
                </a:lnTo>
                <a:lnTo>
                  <a:pt x="154551" y="2446046"/>
                </a:lnTo>
                <a:lnTo>
                  <a:pt x="151635" y="2440216"/>
                </a:lnTo>
                <a:lnTo>
                  <a:pt x="148719" y="2431469"/>
                </a:lnTo>
                <a:lnTo>
                  <a:pt x="116643" y="2405230"/>
                </a:lnTo>
                <a:lnTo>
                  <a:pt x="116642" y="2405230"/>
                </a:lnTo>
                <a:lnTo>
                  <a:pt x="113726" y="2405230"/>
                </a:lnTo>
                <a:lnTo>
                  <a:pt x="110809" y="2402315"/>
                </a:lnTo>
                <a:lnTo>
                  <a:pt x="104978" y="2399399"/>
                </a:lnTo>
                <a:lnTo>
                  <a:pt x="102061" y="2396484"/>
                </a:lnTo>
                <a:lnTo>
                  <a:pt x="90397" y="2367330"/>
                </a:lnTo>
                <a:lnTo>
                  <a:pt x="90397" y="2364414"/>
                </a:lnTo>
                <a:lnTo>
                  <a:pt x="69985" y="2346922"/>
                </a:lnTo>
                <a:lnTo>
                  <a:pt x="43741" y="2326514"/>
                </a:lnTo>
                <a:lnTo>
                  <a:pt x="34992" y="2317768"/>
                </a:lnTo>
                <a:lnTo>
                  <a:pt x="29161" y="2309022"/>
                </a:lnTo>
                <a:lnTo>
                  <a:pt x="23328" y="2303191"/>
                </a:lnTo>
                <a:lnTo>
                  <a:pt x="20412" y="2297360"/>
                </a:lnTo>
                <a:lnTo>
                  <a:pt x="26244" y="2294445"/>
                </a:lnTo>
                <a:lnTo>
                  <a:pt x="26245" y="2294445"/>
                </a:lnTo>
                <a:lnTo>
                  <a:pt x="31548" y="2291793"/>
                </a:lnTo>
                <a:lnTo>
                  <a:pt x="26244" y="2294445"/>
                </a:lnTo>
                <a:lnTo>
                  <a:pt x="23328" y="2294445"/>
                </a:lnTo>
                <a:lnTo>
                  <a:pt x="20412" y="2297360"/>
                </a:lnTo>
                <a:lnTo>
                  <a:pt x="17495" y="2291529"/>
                </a:lnTo>
                <a:lnTo>
                  <a:pt x="14580" y="2288614"/>
                </a:lnTo>
                <a:lnTo>
                  <a:pt x="11664" y="2285698"/>
                </a:lnTo>
                <a:lnTo>
                  <a:pt x="8748" y="2282783"/>
                </a:lnTo>
                <a:lnTo>
                  <a:pt x="5831" y="2276952"/>
                </a:lnTo>
                <a:lnTo>
                  <a:pt x="2915" y="2268206"/>
                </a:lnTo>
                <a:lnTo>
                  <a:pt x="2915" y="2256544"/>
                </a:lnTo>
                <a:lnTo>
                  <a:pt x="0" y="2247798"/>
                </a:lnTo>
                <a:lnTo>
                  <a:pt x="0" y="2239051"/>
                </a:lnTo>
                <a:lnTo>
                  <a:pt x="0" y="2236135"/>
                </a:lnTo>
                <a:lnTo>
                  <a:pt x="0" y="2233220"/>
                </a:lnTo>
                <a:lnTo>
                  <a:pt x="1943" y="2233220"/>
                </a:lnTo>
                <a:lnTo>
                  <a:pt x="5832" y="2227389"/>
                </a:lnTo>
                <a:lnTo>
                  <a:pt x="8748" y="2221558"/>
                </a:lnTo>
                <a:lnTo>
                  <a:pt x="14580" y="2215727"/>
                </a:lnTo>
                <a:lnTo>
                  <a:pt x="17496" y="2212812"/>
                </a:lnTo>
                <a:lnTo>
                  <a:pt x="20412" y="2209896"/>
                </a:lnTo>
                <a:lnTo>
                  <a:pt x="23328" y="2209896"/>
                </a:lnTo>
                <a:lnTo>
                  <a:pt x="26245" y="2204066"/>
                </a:lnTo>
                <a:lnTo>
                  <a:pt x="26245" y="2198235"/>
                </a:lnTo>
                <a:lnTo>
                  <a:pt x="26245" y="2189488"/>
                </a:lnTo>
                <a:lnTo>
                  <a:pt x="23328" y="2183658"/>
                </a:lnTo>
                <a:lnTo>
                  <a:pt x="20412" y="2177827"/>
                </a:lnTo>
                <a:lnTo>
                  <a:pt x="17496" y="2174911"/>
                </a:lnTo>
                <a:lnTo>
                  <a:pt x="17496" y="2171996"/>
                </a:lnTo>
                <a:lnTo>
                  <a:pt x="8748" y="2157419"/>
                </a:lnTo>
                <a:lnTo>
                  <a:pt x="23328" y="2137011"/>
                </a:lnTo>
                <a:lnTo>
                  <a:pt x="8749" y="2125349"/>
                </a:lnTo>
                <a:lnTo>
                  <a:pt x="8748" y="2125349"/>
                </a:lnTo>
                <a:lnTo>
                  <a:pt x="8748" y="2119518"/>
                </a:lnTo>
                <a:lnTo>
                  <a:pt x="8748" y="2113688"/>
                </a:lnTo>
                <a:lnTo>
                  <a:pt x="11664" y="2107857"/>
                </a:lnTo>
                <a:lnTo>
                  <a:pt x="14580" y="2102026"/>
                </a:lnTo>
                <a:lnTo>
                  <a:pt x="17495" y="2096195"/>
                </a:lnTo>
                <a:lnTo>
                  <a:pt x="23328" y="2090364"/>
                </a:lnTo>
                <a:lnTo>
                  <a:pt x="32075" y="2087449"/>
                </a:lnTo>
                <a:lnTo>
                  <a:pt x="40824" y="2084533"/>
                </a:lnTo>
                <a:lnTo>
                  <a:pt x="49572" y="2081618"/>
                </a:lnTo>
                <a:lnTo>
                  <a:pt x="55405" y="2078702"/>
                </a:lnTo>
                <a:lnTo>
                  <a:pt x="55405" y="2075787"/>
                </a:lnTo>
                <a:lnTo>
                  <a:pt x="55405" y="2072872"/>
                </a:lnTo>
                <a:lnTo>
                  <a:pt x="55405" y="2069956"/>
                </a:lnTo>
                <a:lnTo>
                  <a:pt x="52488" y="2067041"/>
                </a:lnTo>
                <a:lnTo>
                  <a:pt x="49572" y="2067041"/>
                </a:lnTo>
                <a:lnTo>
                  <a:pt x="43740" y="2049548"/>
                </a:lnTo>
                <a:lnTo>
                  <a:pt x="49572" y="2040802"/>
                </a:lnTo>
                <a:lnTo>
                  <a:pt x="52488" y="2034971"/>
                </a:lnTo>
                <a:lnTo>
                  <a:pt x="61236" y="2029140"/>
                </a:lnTo>
                <a:lnTo>
                  <a:pt x="67069" y="2026225"/>
                </a:lnTo>
                <a:lnTo>
                  <a:pt x="72901" y="2023309"/>
                </a:lnTo>
                <a:lnTo>
                  <a:pt x="75818" y="2023309"/>
                </a:lnTo>
                <a:lnTo>
                  <a:pt x="78733" y="2023309"/>
                </a:lnTo>
                <a:lnTo>
                  <a:pt x="81649" y="2011648"/>
                </a:lnTo>
                <a:lnTo>
                  <a:pt x="84565" y="2005817"/>
                </a:lnTo>
                <a:lnTo>
                  <a:pt x="84565" y="2002901"/>
                </a:lnTo>
                <a:lnTo>
                  <a:pt x="87482" y="2002901"/>
                </a:lnTo>
                <a:lnTo>
                  <a:pt x="90397" y="1994155"/>
                </a:lnTo>
                <a:lnTo>
                  <a:pt x="96230" y="1988324"/>
                </a:lnTo>
                <a:lnTo>
                  <a:pt x="99145" y="1985408"/>
                </a:lnTo>
                <a:lnTo>
                  <a:pt x="99145" y="1982493"/>
                </a:lnTo>
                <a:lnTo>
                  <a:pt x="116642" y="1976662"/>
                </a:lnTo>
                <a:lnTo>
                  <a:pt x="128306" y="1967916"/>
                </a:lnTo>
                <a:lnTo>
                  <a:pt x="139971" y="1956254"/>
                </a:lnTo>
                <a:lnTo>
                  <a:pt x="151635" y="1944592"/>
                </a:lnTo>
                <a:lnTo>
                  <a:pt x="160383" y="1932931"/>
                </a:lnTo>
                <a:lnTo>
                  <a:pt x="163299" y="1930015"/>
                </a:lnTo>
                <a:lnTo>
                  <a:pt x="163299" y="1912523"/>
                </a:lnTo>
                <a:lnTo>
                  <a:pt x="169131" y="1900861"/>
                </a:lnTo>
                <a:lnTo>
                  <a:pt x="177879" y="1892115"/>
                </a:lnTo>
                <a:lnTo>
                  <a:pt x="183711" y="1883368"/>
                </a:lnTo>
                <a:lnTo>
                  <a:pt x="183711" y="1877538"/>
                </a:lnTo>
                <a:lnTo>
                  <a:pt x="189544" y="1871707"/>
                </a:lnTo>
                <a:lnTo>
                  <a:pt x="192460" y="1865876"/>
                </a:lnTo>
                <a:lnTo>
                  <a:pt x="198292" y="1862960"/>
                </a:lnTo>
                <a:lnTo>
                  <a:pt x="204124" y="1860045"/>
                </a:lnTo>
                <a:lnTo>
                  <a:pt x="207041" y="1857130"/>
                </a:lnTo>
                <a:lnTo>
                  <a:pt x="209956" y="1857130"/>
                </a:lnTo>
                <a:lnTo>
                  <a:pt x="207041" y="1842552"/>
                </a:lnTo>
                <a:lnTo>
                  <a:pt x="207041" y="1833806"/>
                </a:lnTo>
                <a:lnTo>
                  <a:pt x="209956" y="1825060"/>
                </a:lnTo>
                <a:lnTo>
                  <a:pt x="209956" y="1819229"/>
                </a:lnTo>
                <a:lnTo>
                  <a:pt x="212872" y="1813398"/>
                </a:lnTo>
                <a:lnTo>
                  <a:pt x="215788" y="1813398"/>
                </a:lnTo>
                <a:lnTo>
                  <a:pt x="218705" y="1816314"/>
                </a:lnTo>
                <a:lnTo>
                  <a:pt x="224536" y="1819229"/>
                </a:lnTo>
                <a:lnTo>
                  <a:pt x="230369" y="1822144"/>
                </a:lnTo>
                <a:lnTo>
                  <a:pt x="239117" y="1825060"/>
                </a:lnTo>
                <a:lnTo>
                  <a:pt x="247866" y="1827975"/>
                </a:lnTo>
                <a:lnTo>
                  <a:pt x="262446" y="1830891"/>
                </a:lnTo>
                <a:lnTo>
                  <a:pt x="279942" y="1830891"/>
                </a:lnTo>
                <a:lnTo>
                  <a:pt x="291606" y="1830891"/>
                </a:lnTo>
                <a:lnTo>
                  <a:pt x="294522" y="1827975"/>
                </a:lnTo>
                <a:lnTo>
                  <a:pt x="300355" y="1825060"/>
                </a:lnTo>
                <a:lnTo>
                  <a:pt x="303271" y="1822144"/>
                </a:lnTo>
                <a:lnTo>
                  <a:pt x="335347" y="1810483"/>
                </a:lnTo>
                <a:lnTo>
                  <a:pt x="341180" y="1807567"/>
                </a:lnTo>
                <a:lnTo>
                  <a:pt x="349928" y="1807567"/>
                </a:lnTo>
                <a:lnTo>
                  <a:pt x="355760" y="1804652"/>
                </a:lnTo>
                <a:lnTo>
                  <a:pt x="364508" y="1801736"/>
                </a:lnTo>
                <a:lnTo>
                  <a:pt x="370340" y="1801736"/>
                </a:lnTo>
                <a:lnTo>
                  <a:pt x="373257" y="1798821"/>
                </a:lnTo>
                <a:lnTo>
                  <a:pt x="376172" y="1798821"/>
                </a:lnTo>
                <a:lnTo>
                  <a:pt x="382004" y="1798821"/>
                </a:lnTo>
                <a:lnTo>
                  <a:pt x="396585" y="1792990"/>
                </a:lnTo>
                <a:lnTo>
                  <a:pt x="414082" y="1792990"/>
                </a:lnTo>
                <a:lnTo>
                  <a:pt x="422829" y="1792990"/>
                </a:lnTo>
                <a:lnTo>
                  <a:pt x="454906" y="1790075"/>
                </a:lnTo>
                <a:lnTo>
                  <a:pt x="460738" y="1787159"/>
                </a:lnTo>
                <a:lnTo>
                  <a:pt x="466570" y="1787159"/>
                </a:lnTo>
                <a:lnTo>
                  <a:pt x="472403" y="1790075"/>
                </a:lnTo>
                <a:lnTo>
                  <a:pt x="478235" y="1790075"/>
                </a:lnTo>
                <a:lnTo>
                  <a:pt x="481151" y="1792990"/>
                </a:lnTo>
                <a:lnTo>
                  <a:pt x="486983" y="1798821"/>
                </a:lnTo>
                <a:lnTo>
                  <a:pt x="486984" y="1798821"/>
                </a:lnTo>
                <a:lnTo>
                  <a:pt x="489900" y="1792990"/>
                </a:lnTo>
                <a:lnTo>
                  <a:pt x="492815" y="1790074"/>
                </a:lnTo>
                <a:lnTo>
                  <a:pt x="495732" y="1787159"/>
                </a:lnTo>
                <a:lnTo>
                  <a:pt x="498648" y="1787159"/>
                </a:lnTo>
                <a:lnTo>
                  <a:pt x="504480" y="1784244"/>
                </a:lnTo>
                <a:lnTo>
                  <a:pt x="510312" y="1781328"/>
                </a:lnTo>
                <a:lnTo>
                  <a:pt x="516145" y="1781328"/>
                </a:lnTo>
                <a:lnTo>
                  <a:pt x="519061" y="1784244"/>
                </a:lnTo>
                <a:lnTo>
                  <a:pt x="542389" y="1798821"/>
                </a:lnTo>
                <a:lnTo>
                  <a:pt x="548222" y="1810482"/>
                </a:lnTo>
                <a:lnTo>
                  <a:pt x="545306" y="1813398"/>
                </a:lnTo>
                <a:lnTo>
                  <a:pt x="539473" y="1816313"/>
                </a:lnTo>
                <a:lnTo>
                  <a:pt x="539473" y="1819229"/>
                </a:lnTo>
                <a:lnTo>
                  <a:pt x="536557" y="1822144"/>
                </a:lnTo>
                <a:lnTo>
                  <a:pt x="536557" y="1827975"/>
                </a:lnTo>
                <a:lnTo>
                  <a:pt x="539473" y="1833806"/>
                </a:lnTo>
                <a:lnTo>
                  <a:pt x="539473" y="1836721"/>
                </a:lnTo>
                <a:lnTo>
                  <a:pt x="542389" y="1839637"/>
                </a:lnTo>
                <a:lnTo>
                  <a:pt x="545306" y="1842552"/>
                </a:lnTo>
                <a:lnTo>
                  <a:pt x="545306" y="1845468"/>
                </a:lnTo>
                <a:lnTo>
                  <a:pt x="545306" y="1848383"/>
                </a:lnTo>
                <a:lnTo>
                  <a:pt x="542389" y="1848383"/>
                </a:lnTo>
                <a:lnTo>
                  <a:pt x="539473" y="1851298"/>
                </a:lnTo>
                <a:lnTo>
                  <a:pt x="536557" y="1854214"/>
                </a:lnTo>
                <a:lnTo>
                  <a:pt x="533641" y="1860045"/>
                </a:lnTo>
                <a:lnTo>
                  <a:pt x="533641" y="1862960"/>
                </a:lnTo>
                <a:lnTo>
                  <a:pt x="533641" y="1868791"/>
                </a:lnTo>
                <a:lnTo>
                  <a:pt x="536557" y="1868791"/>
                </a:lnTo>
                <a:lnTo>
                  <a:pt x="536557" y="1871706"/>
                </a:lnTo>
                <a:lnTo>
                  <a:pt x="539473" y="1874622"/>
                </a:lnTo>
                <a:lnTo>
                  <a:pt x="539473" y="1871706"/>
                </a:lnTo>
                <a:lnTo>
                  <a:pt x="559886" y="1877537"/>
                </a:lnTo>
                <a:lnTo>
                  <a:pt x="565717" y="1877537"/>
                </a:lnTo>
                <a:lnTo>
                  <a:pt x="571550" y="1880452"/>
                </a:lnTo>
                <a:lnTo>
                  <a:pt x="580298" y="1883368"/>
                </a:lnTo>
                <a:lnTo>
                  <a:pt x="586131" y="1886283"/>
                </a:lnTo>
                <a:lnTo>
                  <a:pt x="589046" y="1889199"/>
                </a:lnTo>
                <a:lnTo>
                  <a:pt x="618207" y="1895030"/>
                </a:lnTo>
                <a:lnTo>
                  <a:pt x="621123" y="1897945"/>
                </a:lnTo>
                <a:lnTo>
                  <a:pt x="624039" y="1903776"/>
                </a:lnTo>
                <a:lnTo>
                  <a:pt x="626955" y="1909607"/>
                </a:lnTo>
                <a:lnTo>
                  <a:pt x="629871" y="1915438"/>
                </a:lnTo>
                <a:lnTo>
                  <a:pt x="632788" y="1924184"/>
                </a:lnTo>
                <a:lnTo>
                  <a:pt x="635703" y="1930015"/>
                </a:lnTo>
                <a:lnTo>
                  <a:pt x="644451" y="1935845"/>
                </a:lnTo>
                <a:lnTo>
                  <a:pt x="650284" y="1941676"/>
                </a:lnTo>
                <a:lnTo>
                  <a:pt x="659031" y="1947507"/>
                </a:lnTo>
                <a:lnTo>
                  <a:pt x="670697" y="1950423"/>
                </a:lnTo>
                <a:lnTo>
                  <a:pt x="682361" y="1953338"/>
                </a:lnTo>
                <a:lnTo>
                  <a:pt x="696941" y="1953338"/>
                </a:lnTo>
                <a:lnTo>
                  <a:pt x="705689" y="1950423"/>
                </a:lnTo>
                <a:lnTo>
                  <a:pt x="708605" y="1938761"/>
                </a:lnTo>
                <a:lnTo>
                  <a:pt x="708605" y="1935845"/>
                </a:lnTo>
                <a:lnTo>
                  <a:pt x="705689" y="1932930"/>
                </a:lnTo>
                <a:lnTo>
                  <a:pt x="705689" y="1927099"/>
                </a:lnTo>
                <a:lnTo>
                  <a:pt x="702773" y="1921268"/>
                </a:lnTo>
                <a:lnTo>
                  <a:pt x="705689" y="1918353"/>
                </a:lnTo>
                <a:lnTo>
                  <a:pt x="705689" y="1912522"/>
                </a:lnTo>
                <a:lnTo>
                  <a:pt x="711522" y="1909607"/>
                </a:lnTo>
                <a:lnTo>
                  <a:pt x="720269" y="1909607"/>
                </a:lnTo>
                <a:lnTo>
                  <a:pt x="729018" y="1906691"/>
                </a:lnTo>
                <a:lnTo>
                  <a:pt x="740682" y="1903776"/>
                </a:lnTo>
                <a:lnTo>
                  <a:pt x="746514" y="1903776"/>
                </a:lnTo>
                <a:lnTo>
                  <a:pt x="752347" y="1903776"/>
                </a:lnTo>
                <a:lnTo>
                  <a:pt x="755262" y="1903776"/>
                </a:lnTo>
                <a:lnTo>
                  <a:pt x="758178" y="1903776"/>
                </a:lnTo>
                <a:lnTo>
                  <a:pt x="761095" y="1906691"/>
                </a:lnTo>
                <a:lnTo>
                  <a:pt x="769842" y="1906691"/>
                </a:lnTo>
                <a:lnTo>
                  <a:pt x="775675" y="1909607"/>
                </a:lnTo>
                <a:lnTo>
                  <a:pt x="784422" y="1915438"/>
                </a:lnTo>
                <a:lnTo>
                  <a:pt x="790255" y="1918353"/>
                </a:lnTo>
                <a:lnTo>
                  <a:pt x="796087" y="1921268"/>
                </a:lnTo>
                <a:lnTo>
                  <a:pt x="804835" y="1921268"/>
                </a:lnTo>
                <a:lnTo>
                  <a:pt x="804835" y="1921269"/>
                </a:lnTo>
                <a:lnTo>
                  <a:pt x="807751" y="1921269"/>
                </a:lnTo>
                <a:lnTo>
                  <a:pt x="813584" y="1924185"/>
                </a:lnTo>
                <a:lnTo>
                  <a:pt x="822332" y="1924185"/>
                </a:lnTo>
                <a:lnTo>
                  <a:pt x="831080" y="1924185"/>
                </a:lnTo>
                <a:lnTo>
                  <a:pt x="836912" y="1924185"/>
                </a:lnTo>
                <a:lnTo>
                  <a:pt x="842744" y="1927100"/>
                </a:lnTo>
                <a:lnTo>
                  <a:pt x="845660" y="1927100"/>
                </a:lnTo>
                <a:lnTo>
                  <a:pt x="848577" y="1930015"/>
                </a:lnTo>
                <a:lnTo>
                  <a:pt x="854409" y="1932931"/>
                </a:lnTo>
                <a:lnTo>
                  <a:pt x="860241" y="1935846"/>
                </a:lnTo>
                <a:lnTo>
                  <a:pt x="868989" y="1935846"/>
                </a:lnTo>
                <a:lnTo>
                  <a:pt x="903982" y="1927100"/>
                </a:lnTo>
                <a:lnTo>
                  <a:pt x="906898" y="1927100"/>
                </a:lnTo>
                <a:lnTo>
                  <a:pt x="909814" y="1924185"/>
                </a:lnTo>
                <a:lnTo>
                  <a:pt x="915646" y="1924185"/>
                </a:lnTo>
                <a:lnTo>
                  <a:pt x="921479" y="1927100"/>
                </a:lnTo>
                <a:lnTo>
                  <a:pt x="930227" y="1930015"/>
                </a:lnTo>
                <a:lnTo>
                  <a:pt x="930227" y="1927100"/>
                </a:lnTo>
                <a:lnTo>
                  <a:pt x="933142" y="1927100"/>
                </a:lnTo>
                <a:lnTo>
                  <a:pt x="941891" y="1927100"/>
                </a:lnTo>
                <a:lnTo>
                  <a:pt x="947723" y="1927100"/>
                </a:lnTo>
                <a:lnTo>
                  <a:pt x="956471" y="1927100"/>
                </a:lnTo>
                <a:lnTo>
                  <a:pt x="962303" y="1927100"/>
                </a:lnTo>
                <a:lnTo>
                  <a:pt x="968135" y="1938762"/>
                </a:lnTo>
                <a:lnTo>
                  <a:pt x="968138" y="1938766"/>
                </a:lnTo>
                <a:lnTo>
                  <a:pt x="968135" y="1938761"/>
                </a:lnTo>
                <a:lnTo>
                  <a:pt x="965219" y="1930015"/>
                </a:lnTo>
                <a:lnTo>
                  <a:pt x="962304" y="1927099"/>
                </a:lnTo>
                <a:lnTo>
                  <a:pt x="973968" y="1918353"/>
                </a:lnTo>
                <a:lnTo>
                  <a:pt x="979800" y="1912522"/>
                </a:lnTo>
                <a:lnTo>
                  <a:pt x="982716" y="1906691"/>
                </a:lnTo>
                <a:lnTo>
                  <a:pt x="982716" y="1903776"/>
                </a:lnTo>
                <a:lnTo>
                  <a:pt x="982716" y="1900861"/>
                </a:lnTo>
                <a:lnTo>
                  <a:pt x="985632" y="1895030"/>
                </a:lnTo>
                <a:lnTo>
                  <a:pt x="985632" y="1892114"/>
                </a:lnTo>
                <a:lnTo>
                  <a:pt x="985632" y="1886284"/>
                </a:lnTo>
                <a:lnTo>
                  <a:pt x="994381" y="1883368"/>
                </a:lnTo>
                <a:lnTo>
                  <a:pt x="997296" y="1880453"/>
                </a:lnTo>
                <a:lnTo>
                  <a:pt x="1000213" y="1877538"/>
                </a:lnTo>
                <a:lnTo>
                  <a:pt x="1000213" y="1874622"/>
                </a:lnTo>
                <a:lnTo>
                  <a:pt x="1003128" y="1871707"/>
                </a:lnTo>
                <a:lnTo>
                  <a:pt x="1003128" y="1868791"/>
                </a:lnTo>
                <a:lnTo>
                  <a:pt x="1006045" y="1865876"/>
                </a:lnTo>
                <a:lnTo>
                  <a:pt x="1006045" y="1862960"/>
                </a:lnTo>
                <a:lnTo>
                  <a:pt x="1006045" y="1860045"/>
                </a:lnTo>
                <a:lnTo>
                  <a:pt x="1006045" y="1857130"/>
                </a:lnTo>
                <a:lnTo>
                  <a:pt x="1011877" y="1851299"/>
                </a:lnTo>
                <a:lnTo>
                  <a:pt x="1011877" y="1848383"/>
                </a:lnTo>
                <a:lnTo>
                  <a:pt x="1008961" y="1845468"/>
                </a:lnTo>
                <a:lnTo>
                  <a:pt x="1006045" y="1845468"/>
                </a:lnTo>
                <a:lnTo>
                  <a:pt x="1003128" y="1845468"/>
                </a:lnTo>
                <a:lnTo>
                  <a:pt x="1000213" y="1845468"/>
                </a:lnTo>
                <a:lnTo>
                  <a:pt x="997296" y="1845468"/>
                </a:lnTo>
                <a:lnTo>
                  <a:pt x="1000213" y="1839637"/>
                </a:lnTo>
                <a:lnTo>
                  <a:pt x="1000213" y="1836722"/>
                </a:lnTo>
                <a:lnTo>
                  <a:pt x="1000213" y="1833806"/>
                </a:lnTo>
                <a:lnTo>
                  <a:pt x="1003128" y="1830891"/>
                </a:lnTo>
                <a:lnTo>
                  <a:pt x="1003128" y="1827975"/>
                </a:lnTo>
                <a:lnTo>
                  <a:pt x="1003128" y="1825060"/>
                </a:lnTo>
                <a:lnTo>
                  <a:pt x="1003128" y="1822145"/>
                </a:lnTo>
                <a:lnTo>
                  <a:pt x="1000213" y="1819229"/>
                </a:lnTo>
                <a:lnTo>
                  <a:pt x="1000213" y="1816314"/>
                </a:lnTo>
                <a:lnTo>
                  <a:pt x="1003128" y="1813398"/>
                </a:lnTo>
                <a:lnTo>
                  <a:pt x="1006045" y="1810483"/>
                </a:lnTo>
                <a:lnTo>
                  <a:pt x="1006045" y="1807567"/>
                </a:lnTo>
                <a:lnTo>
                  <a:pt x="1006045" y="1804652"/>
                </a:lnTo>
                <a:lnTo>
                  <a:pt x="994380" y="1807567"/>
                </a:lnTo>
                <a:lnTo>
                  <a:pt x="985632" y="1813398"/>
                </a:lnTo>
                <a:lnTo>
                  <a:pt x="979800" y="1810483"/>
                </a:lnTo>
                <a:lnTo>
                  <a:pt x="976884" y="1810483"/>
                </a:lnTo>
                <a:lnTo>
                  <a:pt x="973968" y="1810483"/>
                </a:lnTo>
                <a:lnTo>
                  <a:pt x="971052" y="1813398"/>
                </a:lnTo>
                <a:lnTo>
                  <a:pt x="965219" y="1816314"/>
                </a:lnTo>
                <a:lnTo>
                  <a:pt x="959387" y="1816314"/>
                </a:lnTo>
                <a:lnTo>
                  <a:pt x="956472" y="1816314"/>
                </a:lnTo>
                <a:lnTo>
                  <a:pt x="953555" y="1813398"/>
                </a:lnTo>
                <a:lnTo>
                  <a:pt x="947723" y="1810483"/>
                </a:lnTo>
                <a:lnTo>
                  <a:pt x="938975" y="1810483"/>
                </a:lnTo>
                <a:lnTo>
                  <a:pt x="930227" y="1807567"/>
                </a:lnTo>
                <a:lnTo>
                  <a:pt x="924395" y="1807567"/>
                </a:lnTo>
                <a:lnTo>
                  <a:pt x="921479" y="1810483"/>
                </a:lnTo>
                <a:lnTo>
                  <a:pt x="921479" y="1813398"/>
                </a:lnTo>
                <a:lnTo>
                  <a:pt x="915647" y="1816314"/>
                </a:lnTo>
                <a:lnTo>
                  <a:pt x="912730" y="1819229"/>
                </a:lnTo>
                <a:lnTo>
                  <a:pt x="906898" y="1819229"/>
                </a:lnTo>
                <a:lnTo>
                  <a:pt x="903982" y="1819229"/>
                </a:lnTo>
                <a:lnTo>
                  <a:pt x="898150" y="1816314"/>
                </a:lnTo>
                <a:lnTo>
                  <a:pt x="892317" y="1813398"/>
                </a:lnTo>
                <a:lnTo>
                  <a:pt x="886486" y="1813398"/>
                </a:lnTo>
                <a:lnTo>
                  <a:pt x="883570" y="1813398"/>
                </a:lnTo>
                <a:lnTo>
                  <a:pt x="880653" y="1810483"/>
                </a:lnTo>
                <a:lnTo>
                  <a:pt x="874821" y="1807567"/>
                </a:lnTo>
                <a:lnTo>
                  <a:pt x="868989" y="1804652"/>
                </a:lnTo>
                <a:lnTo>
                  <a:pt x="863157" y="1798821"/>
                </a:lnTo>
                <a:lnTo>
                  <a:pt x="857325" y="1795906"/>
                </a:lnTo>
                <a:lnTo>
                  <a:pt x="854409" y="1790075"/>
                </a:lnTo>
                <a:lnTo>
                  <a:pt x="854409" y="1784244"/>
                </a:lnTo>
                <a:lnTo>
                  <a:pt x="851493" y="1778413"/>
                </a:lnTo>
                <a:lnTo>
                  <a:pt x="851493" y="1772582"/>
                </a:lnTo>
                <a:lnTo>
                  <a:pt x="848577" y="1769667"/>
                </a:lnTo>
                <a:lnTo>
                  <a:pt x="839829" y="1760920"/>
                </a:lnTo>
                <a:lnTo>
                  <a:pt x="839829" y="1758005"/>
                </a:lnTo>
                <a:lnTo>
                  <a:pt x="839829" y="1755090"/>
                </a:lnTo>
                <a:lnTo>
                  <a:pt x="836912" y="1749259"/>
                </a:lnTo>
                <a:lnTo>
                  <a:pt x="836912" y="1743428"/>
                </a:lnTo>
                <a:lnTo>
                  <a:pt x="836912" y="1737597"/>
                </a:lnTo>
                <a:lnTo>
                  <a:pt x="839829" y="1737597"/>
                </a:lnTo>
                <a:lnTo>
                  <a:pt x="839829" y="1734681"/>
                </a:lnTo>
                <a:lnTo>
                  <a:pt x="842744" y="1731766"/>
                </a:lnTo>
                <a:lnTo>
                  <a:pt x="845660" y="1728851"/>
                </a:lnTo>
                <a:lnTo>
                  <a:pt x="848577" y="1723020"/>
                </a:lnTo>
                <a:lnTo>
                  <a:pt x="857325" y="1723020"/>
                </a:lnTo>
                <a:lnTo>
                  <a:pt x="863157" y="1723020"/>
                </a:lnTo>
                <a:lnTo>
                  <a:pt x="866073" y="1725935"/>
                </a:lnTo>
                <a:lnTo>
                  <a:pt x="874821" y="1725935"/>
                </a:lnTo>
                <a:lnTo>
                  <a:pt x="880653" y="1723020"/>
                </a:lnTo>
                <a:lnTo>
                  <a:pt x="883570" y="1720104"/>
                </a:lnTo>
                <a:lnTo>
                  <a:pt x="889402" y="1717189"/>
                </a:lnTo>
                <a:lnTo>
                  <a:pt x="892317" y="1717189"/>
                </a:lnTo>
                <a:lnTo>
                  <a:pt x="898150" y="1717189"/>
                </a:lnTo>
                <a:lnTo>
                  <a:pt x="909814" y="1717189"/>
                </a:lnTo>
                <a:lnTo>
                  <a:pt x="903982" y="1714273"/>
                </a:lnTo>
                <a:lnTo>
                  <a:pt x="898150" y="1714273"/>
                </a:lnTo>
                <a:lnTo>
                  <a:pt x="895234" y="1711358"/>
                </a:lnTo>
                <a:lnTo>
                  <a:pt x="892317" y="1708443"/>
                </a:lnTo>
                <a:lnTo>
                  <a:pt x="892317" y="1705527"/>
                </a:lnTo>
                <a:lnTo>
                  <a:pt x="892317" y="1699696"/>
                </a:lnTo>
                <a:lnTo>
                  <a:pt x="895234" y="1693865"/>
                </a:lnTo>
                <a:lnTo>
                  <a:pt x="898150" y="1688034"/>
                </a:lnTo>
                <a:lnTo>
                  <a:pt x="906898" y="1682204"/>
                </a:lnTo>
                <a:lnTo>
                  <a:pt x="909814" y="1682204"/>
                </a:lnTo>
                <a:lnTo>
                  <a:pt x="912730" y="1682204"/>
                </a:lnTo>
                <a:lnTo>
                  <a:pt x="918562" y="1682204"/>
                </a:lnTo>
                <a:lnTo>
                  <a:pt x="924395" y="1682204"/>
                </a:lnTo>
                <a:lnTo>
                  <a:pt x="927310" y="1682204"/>
                </a:lnTo>
                <a:lnTo>
                  <a:pt x="930227" y="1682204"/>
                </a:lnTo>
                <a:lnTo>
                  <a:pt x="933143" y="1682204"/>
                </a:lnTo>
                <a:lnTo>
                  <a:pt x="941891" y="1679288"/>
                </a:lnTo>
                <a:lnTo>
                  <a:pt x="947723" y="1673457"/>
                </a:lnTo>
                <a:lnTo>
                  <a:pt x="956472" y="1670542"/>
                </a:lnTo>
                <a:lnTo>
                  <a:pt x="962304" y="1664711"/>
                </a:lnTo>
                <a:lnTo>
                  <a:pt x="965219" y="1664711"/>
                </a:lnTo>
                <a:lnTo>
                  <a:pt x="965219" y="1661796"/>
                </a:lnTo>
                <a:lnTo>
                  <a:pt x="968135" y="1658880"/>
                </a:lnTo>
                <a:lnTo>
                  <a:pt x="973968" y="1658880"/>
                </a:lnTo>
                <a:lnTo>
                  <a:pt x="979800" y="1658880"/>
                </a:lnTo>
                <a:lnTo>
                  <a:pt x="988548" y="1661796"/>
                </a:lnTo>
                <a:lnTo>
                  <a:pt x="1000213" y="1664711"/>
                </a:lnTo>
                <a:lnTo>
                  <a:pt x="1003128" y="1667626"/>
                </a:lnTo>
                <a:lnTo>
                  <a:pt x="1008961" y="1670542"/>
                </a:lnTo>
                <a:lnTo>
                  <a:pt x="1014792" y="1676373"/>
                </a:lnTo>
                <a:lnTo>
                  <a:pt x="1023541" y="1682204"/>
                </a:lnTo>
                <a:lnTo>
                  <a:pt x="1023541" y="1679288"/>
                </a:lnTo>
                <a:lnTo>
                  <a:pt x="1029373" y="1679288"/>
                </a:lnTo>
                <a:lnTo>
                  <a:pt x="1035205" y="1679288"/>
                </a:lnTo>
                <a:lnTo>
                  <a:pt x="1038121" y="1676373"/>
                </a:lnTo>
                <a:lnTo>
                  <a:pt x="1041038" y="1676373"/>
                </a:lnTo>
                <a:lnTo>
                  <a:pt x="1043953" y="1676373"/>
                </a:lnTo>
                <a:lnTo>
                  <a:pt x="1049785" y="1676373"/>
                </a:lnTo>
                <a:lnTo>
                  <a:pt x="1058534" y="1676373"/>
                </a:lnTo>
                <a:lnTo>
                  <a:pt x="1064366" y="1679288"/>
                </a:lnTo>
                <a:lnTo>
                  <a:pt x="1067282" y="1682204"/>
                </a:lnTo>
                <a:lnTo>
                  <a:pt x="1073114" y="1685119"/>
                </a:lnTo>
                <a:lnTo>
                  <a:pt x="1078946" y="1690950"/>
                </a:lnTo>
                <a:lnTo>
                  <a:pt x="1084779" y="1693865"/>
                </a:lnTo>
                <a:lnTo>
                  <a:pt x="1099359" y="1696781"/>
                </a:lnTo>
                <a:lnTo>
                  <a:pt x="1102274" y="1690950"/>
                </a:lnTo>
                <a:lnTo>
                  <a:pt x="1108107" y="1682204"/>
                </a:lnTo>
                <a:lnTo>
                  <a:pt x="1108107" y="1673458"/>
                </a:lnTo>
                <a:lnTo>
                  <a:pt x="1108107" y="1664711"/>
                </a:lnTo>
                <a:lnTo>
                  <a:pt x="1105191" y="1653050"/>
                </a:lnTo>
                <a:lnTo>
                  <a:pt x="1099359" y="1650134"/>
                </a:lnTo>
                <a:lnTo>
                  <a:pt x="1093527" y="1647219"/>
                </a:lnTo>
                <a:lnTo>
                  <a:pt x="1087694" y="1641388"/>
                </a:lnTo>
                <a:lnTo>
                  <a:pt x="1078946" y="1635557"/>
                </a:lnTo>
                <a:lnTo>
                  <a:pt x="1073114" y="1632642"/>
                </a:lnTo>
                <a:lnTo>
                  <a:pt x="1067282" y="1629726"/>
                </a:lnTo>
                <a:lnTo>
                  <a:pt x="1067282" y="1626811"/>
                </a:lnTo>
                <a:lnTo>
                  <a:pt x="1064366" y="1626811"/>
                </a:lnTo>
                <a:lnTo>
                  <a:pt x="1061450" y="1623895"/>
                </a:lnTo>
                <a:lnTo>
                  <a:pt x="1058533" y="1620980"/>
                </a:lnTo>
                <a:lnTo>
                  <a:pt x="1055617" y="1618064"/>
                </a:lnTo>
                <a:lnTo>
                  <a:pt x="1052701" y="1612234"/>
                </a:lnTo>
                <a:lnTo>
                  <a:pt x="1052701" y="1609318"/>
                </a:lnTo>
                <a:lnTo>
                  <a:pt x="1049785" y="1609318"/>
                </a:lnTo>
                <a:lnTo>
                  <a:pt x="1046869" y="1606403"/>
                </a:lnTo>
                <a:lnTo>
                  <a:pt x="1041037" y="1603487"/>
                </a:lnTo>
                <a:lnTo>
                  <a:pt x="1038121" y="1600572"/>
                </a:lnTo>
                <a:lnTo>
                  <a:pt x="1032289" y="1597656"/>
                </a:lnTo>
                <a:lnTo>
                  <a:pt x="1029372" y="1594741"/>
                </a:lnTo>
                <a:lnTo>
                  <a:pt x="1026457" y="1591826"/>
                </a:lnTo>
                <a:lnTo>
                  <a:pt x="1026457" y="1588910"/>
                </a:lnTo>
                <a:lnTo>
                  <a:pt x="1023541" y="1583079"/>
                </a:lnTo>
                <a:lnTo>
                  <a:pt x="1026457" y="1577248"/>
                </a:lnTo>
                <a:lnTo>
                  <a:pt x="1026457" y="1574333"/>
                </a:lnTo>
                <a:lnTo>
                  <a:pt x="1029372" y="1571418"/>
                </a:lnTo>
                <a:lnTo>
                  <a:pt x="1035205" y="1571418"/>
                </a:lnTo>
                <a:lnTo>
                  <a:pt x="1041037" y="1571418"/>
                </a:lnTo>
                <a:lnTo>
                  <a:pt x="1043953" y="1568502"/>
                </a:lnTo>
                <a:lnTo>
                  <a:pt x="1046869" y="1568502"/>
                </a:lnTo>
                <a:lnTo>
                  <a:pt x="1049785" y="1565587"/>
                </a:lnTo>
                <a:lnTo>
                  <a:pt x="1049785" y="1559756"/>
                </a:lnTo>
                <a:lnTo>
                  <a:pt x="1046869" y="1551010"/>
                </a:lnTo>
                <a:lnTo>
                  <a:pt x="1041037" y="1548094"/>
                </a:lnTo>
                <a:lnTo>
                  <a:pt x="1035205" y="1545179"/>
                </a:lnTo>
                <a:lnTo>
                  <a:pt x="1029372" y="1548094"/>
                </a:lnTo>
                <a:lnTo>
                  <a:pt x="1026457" y="1548094"/>
                </a:lnTo>
                <a:lnTo>
                  <a:pt x="1020625" y="1551010"/>
                </a:lnTo>
                <a:lnTo>
                  <a:pt x="1014792" y="1553925"/>
                </a:lnTo>
                <a:lnTo>
                  <a:pt x="1008960" y="1556840"/>
                </a:lnTo>
                <a:lnTo>
                  <a:pt x="1006044" y="1562671"/>
                </a:lnTo>
                <a:lnTo>
                  <a:pt x="1006044" y="1565587"/>
                </a:lnTo>
                <a:lnTo>
                  <a:pt x="1006044" y="1568502"/>
                </a:lnTo>
                <a:lnTo>
                  <a:pt x="1006044" y="1574333"/>
                </a:lnTo>
                <a:lnTo>
                  <a:pt x="1008960" y="1577248"/>
                </a:lnTo>
                <a:lnTo>
                  <a:pt x="1011876" y="1580164"/>
                </a:lnTo>
                <a:lnTo>
                  <a:pt x="1014792" y="1583079"/>
                </a:lnTo>
                <a:lnTo>
                  <a:pt x="1017709" y="1583079"/>
                </a:lnTo>
                <a:lnTo>
                  <a:pt x="1017709" y="1585995"/>
                </a:lnTo>
                <a:lnTo>
                  <a:pt x="1014792" y="1588910"/>
                </a:lnTo>
                <a:lnTo>
                  <a:pt x="1011876" y="1594741"/>
                </a:lnTo>
                <a:lnTo>
                  <a:pt x="1006044" y="1600572"/>
                </a:lnTo>
                <a:lnTo>
                  <a:pt x="1000212" y="1603487"/>
                </a:lnTo>
                <a:lnTo>
                  <a:pt x="994380" y="1606403"/>
                </a:lnTo>
                <a:lnTo>
                  <a:pt x="988547" y="1603487"/>
                </a:lnTo>
                <a:lnTo>
                  <a:pt x="988547" y="1594741"/>
                </a:lnTo>
                <a:lnTo>
                  <a:pt x="988547" y="1591826"/>
                </a:lnTo>
                <a:lnTo>
                  <a:pt x="988547" y="1588910"/>
                </a:lnTo>
                <a:lnTo>
                  <a:pt x="988547" y="1585995"/>
                </a:lnTo>
                <a:lnTo>
                  <a:pt x="991464" y="1583079"/>
                </a:lnTo>
                <a:lnTo>
                  <a:pt x="994380" y="1577248"/>
                </a:lnTo>
                <a:lnTo>
                  <a:pt x="997296" y="1574333"/>
                </a:lnTo>
                <a:lnTo>
                  <a:pt x="997296" y="1571418"/>
                </a:lnTo>
                <a:lnTo>
                  <a:pt x="991464" y="1571418"/>
                </a:lnTo>
                <a:lnTo>
                  <a:pt x="988547" y="1568502"/>
                </a:lnTo>
                <a:lnTo>
                  <a:pt x="982716" y="1568502"/>
                </a:lnTo>
                <a:lnTo>
                  <a:pt x="973968" y="1571418"/>
                </a:lnTo>
                <a:lnTo>
                  <a:pt x="965219" y="1571418"/>
                </a:lnTo>
                <a:lnTo>
                  <a:pt x="971051" y="1568502"/>
                </a:lnTo>
                <a:lnTo>
                  <a:pt x="965219" y="1565587"/>
                </a:lnTo>
                <a:lnTo>
                  <a:pt x="953555" y="1559756"/>
                </a:lnTo>
                <a:lnTo>
                  <a:pt x="938974" y="1553925"/>
                </a:lnTo>
                <a:lnTo>
                  <a:pt x="924394" y="1556840"/>
                </a:lnTo>
                <a:lnTo>
                  <a:pt x="921479" y="1556840"/>
                </a:lnTo>
                <a:lnTo>
                  <a:pt x="915646" y="1556840"/>
                </a:lnTo>
                <a:lnTo>
                  <a:pt x="909813" y="1559756"/>
                </a:lnTo>
                <a:lnTo>
                  <a:pt x="903982" y="1562671"/>
                </a:lnTo>
                <a:lnTo>
                  <a:pt x="901066" y="1562671"/>
                </a:lnTo>
                <a:lnTo>
                  <a:pt x="898149" y="1565587"/>
                </a:lnTo>
                <a:lnTo>
                  <a:pt x="895234" y="1571416"/>
                </a:lnTo>
                <a:lnTo>
                  <a:pt x="895234" y="1571417"/>
                </a:lnTo>
                <a:lnTo>
                  <a:pt x="892319" y="1574332"/>
                </a:lnTo>
                <a:lnTo>
                  <a:pt x="892319" y="1577248"/>
                </a:lnTo>
                <a:lnTo>
                  <a:pt x="892319" y="1580163"/>
                </a:lnTo>
                <a:lnTo>
                  <a:pt x="892319" y="1583079"/>
                </a:lnTo>
                <a:lnTo>
                  <a:pt x="892319" y="1585994"/>
                </a:lnTo>
                <a:lnTo>
                  <a:pt x="892319" y="1591825"/>
                </a:lnTo>
                <a:lnTo>
                  <a:pt x="892319" y="1597656"/>
                </a:lnTo>
                <a:lnTo>
                  <a:pt x="892319" y="1600571"/>
                </a:lnTo>
                <a:lnTo>
                  <a:pt x="889402" y="1597656"/>
                </a:lnTo>
                <a:lnTo>
                  <a:pt x="883570" y="1594740"/>
                </a:lnTo>
                <a:lnTo>
                  <a:pt x="880654" y="1591825"/>
                </a:lnTo>
                <a:lnTo>
                  <a:pt x="874822" y="1588909"/>
                </a:lnTo>
                <a:lnTo>
                  <a:pt x="874819" y="1588909"/>
                </a:lnTo>
                <a:lnTo>
                  <a:pt x="874821" y="1588910"/>
                </a:lnTo>
                <a:lnTo>
                  <a:pt x="877737" y="1591825"/>
                </a:lnTo>
                <a:lnTo>
                  <a:pt x="880653" y="1591825"/>
                </a:lnTo>
                <a:lnTo>
                  <a:pt x="883569" y="1594741"/>
                </a:lnTo>
                <a:lnTo>
                  <a:pt x="889402" y="1597656"/>
                </a:lnTo>
                <a:lnTo>
                  <a:pt x="892317" y="1600571"/>
                </a:lnTo>
                <a:lnTo>
                  <a:pt x="892317" y="1603487"/>
                </a:lnTo>
                <a:lnTo>
                  <a:pt x="892317" y="1606402"/>
                </a:lnTo>
                <a:lnTo>
                  <a:pt x="889402" y="1609318"/>
                </a:lnTo>
                <a:lnTo>
                  <a:pt x="889402" y="1618064"/>
                </a:lnTo>
                <a:lnTo>
                  <a:pt x="886486" y="1623895"/>
                </a:lnTo>
                <a:lnTo>
                  <a:pt x="883569" y="1626810"/>
                </a:lnTo>
                <a:lnTo>
                  <a:pt x="883569" y="1632641"/>
                </a:lnTo>
                <a:lnTo>
                  <a:pt x="880653" y="1635557"/>
                </a:lnTo>
                <a:lnTo>
                  <a:pt x="877737" y="1638472"/>
                </a:lnTo>
                <a:lnTo>
                  <a:pt x="874821" y="1638472"/>
                </a:lnTo>
                <a:lnTo>
                  <a:pt x="874821" y="1641387"/>
                </a:lnTo>
                <a:lnTo>
                  <a:pt x="871905" y="1647218"/>
                </a:lnTo>
                <a:lnTo>
                  <a:pt x="868989" y="1653049"/>
                </a:lnTo>
                <a:lnTo>
                  <a:pt x="871905" y="1655964"/>
                </a:lnTo>
                <a:lnTo>
                  <a:pt x="868989" y="1655964"/>
                </a:lnTo>
                <a:lnTo>
                  <a:pt x="866073" y="1655964"/>
                </a:lnTo>
                <a:lnTo>
                  <a:pt x="866072" y="1655965"/>
                </a:lnTo>
                <a:lnTo>
                  <a:pt x="871905" y="1655965"/>
                </a:lnTo>
                <a:lnTo>
                  <a:pt x="871905" y="1658881"/>
                </a:lnTo>
                <a:lnTo>
                  <a:pt x="871905" y="1661796"/>
                </a:lnTo>
                <a:lnTo>
                  <a:pt x="874822" y="1664711"/>
                </a:lnTo>
                <a:lnTo>
                  <a:pt x="880654" y="1670542"/>
                </a:lnTo>
                <a:lnTo>
                  <a:pt x="886486" y="1676373"/>
                </a:lnTo>
                <a:lnTo>
                  <a:pt x="895234" y="1688035"/>
                </a:lnTo>
                <a:lnTo>
                  <a:pt x="892319" y="1688035"/>
                </a:lnTo>
                <a:lnTo>
                  <a:pt x="892319" y="1690950"/>
                </a:lnTo>
                <a:lnTo>
                  <a:pt x="889402" y="1696781"/>
                </a:lnTo>
                <a:lnTo>
                  <a:pt x="886486" y="1699696"/>
                </a:lnTo>
                <a:lnTo>
                  <a:pt x="883570" y="1699696"/>
                </a:lnTo>
                <a:lnTo>
                  <a:pt x="877738" y="1699696"/>
                </a:lnTo>
                <a:lnTo>
                  <a:pt x="874822" y="1702612"/>
                </a:lnTo>
                <a:lnTo>
                  <a:pt x="868990" y="1702612"/>
                </a:lnTo>
                <a:lnTo>
                  <a:pt x="866073" y="1702612"/>
                </a:lnTo>
                <a:lnTo>
                  <a:pt x="863158" y="1705527"/>
                </a:lnTo>
                <a:lnTo>
                  <a:pt x="860241" y="1708442"/>
                </a:lnTo>
                <a:lnTo>
                  <a:pt x="857325" y="1711358"/>
                </a:lnTo>
                <a:lnTo>
                  <a:pt x="854410" y="1714273"/>
                </a:lnTo>
                <a:lnTo>
                  <a:pt x="851493" y="1717189"/>
                </a:lnTo>
                <a:lnTo>
                  <a:pt x="848577" y="1717189"/>
                </a:lnTo>
                <a:lnTo>
                  <a:pt x="845661" y="1720104"/>
                </a:lnTo>
                <a:lnTo>
                  <a:pt x="839829" y="1720104"/>
                </a:lnTo>
                <a:lnTo>
                  <a:pt x="836912" y="1720104"/>
                </a:lnTo>
                <a:lnTo>
                  <a:pt x="833997" y="1720104"/>
                </a:lnTo>
                <a:lnTo>
                  <a:pt x="836912" y="1708442"/>
                </a:lnTo>
                <a:lnTo>
                  <a:pt x="828164" y="1705527"/>
                </a:lnTo>
                <a:lnTo>
                  <a:pt x="822332" y="1705527"/>
                </a:lnTo>
                <a:lnTo>
                  <a:pt x="816500" y="1708442"/>
                </a:lnTo>
                <a:lnTo>
                  <a:pt x="813584" y="1711357"/>
                </a:lnTo>
                <a:lnTo>
                  <a:pt x="807751" y="1714273"/>
                </a:lnTo>
                <a:lnTo>
                  <a:pt x="807751" y="1717188"/>
                </a:lnTo>
                <a:lnTo>
                  <a:pt x="807751" y="1720104"/>
                </a:lnTo>
                <a:lnTo>
                  <a:pt x="801919" y="1728850"/>
                </a:lnTo>
                <a:lnTo>
                  <a:pt x="799004" y="1737596"/>
                </a:lnTo>
                <a:lnTo>
                  <a:pt x="799004" y="1743427"/>
                </a:lnTo>
                <a:lnTo>
                  <a:pt x="799004" y="1749258"/>
                </a:lnTo>
                <a:lnTo>
                  <a:pt x="799004" y="1752173"/>
                </a:lnTo>
                <a:lnTo>
                  <a:pt x="801919" y="1752173"/>
                </a:lnTo>
                <a:lnTo>
                  <a:pt x="793171" y="1763835"/>
                </a:lnTo>
                <a:lnTo>
                  <a:pt x="787339" y="1772581"/>
                </a:lnTo>
                <a:lnTo>
                  <a:pt x="784424" y="1775497"/>
                </a:lnTo>
                <a:lnTo>
                  <a:pt x="781507" y="1778412"/>
                </a:lnTo>
                <a:lnTo>
                  <a:pt x="778591" y="1778412"/>
                </a:lnTo>
                <a:lnTo>
                  <a:pt x="775675" y="1804651"/>
                </a:lnTo>
                <a:lnTo>
                  <a:pt x="758178" y="1804651"/>
                </a:lnTo>
                <a:lnTo>
                  <a:pt x="752347" y="1792989"/>
                </a:lnTo>
                <a:lnTo>
                  <a:pt x="740682" y="1778412"/>
                </a:lnTo>
                <a:lnTo>
                  <a:pt x="729018" y="1763835"/>
                </a:lnTo>
                <a:lnTo>
                  <a:pt x="720269" y="1752173"/>
                </a:lnTo>
                <a:lnTo>
                  <a:pt x="717353" y="1746343"/>
                </a:lnTo>
                <a:lnTo>
                  <a:pt x="714437" y="1740512"/>
                </a:lnTo>
                <a:lnTo>
                  <a:pt x="714437" y="1737596"/>
                </a:lnTo>
                <a:lnTo>
                  <a:pt x="714437" y="1734681"/>
                </a:lnTo>
                <a:lnTo>
                  <a:pt x="717353" y="1725935"/>
                </a:lnTo>
                <a:lnTo>
                  <a:pt x="714436" y="1728850"/>
                </a:lnTo>
                <a:lnTo>
                  <a:pt x="714436" y="1725935"/>
                </a:lnTo>
                <a:lnTo>
                  <a:pt x="714436" y="1720104"/>
                </a:lnTo>
                <a:lnTo>
                  <a:pt x="714436" y="1711358"/>
                </a:lnTo>
                <a:lnTo>
                  <a:pt x="717353" y="1705527"/>
                </a:lnTo>
                <a:lnTo>
                  <a:pt x="717353" y="1699696"/>
                </a:lnTo>
                <a:lnTo>
                  <a:pt x="720269" y="1699696"/>
                </a:lnTo>
                <a:lnTo>
                  <a:pt x="720269" y="1693865"/>
                </a:lnTo>
                <a:lnTo>
                  <a:pt x="717353" y="1688034"/>
                </a:lnTo>
                <a:lnTo>
                  <a:pt x="717353" y="1682203"/>
                </a:lnTo>
                <a:lnTo>
                  <a:pt x="714436" y="1682203"/>
                </a:lnTo>
                <a:lnTo>
                  <a:pt x="702773" y="1670542"/>
                </a:lnTo>
                <a:lnTo>
                  <a:pt x="702772" y="1670543"/>
                </a:lnTo>
                <a:lnTo>
                  <a:pt x="670696" y="1638473"/>
                </a:lnTo>
                <a:lnTo>
                  <a:pt x="661948" y="1638473"/>
                </a:lnTo>
                <a:lnTo>
                  <a:pt x="661948" y="1635557"/>
                </a:lnTo>
                <a:lnTo>
                  <a:pt x="656115" y="1632642"/>
                </a:lnTo>
                <a:lnTo>
                  <a:pt x="653199" y="1629726"/>
                </a:lnTo>
                <a:lnTo>
                  <a:pt x="647367" y="1623896"/>
                </a:lnTo>
                <a:lnTo>
                  <a:pt x="644451" y="1615149"/>
                </a:lnTo>
                <a:lnTo>
                  <a:pt x="641535" y="1609318"/>
                </a:lnTo>
                <a:lnTo>
                  <a:pt x="632787" y="1615149"/>
                </a:lnTo>
                <a:lnTo>
                  <a:pt x="615290" y="1603488"/>
                </a:lnTo>
                <a:lnTo>
                  <a:pt x="606543" y="1588910"/>
                </a:lnTo>
                <a:lnTo>
                  <a:pt x="591963" y="1594740"/>
                </a:lnTo>
                <a:lnTo>
                  <a:pt x="580298" y="1600571"/>
                </a:lnTo>
                <a:lnTo>
                  <a:pt x="583214" y="1606402"/>
                </a:lnTo>
                <a:lnTo>
                  <a:pt x="589046" y="1609317"/>
                </a:lnTo>
                <a:lnTo>
                  <a:pt x="591963" y="1615148"/>
                </a:lnTo>
                <a:lnTo>
                  <a:pt x="597794" y="1620979"/>
                </a:lnTo>
                <a:lnTo>
                  <a:pt x="606543" y="1626810"/>
                </a:lnTo>
                <a:lnTo>
                  <a:pt x="612375" y="1632641"/>
                </a:lnTo>
                <a:lnTo>
                  <a:pt x="621124" y="1635556"/>
                </a:lnTo>
                <a:lnTo>
                  <a:pt x="618207" y="1641387"/>
                </a:lnTo>
                <a:lnTo>
                  <a:pt x="621124" y="1644302"/>
                </a:lnTo>
                <a:lnTo>
                  <a:pt x="621124" y="1650133"/>
                </a:lnTo>
                <a:lnTo>
                  <a:pt x="626956" y="1653049"/>
                </a:lnTo>
                <a:lnTo>
                  <a:pt x="670697" y="1690949"/>
                </a:lnTo>
                <a:lnTo>
                  <a:pt x="685277" y="1708442"/>
                </a:lnTo>
                <a:lnTo>
                  <a:pt x="696941" y="1734681"/>
                </a:lnTo>
                <a:lnTo>
                  <a:pt x="691109" y="1743427"/>
                </a:lnTo>
                <a:lnTo>
                  <a:pt x="679445" y="1731765"/>
                </a:lnTo>
                <a:lnTo>
                  <a:pt x="670697" y="1731765"/>
                </a:lnTo>
                <a:lnTo>
                  <a:pt x="664864" y="1737596"/>
                </a:lnTo>
                <a:lnTo>
                  <a:pt x="670697" y="1752173"/>
                </a:lnTo>
                <a:lnTo>
                  <a:pt x="659033" y="1755089"/>
                </a:lnTo>
                <a:lnTo>
                  <a:pt x="659033" y="1766750"/>
                </a:lnTo>
                <a:lnTo>
                  <a:pt x="650284" y="1772581"/>
                </a:lnTo>
                <a:lnTo>
                  <a:pt x="641535" y="1766750"/>
                </a:lnTo>
                <a:lnTo>
                  <a:pt x="644453" y="1755089"/>
                </a:lnTo>
                <a:lnTo>
                  <a:pt x="641535" y="1752173"/>
                </a:lnTo>
                <a:lnTo>
                  <a:pt x="638620" y="1749258"/>
                </a:lnTo>
                <a:lnTo>
                  <a:pt x="638620" y="1746342"/>
                </a:lnTo>
                <a:lnTo>
                  <a:pt x="641535" y="1746342"/>
                </a:lnTo>
                <a:lnTo>
                  <a:pt x="647368" y="1746342"/>
                </a:lnTo>
                <a:lnTo>
                  <a:pt x="647368" y="1723019"/>
                </a:lnTo>
                <a:lnTo>
                  <a:pt x="635704" y="1720103"/>
                </a:lnTo>
                <a:lnTo>
                  <a:pt x="629871" y="1714273"/>
                </a:lnTo>
                <a:lnTo>
                  <a:pt x="597794" y="1693865"/>
                </a:lnTo>
                <a:lnTo>
                  <a:pt x="586131" y="1682203"/>
                </a:lnTo>
                <a:lnTo>
                  <a:pt x="577382" y="1667626"/>
                </a:lnTo>
                <a:lnTo>
                  <a:pt x="542390" y="1638472"/>
                </a:lnTo>
                <a:lnTo>
                  <a:pt x="542390" y="1635556"/>
                </a:lnTo>
                <a:lnTo>
                  <a:pt x="542390" y="1632641"/>
                </a:lnTo>
                <a:lnTo>
                  <a:pt x="542390" y="1629725"/>
                </a:lnTo>
                <a:lnTo>
                  <a:pt x="539473" y="1623894"/>
                </a:lnTo>
                <a:lnTo>
                  <a:pt x="536557" y="1620979"/>
                </a:lnTo>
                <a:lnTo>
                  <a:pt x="533641" y="1618064"/>
                </a:lnTo>
                <a:lnTo>
                  <a:pt x="524894" y="1615148"/>
                </a:lnTo>
                <a:lnTo>
                  <a:pt x="495733" y="1629725"/>
                </a:lnTo>
                <a:lnTo>
                  <a:pt x="486985" y="1629725"/>
                </a:lnTo>
                <a:lnTo>
                  <a:pt x="486985" y="1632641"/>
                </a:lnTo>
                <a:lnTo>
                  <a:pt x="472404" y="1641388"/>
                </a:lnTo>
                <a:lnTo>
                  <a:pt x="469488" y="1641388"/>
                </a:lnTo>
                <a:lnTo>
                  <a:pt x="463656" y="1641388"/>
                </a:lnTo>
                <a:lnTo>
                  <a:pt x="454907" y="1641388"/>
                </a:lnTo>
                <a:lnTo>
                  <a:pt x="446159" y="1641388"/>
                </a:lnTo>
                <a:lnTo>
                  <a:pt x="434495" y="1638472"/>
                </a:lnTo>
                <a:lnTo>
                  <a:pt x="428663" y="1638472"/>
                </a:lnTo>
                <a:lnTo>
                  <a:pt x="416999" y="1644303"/>
                </a:lnTo>
                <a:lnTo>
                  <a:pt x="414082" y="1655965"/>
                </a:lnTo>
                <a:lnTo>
                  <a:pt x="414082" y="1658880"/>
                </a:lnTo>
                <a:lnTo>
                  <a:pt x="414082" y="1661796"/>
                </a:lnTo>
                <a:lnTo>
                  <a:pt x="416999" y="1667626"/>
                </a:lnTo>
                <a:lnTo>
                  <a:pt x="408250" y="1679288"/>
                </a:lnTo>
                <a:lnTo>
                  <a:pt x="399502" y="1676373"/>
                </a:lnTo>
                <a:lnTo>
                  <a:pt x="373257" y="1667626"/>
                </a:lnTo>
                <a:lnTo>
                  <a:pt x="361594" y="1653049"/>
                </a:lnTo>
                <a:lnTo>
                  <a:pt x="361594" y="1653051"/>
                </a:lnTo>
                <a:lnTo>
                  <a:pt x="373257" y="1667627"/>
                </a:lnTo>
                <a:lnTo>
                  <a:pt x="399501" y="1676373"/>
                </a:lnTo>
                <a:lnTo>
                  <a:pt x="408249" y="1679288"/>
                </a:lnTo>
                <a:lnTo>
                  <a:pt x="402417" y="1682204"/>
                </a:lnTo>
                <a:lnTo>
                  <a:pt x="396585" y="1682204"/>
                </a:lnTo>
                <a:lnTo>
                  <a:pt x="390752" y="1682204"/>
                </a:lnTo>
                <a:lnTo>
                  <a:pt x="384921" y="1682204"/>
                </a:lnTo>
                <a:lnTo>
                  <a:pt x="376172" y="1685119"/>
                </a:lnTo>
                <a:lnTo>
                  <a:pt x="370340" y="1690950"/>
                </a:lnTo>
                <a:lnTo>
                  <a:pt x="370340" y="1693866"/>
                </a:lnTo>
                <a:lnTo>
                  <a:pt x="367424" y="1693866"/>
                </a:lnTo>
                <a:lnTo>
                  <a:pt x="361592" y="1699696"/>
                </a:lnTo>
                <a:lnTo>
                  <a:pt x="355760" y="1705527"/>
                </a:lnTo>
                <a:lnTo>
                  <a:pt x="352844" y="1711358"/>
                </a:lnTo>
                <a:lnTo>
                  <a:pt x="349928" y="1717189"/>
                </a:lnTo>
                <a:lnTo>
                  <a:pt x="352844" y="1723020"/>
                </a:lnTo>
                <a:lnTo>
                  <a:pt x="355760" y="1728851"/>
                </a:lnTo>
                <a:lnTo>
                  <a:pt x="352844" y="1728851"/>
                </a:lnTo>
                <a:lnTo>
                  <a:pt x="349928" y="1731766"/>
                </a:lnTo>
                <a:lnTo>
                  <a:pt x="347012" y="1737597"/>
                </a:lnTo>
                <a:lnTo>
                  <a:pt x="341180" y="1743428"/>
                </a:lnTo>
                <a:lnTo>
                  <a:pt x="338264" y="1749259"/>
                </a:lnTo>
                <a:lnTo>
                  <a:pt x="332432" y="1755089"/>
                </a:lnTo>
                <a:lnTo>
                  <a:pt x="317851" y="1787159"/>
                </a:lnTo>
                <a:lnTo>
                  <a:pt x="314935" y="1787159"/>
                </a:lnTo>
                <a:lnTo>
                  <a:pt x="312019" y="1787159"/>
                </a:lnTo>
                <a:lnTo>
                  <a:pt x="303271" y="1787159"/>
                </a:lnTo>
                <a:lnTo>
                  <a:pt x="291606" y="1787159"/>
                </a:lnTo>
                <a:lnTo>
                  <a:pt x="277025" y="1784244"/>
                </a:lnTo>
                <a:lnTo>
                  <a:pt x="271194" y="1784244"/>
                </a:lnTo>
                <a:lnTo>
                  <a:pt x="265362" y="1787159"/>
                </a:lnTo>
                <a:lnTo>
                  <a:pt x="259529" y="1787159"/>
                </a:lnTo>
                <a:lnTo>
                  <a:pt x="253697" y="1790075"/>
                </a:lnTo>
                <a:lnTo>
                  <a:pt x="250782" y="1792990"/>
                </a:lnTo>
                <a:lnTo>
                  <a:pt x="247865" y="1790075"/>
                </a:lnTo>
                <a:lnTo>
                  <a:pt x="242033" y="1790075"/>
                </a:lnTo>
                <a:lnTo>
                  <a:pt x="236201" y="1790075"/>
                </a:lnTo>
                <a:lnTo>
                  <a:pt x="233285" y="1790075"/>
                </a:lnTo>
                <a:lnTo>
                  <a:pt x="227453" y="1792990"/>
                </a:lnTo>
                <a:lnTo>
                  <a:pt x="224536" y="1795905"/>
                </a:lnTo>
                <a:lnTo>
                  <a:pt x="221620" y="1801736"/>
                </a:lnTo>
                <a:lnTo>
                  <a:pt x="221620" y="1807567"/>
                </a:lnTo>
                <a:lnTo>
                  <a:pt x="218705" y="1807567"/>
                </a:lnTo>
                <a:lnTo>
                  <a:pt x="215788" y="1807567"/>
                </a:lnTo>
                <a:lnTo>
                  <a:pt x="212872" y="1804652"/>
                </a:lnTo>
                <a:lnTo>
                  <a:pt x="207040" y="1801736"/>
                </a:lnTo>
                <a:lnTo>
                  <a:pt x="204124" y="1798821"/>
                </a:lnTo>
                <a:lnTo>
                  <a:pt x="204124" y="1792990"/>
                </a:lnTo>
                <a:lnTo>
                  <a:pt x="201208" y="1792990"/>
                </a:lnTo>
                <a:lnTo>
                  <a:pt x="201208" y="1790075"/>
                </a:lnTo>
                <a:lnTo>
                  <a:pt x="201208" y="1787159"/>
                </a:lnTo>
                <a:lnTo>
                  <a:pt x="198292" y="1784244"/>
                </a:lnTo>
                <a:lnTo>
                  <a:pt x="198292" y="1781328"/>
                </a:lnTo>
                <a:lnTo>
                  <a:pt x="195376" y="1781328"/>
                </a:lnTo>
                <a:lnTo>
                  <a:pt x="192459" y="1784244"/>
                </a:lnTo>
                <a:lnTo>
                  <a:pt x="189544" y="1784244"/>
                </a:lnTo>
                <a:lnTo>
                  <a:pt x="180796" y="1778413"/>
                </a:lnTo>
                <a:lnTo>
                  <a:pt x="180796" y="1755089"/>
                </a:lnTo>
                <a:lnTo>
                  <a:pt x="177879" y="1752174"/>
                </a:lnTo>
                <a:lnTo>
                  <a:pt x="174963" y="1749259"/>
                </a:lnTo>
                <a:lnTo>
                  <a:pt x="174963" y="1743428"/>
                </a:lnTo>
                <a:lnTo>
                  <a:pt x="174963" y="1737597"/>
                </a:lnTo>
                <a:lnTo>
                  <a:pt x="174963" y="1734682"/>
                </a:lnTo>
                <a:lnTo>
                  <a:pt x="177879" y="1731766"/>
                </a:lnTo>
                <a:lnTo>
                  <a:pt x="180796" y="1723020"/>
                </a:lnTo>
                <a:lnTo>
                  <a:pt x="180796" y="1714274"/>
                </a:lnTo>
                <a:lnTo>
                  <a:pt x="183711" y="1702612"/>
                </a:lnTo>
                <a:lnTo>
                  <a:pt x="183711" y="1655965"/>
                </a:lnTo>
                <a:lnTo>
                  <a:pt x="192459" y="1658881"/>
                </a:lnTo>
                <a:lnTo>
                  <a:pt x="213247" y="1656283"/>
                </a:lnTo>
                <a:lnTo>
                  <a:pt x="192460" y="1658880"/>
                </a:lnTo>
                <a:lnTo>
                  <a:pt x="183711" y="1655965"/>
                </a:lnTo>
                <a:lnTo>
                  <a:pt x="183711" y="1650134"/>
                </a:lnTo>
                <a:lnTo>
                  <a:pt x="183711" y="1647219"/>
                </a:lnTo>
                <a:lnTo>
                  <a:pt x="183711" y="1644303"/>
                </a:lnTo>
                <a:lnTo>
                  <a:pt x="180796" y="1638473"/>
                </a:lnTo>
                <a:lnTo>
                  <a:pt x="177879" y="1635557"/>
                </a:lnTo>
                <a:lnTo>
                  <a:pt x="180796" y="1635557"/>
                </a:lnTo>
                <a:lnTo>
                  <a:pt x="180796" y="1632642"/>
                </a:lnTo>
                <a:lnTo>
                  <a:pt x="180796" y="1629726"/>
                </a:lnTo>
                <a:lnTo>
                  <a:pt x="183711" y="1629726"/>
                </a:lnTo>
                <a:lnTo>
                  <a:pt x="189544" y="1629726"/>
                </a:lnTo>
                <a:lnTo>
                  <a:pt x="204124" y="1615149"/>
                </a:lnTo>
                <a:lnTo>
                  <a:pt x="207040" y="1615149"/>
                </a:lnTo>
                <a:lnTo>
                  <a:pt x="209956" y="1615149"/>
                </a:lnTo>
                <a:lnTo>
                  <a:pt x="212872" y="1615149"/>
                </a:lnTo>
                <a:lnTo>
                  <a:pt x="215788" y="1618065"/>
                </a:lnTo>
                <a:lnTo>
                  <a:pt x="256613" y="1623895"/>
                </a:lnTo>
                <a:lnTo>
                  <a:pt x="262446" y="1623895"/>
                </a:lnTo>
                <a:lnTo>
                  <a:pt x="282858" y="1623895"/>
                </a:lnTo>
                <a:lnTo>
                  <a:pt x="300355" y="1626811"/>
                </a:lnTo>
                <a:lnTo>
                  <a:pt x="320767" y="1620980"/>
                </a:lnTo>
                <a:lnTo>
                  <a:pt x="320767" y="1623895"/>
                </a:lnTo>
                <a:lnTo>
                  <a:pt x="326600" y="1618064"/>
                </a:lnTo>
                <a:lnTo>
                  <a:pt x="326600" y="1551009"/>
                </a:lnTo>
                <a:lnTo>
                  <a:pt x="326600" y="1548094"/>
                </a:lnTo>
                <a:lnTo>
                  <a:pt x="323684" y="1545178"/>
                </a:lnTo>
                <a:lnTo>
                  <a:pt x="323684" y="1539348"/>
                </a:lnTo>
                <a:lnTo>
                  <a:pt x="320767" y="1533517"/>
                </a:lnTo>
                <a:lnTo>
                  <a:pt x="317851" y="1530601"/>
                </a:lnTo>
                <a:lnTo>
                  <a:pt x="314936" y="1527686"/>
                </a:lnTo>
                <a:lnTo>
                  <a:pt x="300355" y="1518940"/>
                </a:lnTo>
                <a:lnTo>
                  <a:pt x="300355" y="1513109"/>
                </a:lnTo>
                <a:lnTo>
                  <a:pt x="271194" y="1501447"/>
                </a:lnTo>
                <a:lnTo>
                  <a:pt x="271194" y="1498532"/>
                </a:lnTo>
                <a:lnTo>
                  <a:pt x="268279" y="1495616"/>
                </a:lnTo>
                <a:lnTo>
                  <a:pt x="268279" y="1492701"/>
                </a:lnTo>
                <a:lnTo>
                  <a:pt x="271194" y="1486870"/>
                </a:lnTo>
                <a:lnTo>
                  <a:pt x="274110" y="1483954"/>
                </a:lnTo>
                <a:lnTo>
                  <a:pt x="288691" y="1486870"/>
                </a:lnTo>
                <a:lnTo>
                  <a:pt x="288691" y="1469377"/>
                </a:lnTo>
                <a:lnTo>
                  <a:pt x="300355" y="1466462"/>
                </a:lnTo>
                <a:lnTo>
                  <a:pt x="306187" y="1466462"/>
                </a:lnTo>
                <a:lnTo>
                  <a:pt x="312020" y="1466462"/>
                </a:lnTo>
                <a:lnTo>
                  <a:pt x="320767" y="1463546"/>
                </a:lnTo>
                <a:lnTo>
                  <a:pt x="332432" y="1460631"/>
                </a:lnTo>
                <a:lnTo>
                  <a:pt x="335349" y="1457716"/>
                </a:lnTo>
                <a:lnTo>
                  <a:pt x="341180" y="1454800"/>
                </a:lnTo>
                <a:lnTo>
                  <a:pt x="347012" y="1454800"/>
                </a:lnTo>
                <a:lnTo>
                  <a:pt x="352845" y="1451885"/>
                </a:lnTo>
                <a:lnTo>
                  <a:pt x="361594" y="1454800"/>
                </a:lnTo>
                <a:lnTo>
                  <a:pt x="370341" y="1437308"/>
                </a:lnTo>
                <a:lnTo>
                  <a:pt x="382005" y="1434392"/>
                </a:lnTo>
                <a:lnTo>
                  <a:pt x="382005" y="1431477"/>
                </a:lnTo>
                <a:lnTo>
                  <a:pt x="384921" y="1431477"/>
                </a:lnTo>
                <a:lnTo>
                  <a:pt x="390753" y="1425646"/>
                </a:lnTo>
                <a:lnTo>
                  <a:pt x="396585" y="1422730"/>
                </a:lnTo>
                <a:lnTo>
                  <a:pt x="402418" y="1419815"/>
                </a:lnTo>
                <a:lnTo>
                  <a:pt x="405334" y="1413985"/>
                </a:lnTo>
                <a:lnTo>
                  <a:pt x="405334" y="1413984"/>
                </a:lnTo>
                <a:lnTo>
                  <a:pt x="408249" y="1413984"/>
                </a:lnTo>
                <a:lnTo>
                  <a:pt x="411166" y="1411069"/>
                </a:lnTo>
                <a:lnTo>
                  <a:pt x="414082" y="1408154"/>
                </a:lnTo>
                <a:lnTo>
                  <a:pt x="416997" y="1405238"/>
                </a:lnTo>
                <a:lnTo>
                  <a:pt x="437410" y="1416900"/>
                </a:lnTo>
                <a:lnTo>
                  <a:pt x="437410" y="1416899"/>
                </a:lnTo>
                <a:lnTo>
                  <a:pt x="416997" y="1405238"/>
                </a:lnTo>
                <a:lnTo>
                  <a:pt x="425746" y="1396492"/>
                </a:lnTo>
                <a:lnTo>
                  <a:pt x="425746" y="1393576"/>
                </a:lnTo>
                <a:lnTo>
                  <a:pt x="428662" y="1390661"/>
                </a:lnTo>
                <a:lnTo>
                  <a:pt x="428662" y="1387745"/>
                </a:lnTo>
                <a:lnTo>
                  <a:pt x="431578" y="1381914"/>
                </a:lnTo>
                <a:lnTo>
                  <a:pt x="434494" y="1378999"/>
                </a:lnTo>
                <a:lnTo>
                  <a:pt x="434494" y="1373168"/>
                </a:lnTo>
                <a:lnTo>
                  <a:pt x="434494" y="1370253"/>
                </a:lnTo>
                <a:lnTo>
                  <a:pt x="437410" y="1367337"/>
                </a:lnTo>
                <a:lnTo>
                  <a:pt x="440327" y="1361506"/>
                </a:lnTo>
                <a:lnTo>
                  <a:pt x="446158" y="1352760"/>
                </a:lnTo>
                <a:lnTo>
                  <a:pt x="449074" y="1346929"/>
                </a:lnTo>
                <a:lnTo>
                  <a:pt x="457823" y="1341099"/>
                </a:lnTo>
                <a:lnTo>
                  <a:pt x="463654" y="1338183"/>
                </a:lnTo>
                <a:lnTo>
                  <a:pt x="466571" y="1338183"/>
                </a:lnTo>
                <a:lnTo>
                  <a:pt x="469487" y="1338183"/>
                </a:lnTo>
                <a:lnTo>
                  <a:pt x="475319" y="1338183"/>
                </a:lnTo>
                <a:lnTo>
                  <a:pt x="478235" y="1341099"/>
                </a:lnTo>
                <a:lnTo>
                  <a:pt x="478236" y="1341100"/>
                </a:lnTo>
                <a:lnTo>
                  <a:pt x="478235" y="1341098"/>
                </a:lnTo>
                <a:lnTo>
                  <a:pt x="486984" y="1335267"/>
                </a:lnTo>
                <a:lnTo>
                  <a:pt x="495732" y="1332352"/>
                </a:lnTo>
                <a:lnTo>
                  <a:pt x="504480" y="1326521"/>
                </a:lnTo>
                <a:lnTo>
                  <a:pt x="510312" y="1332352"/>
                </a:lnTo>
                <a:lnTo>
                  <a:pt x="516145" y="1323606"/>
                </a:lnTo>
                <a:lnTo>
                  <a:pt x="516145" y="1291536"/>
                </a:lnTo>
                <a:lnTo>
                  <a:pt x="545305" y="1285705"/>
                </a:lnTo>
                <a:lnTo>
                  <a:pt x="542389" y="1294451"/>
                </a:lnTo>
                <a:lnTo>
                  <a:pt x="548221" y="1303198"/>
                </a:lnTo>
                <a:lnTo>
                  <a:pt x="559885" y="1306113"/>
                </a:lnTo>
                <a:lnTo>
                  <a:pt x="562801" y="1314859"/>
                </a:lnTo>
                <a:lnTo>
                  <a:pt x="559885" y="1317775"/>
                </a:lnTo>
                <a:lnTo>
                  <a:pt x="556970" y="1320690"/>
                </a:lnTo>
                <a:lnTo>
                  <a:pt x="556970" y="1323606"/>
                </a:lnTo>
                <a:lnTo>
                  <a:pt x="556970" y="1326521"/>
                </a:lnTo>
                <a:lnTo>
                  <a:pt x="556970" y="1326522"/>
                </a:lnTo>
                <a:lnTo>
                  <a:pt x="559885" y="1329437"/>
                </a:lnTo>
                <a:lnTo>
                  <a:pt x="562801" y="1326521"/>
                </a:lnTo>
                <a:lnTo>
                  <a:pt x="565717" y="1326521"/>
                </a:lnTo>
                <a:lnTo>
                  <a:pt x="571549" y="1320690"/>
                </a:lnTo>
                <a:lnTo>
                  <a:pt x="589045" y="1306113"/>
                </a:lnTo>
                <a:lnTo>
                  <a:pt x="597794" y="1309029"/>
                </a:lnTo>
                <a:lnTo>
                  <a:pt x="609458" y="1323606"/>
                </a:lnTo>
                <a:lnTo>
                  <a:pt x="609458" y="1329437"/>
                </a:lnTo>
                <a:lnTo>
                  <a:pt x="609458" y="1335267"/>
                </a:lnTo>
                <a:lnTo>
                  <a:pt x="609458" y="1341098"/>
                </a:lnTo>
                <a:lnTo>
                  <a:pt x="609458" y="1346929"/>
                </a:lnTo>
                <a:lnTo>
                  <a:pt x="609458" y="1349845"/>
                </a:lnTo>
                <a:lnTo>
                  <a:pt x="609458" y="1352760"/>
                </a:lnTo>
                <a:lnTo>
                  <a:pt x="609458" y="1355675"/>
                </a:lnTo>
                <a:lnTo>
                  <a:pt x="603626" y="1355675"/>
                </a:lnTo>
                <a:lnTo>
                  <a:pt x="603626" y="1358591"/>
                </a:lnTo>
                <a:lnTo>
                  <a:pt x="603627" y="1358591"/>
                </a:lnTo>
                <a:lnTo>
                  <a:pt x="603627" y="1355676"/>
                </a:lnTo>
                <a:lnTo>
                  <a:pt x="609459" y="1355676"/>
                </a:lnTo>
                <a:lnTo>
                  <a:pt x="609459" y="1352760"/>
                </a:lnTo>
                <a:lnTo>
                  <a:pt x="609459" y="1349845"/>
                </a:lnTo>
                <a:lnTo>
                  <a:pt x="609459" y="1346929"/>
                </a:lnTo>
                <a:lnTo>
                  <a:pt x="609459" y="1341099"/>
                </a:lnTo>
                <a:lnTo>
                  <a:pt x="609459" y="1335268"/>
                </a:lnTo>
                <a:lnTo>
                  <a:pt x="609459" y="1329437"/>
                </a:lnTo>
                <a:lnTo>
                  <a:pt x="609459" y="1323606"/>
                </a:lnTo>
                <a:lnTo>
                  <a:pt x="647368" y="1317775"/>
                </a:lnTo>
                <a:lnTo>
                  <a:pt x="647368" y="1314860"/>
                </a:lnTo>
                <a:lnTo>
                  <a:pt x="650284" y="1311944"/>
                </a:lnTo>
                <a:lnTo>
                  <a:pt x="656116" y="1309029"/>
                </a:lnTo>
                <a:lnTo>
                  <a:pt x="659031" y="1306113"/>
                </a:lnTo>
                <a:lnTo>
                  <a:pt x="664864" y="1300283"/>
                </a:lnTo>
                <a:lnTo>
                  <a:pt x="670696" y="1300283"/>
                </a:lnTo>
                <a:lnTo>
                  <a:pt x="673613" y="1300283"/>
                </a:lnTo>
                <a:lnTo>
                  <a:pt x="679445" y="1300283"/>
                </a:lnTo>
                <a:lnTo>
                  <a:pt x="679445" y="1303198"/>
                </a:lnTo>
                <a:lnTo>
                  <a:pt x="685277" y="1303198"/>
                </a:lnTo>
                <a:lnTo>
                  <a:pt x="691108" y="1303198"/>
                </a:lnTo>
                <a:lnTo>
                  <a:pt x="717353" y="1294452"/>
                </a:lnTo>
                <a:lnTo>
                  <a:pt x="720269" y="1291536"/>
                </a:lnTo>
                <a:lnTo>
                  <a:pt x="723186" y="1288621"/>
                </a:lnTo>
                <a:lnTo>
                  <a:pt x="723186" y="1282790"/>
                </a:lnTo>
                <a:lnTo>
                  <a:pt x="726102" y="1279875"/>
                </a:lnTo>
                <a:lnTo>
                  <a:pt x="726102" y="1276959"/>
                </a:lnTo>
                <a:lnTo>
                  <a:pt x="734849" y="1282790"/>
                </a:lnTo>
                <a:lnTo>
                  <a:pt x="734849" y="1262382"/>
                </a:lnTo>
                <a:lnTo>
                  <a:pt x="737766" y="1250720"/>
                </a:lnTo>
                <a:lnTo>
                  <a:pt x="737766" y="1241974"/>
                </a:lnTo>
                <a:lnTo>
                  <a:pt x="740681" y="1233228"/>
                </a:lnTo>
                <a:lnTo>
                  <a:pt x="740681" y="1224481"/>
                </a:lnTo>
                <a:lnTo>
                  <a:pt x="746513" y="1221566"/>
                </a:lnTo>
                <a:lnTo>
                  <a:pt x="764011" y="1201158"/>
                </a:lnTo>
                <a:lnTo>
                  <a:pt x="775674" y="1212820"/>
                </a:lnTo>
                <a:lnTo>
                  <a:pt x="778591" y="1212820"/>
                </a:lnTo>
                <a:lnTo>
                  <a:pt x="778591" y="1215735"/>
                </a:lnTo>
                <a:lnTo>
                  <a:pt x="784422" y="1218650"/>
                </a:lnTo>
                <a:lnTo>
                  <a:pt x="790255" y="1221566"/>
                </a:lnTo>
                <a:lnTo>
                  <a:pt x="796086" y="1224481"/>
                </a:lnTo>
                <a:lnTo>
                  <a:pt x="799002" y="1224481"/>
                </a:lnTo>
                <a:lnTo>
                  <a:pt x="801919" y="1221566"/>
                </a:lnTo>
                <a:lnTo>
                  <a:pt x="801919" y="1218650"/>
                </a:lnTo>
                <a:lnTo>
                  <a:pt x="804835" y="1212820"/>
                </a:lnTo>
                <a:lnTo>
                  <a:pt x="804835" y="1206989"/>
                </a:lnTo>
                <a:lnTo>
                  <a:pt x="804835" y="1198242"/>
                </a:lnTo>
                <a:lnTo>
                  <a:pt x="801919" y="1183665"/>
                </a:lnTo>
                <a:lnTo>
                  <a:pt x="793171" y="1177834"/>
                </a:lnTo>
                <a:lnTo>
                  <a:pt x="793171" y="1174919"/>
                </a:lnTo>
                <a:lnTo>
                  <a:pt x="793171" y="1172003"/>
                </a:lnTo>
                <a:lnTo>
                  <a:pt x="793171" y="1166173"/>
                </a:lnTo>
                <a:lnTo>
                  <a:pt x="793171" y="1160342"/>
                </a:lnTo>
                <a:lnTo>
                  <a:pt x="793171" y="1154511"/>
                </a:lnTo>
                <a:lnTo>
                  <a:pt x="796086" y="1148680"/>
                </a:lnTo>
                <a:lnTo>
                  <a:pt x="799002" y="1145765"/>
                </a:lnTo>
                <a:lnTo>
                  <a:pt x="799002" y="1142849"/>
                </a:lnTo>
                <a:lnTo>
                  <a:pt x="801919" y="1139934"/>
                </a:lnTo>
                <a:lnTo>
                  <a:pt x="807751" y="1137018"/>
                </a:lnTo>
                <a:lnTo>
                  <a:pt x="813584" y="1131187"/>
                </a:lnTo>
                <a:lnTo>
                  <a:pt x="822331" y="1128272"/>
                </a:lnTo>
                <a:lnTo>
                  <a:pt x="833996" y="1128272"/>
                </a:lnTo>
                <a:lnTo>
                  <a:pt x="848576" y="1131187"/>
                </a:lnTo>
                <a:lnTo>
                  <a:pt x="857324" y="1137018"/>
                </a:lnTo>
                <a:lnTo>
                  <a:pt x="860240" y="1134103"/>
                </a:lnTo>
                <a:lnTo>
                  <a:pt x="866073" y="1131187"/>
                </a:lnTo>
                <a:lnTo>
                  <a:pt x="871905" y="1128272"/>
                </a:lnTo>
                <a:lnTo>
                  <a:pt x="877736" y="1125357"/>
                </a:lnTo>
                <a:lnTo>
                  <a:pt x="886486" y="1122441"/>
                </a:lnTo>
                <a:lnTo>
                  <a:pt x="895233" y="1122441"/>
                </a:lnTo>
                <a:lnTo>
                  <a:pt x="898149" y="1122441"/>
                </a:lnTo>
                <a:lnTo>
                  <a:pt x="901066" y="1119526"/>
                </a:lnTo>
                <a:lnTo>
                  <a:pt x="906898" y="1116610"/>
                </a:lnTo>
                <a:lnTo>
                  <a:pt x="912729" y="1113695"/>
                </a:lnTo>
                <a:lnTo>
                  <a:pt x="903982" y="1113695"/>
                </a:lnTo>
                <a:lnTo>
                  <a:pt x="895233" y="1110779"/>
                </a:lnTo>
                <a:lnTo>
                  <a:pt x="889401" y="1107864"/>
                </a:lnTo>
                <a:lnTo>
                  <a:pt x="880653" y="1102033"/>
                </a:lnTo>
                <a:lnTo>
                  <a:pt x="874821" y="1096203"/>
                </a:lnTo>
                <a:lnTo>
                  <a:pt x="868989" y="1093287"/>
                </a:lnTo>
                <a:lnTo>
                  <a:pt x="863157" y="1093287"/>
                </a:lnTo>
                <a:lnTo>
                  <a:pt x="857325" y="1096203"/>
                </a:lnTo>
                <a:lnTo>
                  <a:pt x="851493" y="1099118"/>
                </a:lnTo>
                <a:lnTo>
                  <a:pt x="845660" y="1102034"/>
                </a:lnTo>
                <a:lnTo>
                  <a:pt x="825249" y="1107864"/>
                </a:lnTo>
                <a:lnTo>
                  <a:pt x="822332" y="1107864"/>
                </a:lnTo>
                <a:lnTo>
                  <a:pt x="816500" y="1110780"/>
                </a:lnTo>
                <a:lnTo>
                  <a:pt x="810668" y="1110780"/>
                </a:lnTo>
                <a:lnTo>
                  <a:pt x="801919" y="1113695"/>
                </a:lnTo>
                <a:lnTo>
                  <a:pt x="796088" y="1119526"/>
                </a:lnTo>
                <a:lnTo>
                  <a:pt x="781507" y="1113695"/>
                </a:lnTo>
                <a:lnTo>
                  <a:pt x="778591" y="1110780"/>
                </a:lnTo>
                <a:lnTo>
                  <a:pt x="775675" y="1110780"/>
                </a:lnTo>
                <a:lnTo>
                  <a:pt x="769844" y="1104949"/>
                </a:lnTo>
                <a:lnTo>
                  <a:pt x="764011" y="1102034"/>
                </a:lnTo>
                <a:lnTo>
                  <a:pt x="758178" y="1096203"/>
                </a:lnTo>
                <a:lnTo>
                  <a:pt x="755263" y="1093287"/>
                </a:lnTo>
                <a:lnTo>
                  <a:pt x="752347" y="1087456"/>
                </a:lnTo>
                <a:lnTo>
                  <a:pt x="752347" y="1084541"/>
                </a:lnTo>
                <a:lnTo>
                  <a:pt x="752347" y="1081626"/>
                </a:lnTo>
                <a:lnTo>
                  <a:pt x="752347" y="1072879"/>
                </a:lnTo>
                <a:lnTo>
                  <a:pt x="752347" y="1064133"/>
                </a:lnTo>
                <a:lnTo>
                  <a:pt x="752347" y="1058302"/>
                </a:lnTo>
                <a:lnTo>
                  <a:pt x="752347" y="1049556"/>
                </a:lnTo>
                <a:lnTo>
                  <a:pt x="752347" y="1002909"/>
                </a:lnTo>
                <a:lnTo>
                  <a:pt x="752347" y="999993"/>
                </a:lnTo>
                <a:lnTo>
                  <a:pt x="755263" y="994163"/>
                </a:lnTo>
                <a:lnTo>
                  <a:pt x="758178" y="985416"/>
                </a:lnTo>
                <a:lnTo>
                  <a:pt x="764011" y="976670"/>
                </a:lnTo>
                <a:lnTo>
                  <a:pt x="775675" y="967924"/>
                </a:lnTo>
                <a:lnTo>
                  <a:pt x="807751" y="938769"/>
                </a:lnTo>
                <a:lnTo>
                  <a:pt x="813584" y="935854"/>
                </a:lnTo>
                <a:lnTo>
                  <a:pt x="819417" y="927108"/>
                </a:lnTo>
                <a:lnTo>
                  <a:pt x="828164" y="915446"/>
                </a:lnTo>
                <a:lnTo>
                  <a:pt x="828164" y="897953"/>
                </a:lnTo>
                <a:lnTo>
                  <a:pt x="816500" y="883376"/>
                </a:lnTo>
                <a:lnTo>
                  <a:pt x="819417" y="880461"/>
                </a:lnTo>
                <a:lnTo>
                  <a:pt x="819417" y="877545"/>
                </a:lnTo>
                <a:lnTo>
                  <a:pt x="816500" y="874630"/>
                </a:lnTo>
                <a:lnTo>
                  <a:pt x="819415" y="877545"/>
                </a:lnTo>
                <a:lnTo>
                  <a:pt x="819415" y="880461"/>
                </a:lnTo>
                <a:lnTo>
                  <a:pt x="816500" y="883376"/>
                </a:lnTo>
                <a:lnTo>
                  <a:pt x="801919" y="880461"/>
                </a:lnTo>
                <a:lnTo>
                  <a:pt x="784422" y="883376"/>
                </a:lnTo>
                <a:lnTo>
                  <a:pt x="769842" y="897953"/>
                </a:lnTo>
                <a:lnTo>
                  <a:pt x="752346" y="912530"/>
                </a:lnTo>
                <a:lnTo>
                  <a:pt x="752346" y="932938"/>
                </a:lnTo>
                <a:lnTo>
                  <a:pt x="752346" y="935854"/>
                </a:lnTo>
                <a:lnTo>
                  <a:pt x="752346" y="938769"/>
                </a:lnTo>
                <a:lnTo>
                  <a:pt x="752346" y="947515"/>
                </a:lnTo>
                <a:lnTo>
                  <a:pt x="749430" y="956262"/>
                </a:lnTo>
                <a:lnTo>
                  <a:pt x="743597" y="965008"/>
                </a:lnTo>
                <a:lnTo>
                  <a:pt x="734849" y="973754"/>
                </a:lnTo>
                <a:lnTo>
                  <a:pt x="734849" y="976670"/>
                </a:lnTo>
                <a:lnTo>
                  <a:pt x="729017" y="976670"/>
                </a:lnTo>
                <a:lnTo>
                  <a:pt x="726102" y="982501"/>
                </a:lnTo>
                <a:lnTo>
                  <a:pt x="717353" y="985416"/>
                </a:lnTo>
                <a:lnTo>
                  <a:pt x="711521" y="991247"/>
                </a:lnTo>
                <a:lnTo>
                  <a:pt x="705689" y="994162"/>
                </a:lnTo>
                <a:lnTo>
                  <a:pt x="702773" y="999993"/>
                </a:lnTo>
                <a:lnTo>
                  <a:pt x="699856" y="1005824"/>
                </a:lnTo>
                <a:lnTo>
                  <a:pt x="696940" y="1011655"/>
                </a:lnTo>
                <a:lnTo>
                  <a:pt x="694025" y="1017486"/>
                </a:lnTo>
                <a:lnTo>
                  <a:pt x="691108" y="1026232"/>
                </a:lnTo>
                <a:lnTo>
                  <a:pt x="691108" y="1037894"/>
                </a:lnTo>
                <a:lnTo>
                  <a:pt x="688192" y="1043725"/>
                </a:lnTo>
                <a:lnTo>
                  <a:pt x="688192" y="1040809"/>
                </a:lnTo>
                <a:lnTo>
                  <a:pt x="685276" y="1090372"/>
                </a:lnTo>
                <a:lnTo>
                  <a:pt x="688192" y="1090372"/>
                </a:lnTo>
                <a:lnTo>
                  <a:pt x="691108" y="1093287"/>
                </a:lnTo>
                <a:lnTo>
                  <a:pt x="694025" y="1093287"/>
                </a:lnTo>
                <a:lnTo>
                  <a:pt x="699856" y="1096202"/>
                </a:lnTo>
                <a:lnTo>
                  <a:pt x="705689" y="1099118"/>
                </a:lnTo>
                <a:lnTo>
                  <a:pt x="708605" y="1104949"/>
                </a:lnTo>
                <a:lnTo>
                  <a:pt x="708605" y="1113695"/>
                </a:lnTo>
                <a:lnTo>
                  <a:pt x="711521" y="1113695"/>
                </a:lnTo>
                <a:lnTo>
                  <a:pt x="711521" y="1119526"/>
                </a:lnTo>
                <a:lnTo>
                  <a:pt x="708605" y="1125357"/>
                </a:lnTo>
                <a:lnTo>
                  <a:pt x="708605" y="1131188"/>
                </a:lnTo>
                <a:lnTo>
                  <a:pt x="702773" y="1139934"/>
                </a:lnTo>
                <a:lnTo>
                  <a:pt x="696940" y="1145765"/>
                </a:lnTo>
                <a:lnTo>
                  <a:pt x="670696" y="1174919"/>
                </a:lnTo>
                <a:lnTo>
                  <a:pt x="670696" y="1186581"/>
                </a:lnTo>
                <a:lnTo>
                  <a:pt x="670696" y="1195327"/>
                </a:lnTo>
                <a:lnTo>
                  <a:pt x="667780" y="1212820"/>
                </a:lnTo>
                <a:lnTo>
                  <a:pt x="661948" y="1233228"/>
                </a:lnTo>
                <a:lnTo>
                  <a:pt x="653199" y="1247805"/>
                </a:lnTo>
                <a:lnTo>
                  <a:pt x="653199" y="1250720"/>
                </a:lnTo>
                <a:lnTo>
                  <a:pt x="647367" y="1250720"/>
                </a:lnTo>
                <a:lnTo>
                  <a:pt x="641535" y="1253636"/>
                </a:lnTo>
                <a:lnTo>
                  <a:pt x="635703" y="1259467"/>
                </a:lnTo>
                <a:lnTo>
                  <a:pt x="629870" y="1265297"/>
                </a:lnTo>
                <a:lnTo>
                  <a:pt x="626954" y="1271128"/>
                </a:lnTo>
                <a:lnTo>
                  <a:pt x="609458" y="1276959"/>
                </a:lnTo>
                <a:lnTo>
                  <a:pt x="597794" y="1274044"/>
                </a:lnTo>
                <a:lnTo>
                  <a:pt x="591962" y="1244889"/>
                </a:lnTo>
                <a:lnTo>
                  <a:pt x="574465" y="1218651"/>
                </a:lnTo>
                <a:lnTo>
                  <a:pt x="574465" y="1177834"/>
                </a:lnTo>
                <a:lnTo>
                  <a:pt x="574465" y="1172004"/>
                </a:lnTo>
                <a:lnTo>
                  <a:pt x="574465" y="1163257"/>
                </a:lnTo>
                <a:lnTo>
                  <a:pt x="574465" y="1157426"/>
                </a:lnTo>
                <a:lnTo>
                  <a:pt x="574465" y="1148680"/>
                </a:lnTo>
                <a:lnTo>
                  <a:pt x="574465" y="1145765"/>
                </a:lnTo>
                <a:lnTo>
                  <a:pt x="574465" y="1139934"/>
                </a:lnTo>
                <a:lnTo>
                  <a:pt x="574465" y="1134103"/>
                </a:lnTo>
                <a:lnTo>
                  <a:pt x="574465" y="1125357"/>
                </a:lnTo>
                <a:lnTo>
                  <a:pt x="574465" y="1119526"/>
                </a:lnTo>
                <a:lnTo>
                  <a:pt x="574465" y="1116610"/>
                </a:lnTo>
                <a:lnTo>
                  <a:pt x="565717" y="1093287"/>
                </a:lnTo>
                <a:lnTo>
                  <a:pt x="565717" y="1096202"/>
                </a:lnTo>
                <a:lnTo>
                  <a:pt x="565717" y="1099117"/>
                </a:lnTo>
                <a:lnTo>
                  <a:pt x="565717" y="1102033"/>
                </a:lnTo>
                <a:lnTo>
                  <a:pt x="562801" y="1110779"/>
                </a:lnTo>
                <a:lnTo>
                  <a:pt x="559885" y="1119525"/>
                </a:lnTo>
                <a:lnTo>
                  <a:pt x="554053" y="1128272"/>
                </a:lnTo>
                <a:lnTo>
                  <a:pt x="551136" y="1131187"/>
                </a:lnTo>
                <a:lnTo>
                  <a:pt x="551136" y="1134103"/>
                </a:lnTo>
                <a:lnTo>
                  <a:pt x="548221" y="1137018"/>
                </a:lnTo>
                <a:lnTo>
                  <a:pt x="542388" y="1139934"/>
                </a:lnTo>
                <a:lnTo>
                  <a:pt x="539472" y="1142849"/>
                </a:lnTo>
                <a:lnTo>
                  <a:pt x="533640" y="1142849"/>
                </a:lnTo>
                <a:lnTo>
                  <a:pt x="533640" y="1145764"/>
                </a:lnTo>
                <a:lnTo>
                  <a:pt x="530725" y="1145764"/>
                </a:lnTo>
                <a:lnTo>
                  <a:pt x="530725" y="1151595"/>
                </a:lnTo>
                <a:lnTo>
                  <a:pt x="527809" y="1157426"/>
                </a:lnTo>
                <a:lnTo>
                  <a:pt x="527809" y="1166172"/>
                </a:lnTo>
                <a:lnTo>
                  <a:pt x="527809" y="1169088"/>
                </a:lnTo>
                <a:lnTo>
                  <a:pt x="524892" y="1172003"/>
                </a:lnTo>
                <a:lnTo>
                  <a:pt x="521976" y="1177834"/>
                </a:lnTo>
                <a:lnTo>
                  <a:pt x="516145" y="1183665"/>
                </a:lnTo>
                <a:lnTo>
                  <a:pt x="510312" y="1189496"/>
                </a:lnTo>
                <a:lnTo>
                  <a:pt x="501563" y="1195327"/>
                </a:lnTo>
                <a:lnTo>
                  <a:pt x="492815" y="1198242"/>
                </a:lnTo>
                <a:lnTo>
                  <a:pt x="489899" y="1198242"/>
                </a:lnTo>
                <a:lnTo>
                  <a:pt x="484067" y="1195327"/>
                </a:lnTo>
                <a:lnTo>
                  <a:pt x="478235" y="1192411"/>
                </a:lnTo>
                <a:lnTo>
                  <a:pt x="472403" y="1186580"/>
                </a:lnTo>
                <a:lnTo>
                  <a:pt x="463654" y="1180750"/>
                </a:lnTo>
                <a:lnTo>
                  <a:pt x="460738" y="1172003"/>
                </a:lnTo>
                <a:lnTo>
                  <a:pt x="454907" y="1163257"/>
                </a:lnTo>
                <a:lnTo>
                  <a:pt x="454907" y="1160342"/>
                </a:lnTo>
                <a:lnTo>
                  <a:pt x="454907" y="1157426"/>
                </a:lnTo>
                <a:lnTo>
                  <a:pt x="451990" y="1151595"/>
                </a:lnTo>
                <a:lnTo>
                  <a:pt x="451990" y="1145764"/>
                </a:lnTo>
                <a:lnTo>
                  <a:pt x="451990" y="1137018"/>
                </a:lnTo>
                <a:lnTo>
                  <a:pt x="451990" y="1128272"/>
                </a:lnTo>
                <a:lnTo>
                  <a:pt x="457823" y="1119525"/>
                </a:lnTo>
                <a:lnTo>
                  <a:pt x="457823" y="1116610"/>
                </a:lnTo>
                <a:lnTo>
                  <a:pt x="457823" y="1110779"/>
                </a:lnTo>
                <a:lnTo>
                  <a:pt x="457823" y="1104948"/>
                </a:lnTo>
                <a:lnTo>
                  <a:pt x="460738" y="1102033"/>
                </a:lnTo>
                <a:lnTo>
                  <a:pt x="460738" y="1099117"/>
                </a:lnTo>
                <a:lnTo>
                  <a:pt x="463654" y="1099117"/>
                </a:lnTo>
                <a:lnTo>
                  <a:pt x="463654" y="1096202"/>
                </a:lnTo>
                <a:lnTo>
                  <a:pt x="463654" y="1093287"/>
                </a:lnTo>
                <a:lnTo>
                  <a:pt x="460738" y="1090371"/>
                </a:lnTo>
                <a:lnTo>
                  <a:pt x="454907" y="1084540"/>
                </a:lnTo>
                <a:lnTo>
                  <a:pt x="449074" y="1069963"/>
                </a:lnTo>
                <a:lnTo>
                  <a:pt x="451990" y="1052471"/>
                </a:lnTo>
                <a:lnTo>
                  <a:pt x="460738" y="1034978"/>
                </a:lnTo>
                <a:lnTo>
                  <a:pt x="463654" y="1032063"/>
                </a:lnTo>
                <a:lnTo>
                  <a:pt x="466571" y="1026232"/>
                </a:lnTo>
                <a:lnTo>
                  <a:pt x="469487" y="1020401"/>
                </a:lnTo>
                <a:lnTo>
                  <a:pt x="472403" y="1011654"/>
                </a:lnTo>
                <a:lnTo>
                  <a:pt x="478235" y="1008739"/>
                </a:lnTo>
                <a:lnTo>
                  <a:pt x="481151" y="1005824"/>
                </a:lnTo>
                <a:lnTo>
                  <a:pt x="486984" y="1002908"/>
                </a:lnTo>
                <a:lnTo>
                  <a:pt x="492815" y="997077"/>
                </a:lnTo>
                <a:lnTo>
                  <a:pt x="495732" y="988331"/>
                </a:lnTo>
                <a:lnTo>
                  <a:pt x="527809" y="967923"/>
                </a:lnTo>
                <a:lnTo>
                  <a:pt x="554053" y="932938"/>
                </a:lnTo>
                <a:lnTo>
                  <a:pt x="568633" y="924192"/>
                </a:lnTo>
                <a:lnTo>
                  <a:pt x="571549" y="918361"/>
                </a:lnTo>
                <a:lnTo>
                  <a:pt x="577381" y="906699"/>
                </a:lnTo>
                <a:lnTo>
                  <a:pt x="586129" y="889206"/>
                </a:lnTo>
                <a:lnTo>
                  <a:pt x="591962" y="874629"/>
                </a:lnTo>
                <a:lnTo>
                  <a:pt x="594878" y="865883"/>
                </a:lnTo>
                <a:lnTo>
                  <a:pt x="597794" y="860052"/>
                </a:lnTo>
                <a:lnTo>
                  <a:pt x="603626" y="845475"/>
                </a:lnTo>
                <a:lnTo>
                  <a:pt x="609458" y="830898"/>
                </a:lnTo>
                <a:lnTo>
                  <a:pt x="615290" y="819236"/>
                </a:lnTo>
                <a:lnTo>
                  <a:pt x="618207" y="816321"/>
                </a:lnTo>
                <a:lnTo>
                  <a:pt x="647367" y="763843"/>
                </a:lnTo>
                <a:lnTo>
                  <a:pt x="664863" y="717196"/>
                </a:lnTo>
                <a:lnTo>
                  <a:pt x="664863" y="714280"/>
                </a:lnTo>
                <a:lnTo>
                  <a:pt x="664863" y="708450"/>
                </a:lnTo>
                <a:lnTo>
                  <a:pt x="667780" y="699703"/>
                </a:lnTo>
                <a:lnTo>
                  <a:pt x="670696" y="693872"/>
                </a:lnTo>
                <a:lnTo>
                  <a:pt x="673612" y="688042"/>
                </a:lnTo>
                <a:lnTo>
                  <a:pt x="679445" y="682211"/>
                </a:lnTo>
                <a:lnTo>
                  <a:pt x="685276" y="679295"/>
                </a:lnTo>
                <a:lnTo>
                  <a:pt x="694025" y="676380"/>
                </a:lnTo>
                <a:lnTo>
                  <a:pt x="702773" y="667633"/>
                </a:lnTo>
                <a:lnTo>
                  <a:pt x="705689" y="667633"/>
                </a:lnTo>
                <a:lnTo>
                  <a:pt x="705689" y="664719"/>
                </a:lnTo>
                <a:lnTo>
                  <a:pt x="708605" y="658888"/>
                </a:lnTo>
                <a:lnTo>
                  <a:pt x="714437" y="653057"/>
                </a:lnTo>
                <a:lnTo>
                  <a:pt x="720269" y="647226"/>
                </a:lnTo>
                <a:lnTo>
                  <a:pt x="726102" y="644310"/>
                </a:lnTo>
                <a:lnTo>
                  <a:pt x="731933" y="644310"/>
                </a:lnTo>
                <a:lnTo>
                  <a:pt x="731933" y="647226"/>
                </a:lnTo>
                <a:lnTo>
                  <a:pt x="734849" y="647226"/>
                </a:lnTo>
                <a:lnTo>
                  <a:pt x="734849" y="650142"/>
                </a:lnTo>
                <a:lnTo>
                  <a:pt x="740681" y="650142"/>
                </a:lnTo>
                <a:lnTo>
                  <a:pt x="746513" y="650142"/>
                </a:lnTo>
                <a:lnTo>
                  <a:pt x="752346" y="650142"/>
                </a:lnTo>
                <a:lnTo>
                  <a:pt x="758178" y="644310"/>
                </a:lnTo>
                <a:lnTo>
                  <a:pt x="761094" y="638480"/>
                </a:lnTo>
                <a:lnTo>
                  <a:pt x="761094" y="635564"/>
                </a:lnTo>
                <a:lnTo>
                  <a:pt x="764011" y="629733"/>
                </a:lnTo>
                <a:lnTo>
                  <a:pt x="766926" y="626818"/>
                </a:lnTo>
                <a:lnTo>
                  <a:pt x="769842" y="623902"/>
                </a:lnTo>
                <a:lnTo>
                  <a:pt x="775674" y="620987"/>
                </a:lnTo>
                <a:lnTo>
                  <a:pt x="784422" y="618071"/>
                </a:lnTo>
                <a:lnTo>
                  <a:pt x="790255" y="618071"/>
                </a:lnTo>
                <a:lnTo>
                  <a:pt x="799002" y="615157"/>
                </a:lnTo>
                <a:lnTo>
                  <a:pt x="807751" y="615157"/>
                </a:lnTo>
                <a:lnTo>
                  <a:pt x="813584" y="609326"/>
                </a:lnTo>
                <a:lnTo>
                  <a:pt x="822331" y="603495"/>
                </a:lnTo>
                <a:lnTo>
                  <a:pt x="825249" y="597663"/>
                </a:lnTo>
                <a:lnTo>
                  <a:pt x="860240" y="606410"/>
                </a:lnTo>
                <a:lnTo>
                  <a:pt x="889401" y="603495"/>
                </a:lnTo>
                <a:lnTo>
                  <a:pt x="901066" y="612241"/>
                </a:lnTo>
                <a:lnTo>
                  <a:pt x="906898" y="626818"/>
                </a:lnTo>
                <a:lnTo>
                  <a:pt x="930226" y="629733"/>
                </a:lnTo>
                <a:lnTo>
                  <a:pt x="930226" y="635564"/>
                </a:lnTo>
                <a:lnTo>
                  <a:pt x="927310" y="641395"/>
                </a:lnTo>
                <a:lnTo>
                  <a:pt x="927310" y="647226"/>
                </a:lnTo>
                <a:lnTo>
                  <a:pt x="924394" y="653057"/>
                </a:lnTo>
                <a:lnTo>
                  <a:pt x="918562" y="655972"/>
                </a:lnTo>
                <a:lnTo>
                  <a:pt x="912729" y="658888"/>
                </a:lnTo>
                <a:lnTo>
                  <a:pt x="906898" y="658888"/>
                </a:lnTo>
                <a:lnTo>
                  <a:pt x="883569" y="661803"/>
                </a:lnTo>
                <a:lnTo>
                  <a:pt x="886486" y="661803"/>
                </a:lnTo>
                <a:lnTo>
                  <a:pt x="889401" y="661803"/>
                </a:lnTo>
                <a:lnTo>
                  <a:pt x="898149" y="664719"/>
                </a:lnTo>
                <a:lnTo>
                  <a:pt x="906898" y="667633"/>
                </a:lnTo>
                <a:lnTo>
                  <a:pt x="924394" y="673464"/>
                </a:lnTo>
                <a:lnTo>
                  <a:pt x="938974" y="679295"/>
                </a:lnTo>
                <a:lnTo>
                  <a:pt x="927310" y="679295"/>
                </a:lnTo>
                <a:lnTo>
                  <a:pt x="927310" y="679296"/>
                </a:lnTo>
                <a:lnTo>
                  <a:pt x="938974" y="679296"/>
                </a:lnTo>
                <a:lnTo>
                  <a:pt x="950639" y="664719"/>
                </a:lnTo>
                <a:lnTo>
                  <a:pt x="979799" y="679296"/>
                </a:lnTo>
                <a:lnTo>
                  <a:pt x="971051" y="685126"/>
                </a:lnTo>
                <a:lnTo>
                  <a:pt x="956471" y="679296"/>
                </a:lnTo>
                <a:lnTo>
                  <a:pt x="953555" y="688042"/>
                </a:lnTo>
                <a:lnTo>
                  <a:pt x="953555" y="690957"/>
                </a:lnTo>
                <a:lnTo>
                  <a:pt x="959387" y="690957"/>
                </a:lnTo>
                <a:lnTo>
                  <a:pt x="962304" y="693873"/>
                </a:lnTo>
                <a:lnTo>
                  <a:pt x="968135" y="696788"/>
                </a:lnTo>
                <a:lnTo>
                  <a:pt x="971051" y="702619"/>
                </a:lnTo>
                <a:lnTo>
                  <a:pt x="973968" y="705534"/>
                </a:lnTo>
                <a:lnTo>
                  <a:pt x="979799" y="705534"/>
                </a:lnTo>
                <a:lnTo>
                  <a:pt x="991464" y="705534"/>
                </a:lnTo>
                <a:lnTo>
                  <a:pt x="1011876" y="708450"/>
                </a:lnTo>
                <a:lnTo>
                  <a:pt x="1032289" y="714281"/>
                </a:lnTo>
                <a:lnTo>
                  <a:pt x="1052701" y="725943"/>
                </a:lnTo>
                <a:lnTo>
                  <a:pt x="1070198" y="749266"/>
                </a:lnTo>
                <a:lnTo>
                  <a:pt x="1078946" y="772589"/>
                </a:lnTo>
                <a:lnTo>
                  <a:pt x="1081862" y="775505"/>
                </a:lnTo>
                <a:lnTo>
                  <a:pt x="1087694" y="775505"/>
                </a:lnTo>
                <a:lnTo>
                  <a:pt x="1093527" y="778420"/>
                </a:lnTo>
                <a:lnTo>
                  <a:pt x="1102274" y="778420"/>
                </a:lnTo>
                <a:lnTo>
                  <a:pt x="1108107" y="784251"/>
                </a:lnTo>
                <a:lnTo>
                  <a:pt x="1116855" y="787167"/>
                </a:lnTo>
                <a:lnTo>
                  <a:pt x="1122687" y="792997"/>
                </a:lnTo>
                <a:lnTo>
                  <a:pt x="1125603" y="798828"/>
                </a:lnTo>
                <a:lnTo>
                  <a:pt x="1125603" y="807575"/>
                </a:lnTo>
                <a:lnTo>
                  <a:pt x="1122687" y="827983"/>
                </a:lnTo>
                <a:lnTo>
                  <a:pt x="1111022" y="848391"/>
                </a:lnTo>
                <a:lnTo>
                  <a:pt x="1093527" y="868799"/>
                </a:lnTo>
                <a:lnTo>
                  <a:pt x="1087694" y="871714"/>
                </a:lnTo>
                <a:lnTo>
                  <a:pt x="1073114" y="877545"/>
                </a:lnTo>
                <a:lnTo>
                  <a:pt x="1055617" y="880460"/>
                </a:lnTo>
                <a:lnTo>
                  <a:pt x="1041037" y="874629"/>
                </a:lnTo>
                <a:lnTo>
                  <a:pt x="1023541" y="860052"/>
                </a:lnTo>
                <a:lnTo>
                  <a:pt x="1000212" y="851306"/>
                </a:lnTo>
                <a:lnTo>
                  <a:pt x="991464" y="842560"/>
                </a:lnTo>
                <a:lnTo>
                  <a:pt x="962304" y="830898"/>
                </a:lnTo>
                <a:lnTo>
                  <a:pt x="971051" y="854221"/>
                </a:lnTo>
                <a:lnTo>
                  <a:pt x="1006044" y="883376"/>
                </a:lnTo>
                <a:lnTo>
                  <a:pt x="1006044" y="889207"/>
                </a:lnTo>
                <a:lnTo>
                  <a:pt x="1006044" y="892122"/>
                </a:lnTo>
                <a:lnTo>
                  <a:pt x="1006044" y="897953"/>
                </a:lnTo>
                <a:lnTo>
                  <a:pt x="1006044" y="903784"/>
                </a:lnTo>
                <a:lnTo>
                  <a:pt x="1003128" y="906699"/>
                </a:lnTo>
                <a:lnTo>
                  <a:pt x="1000212" y="912530"/>
                </a:lnTo>
                <a:lnTo>
                  <a:pt x="1000212" y="918361"/>
                </a:lnTo>
                <a:lnTo>
                  <a:pt x="1000212" y="924192"/>
                </a:lnTo>
                <a:lnTo>
                  <a:pt x="1000212" y="930023"/>
                </a:lnTo>
                <a:lnTo>
                  <a:pt x="1000212" y="935854"/>
                </a:lnTo>
                <a:lnTo>
                  <a:pt x="1023541" y="947515"/>
                </a:lnTo>
                <a:lnTo>
                  <a:pt x="1038121" y="965008"/>
                </a:lnTo>
                <a:lnTo>
                  <a:pt x="1041037" y="965008"/>
                </a:lnTo>
                <a:lnTo>
                  <a:pt x="1043953" y="967923"/>
                </a:lnTo>
                <a:lnTo>
                  <a:pt x="1049785" y="967923"/>
                </a:lnTo>
                <a:lnTo>
                  <a:pt x="1049785" y="965008"/>
                </a:lnTo>
                <a:lnTo>
                  <a:pt x="1052701" y="962092"/>
                </a:lnTo>
                <a:lnTo>
                  <a:pt x="1052701" y="956262"/>
                </a:lnTo>
                <a:lnTo>
                  <a:pt x="1038121" y="927107"/>
                </a:lnTo>
                <a:lnTo>
                  <a:pt x="1029372" y="903784"/>
                </a:lnTo>
                <a:lnTo>
                  <a:pt x="1035205" y="889207"/>
                </a:lnTo>
                <a:lnTo>
                  <a:pt x="1049785" y="897953"/>
                </a:lnTo>
                <a:lnTo>
                  <a:pt x="1055617" y="915446"/>
                </a:lnTo>
                <a:lnTo>
                  <a:pt x="1073114" y="935854"/>
                </a:lnTo>
                <a:lnTo>
                  <a:pt x="1108107" y="932938"/>
                </a:lnTo>
                <a:lnTo>
                  <a:pt x="1111022" y="921276"/>
                </a:lnTo>
                <a:lnTo>
                  <a:pt x="1108107" y="921276"/>
                </a:lnTo>
                <a:lnTo>
                  <a:pt x="1105191" y="918361"/>
                </a:lnTo>
                <a:lnTo>
                  <a:pt x="1099359" y="912530"/>
                </a:lnTo>
                <a:lnTo>
                  <a:pt x="1096442" y="909615"/>
                </a:lnTo>
                <a:lnTo>
                  <a:pt x="1090610" y="903784"/>
                </a:lnTo>
                <a:lnTo>
                  <a:pt x="1090610" y="897953"/>
                </a:lnTo>
                <a:lnTo>
                  <a:pt x="1093527" y="892122"/>
                </a:lnTo>
                <a:lnTo>
                  <a:pt x="1116855" y="874629"/>
                </a:lnTo>
                <a:lnTo>
                  <a:pt x="1140183" y="848391"/>
                </a:lnTo>
                <a:lnTo>
                  <a:pt x="1148932" y="848391"/>
                </a:lnTo>
                <a:lnTo>
                  <a:pt x="1160596" y="857137"/>
                </a:lnTo>
                <a:lnTo>
                  <a:pt x="1175177" y="862968"/>
                </a:lnTo>
                <a:lnTo>
                  <a:pt x="1178092" y="857137"/>
                </a:lnTo>
                <a:lnTo>
                  <a:pt x="1181008" y="851306"/>
                </a:lnTo>
                <a:lnTo>
                  <a:pt x="1181008" y="842560"/>
                </a:lnTo>
                <a:lnTo>
                  <a:pt x="1183924" y="827983"/>
                </a:lnTo>
                <a:lnTo>
                  <a:pt x="1181008" y="825067"/>
                </a:lnTo>
                <a:lnTo>
                  <a:pt x="1181008" y="822152"/>
                </a:lnTo>
                <a:lnTo>
                  <a:pt x="1178092" y="819236"/>
                </a:lnTo>
                <a:lnTo>
                  <a:pt x="1175177" y="813405"/>
                </a:lnTo>
                <a:lnTo>
                  <a:pt x="1175177" y="810490"/>
                </a:lnTo>
                <a:lnTo>
                  <a:pt x="1172260" y="810490"/>
                </a:lnTo>
                <a:lnTo>
                  <a:pt x="1172260" y="790082"/>
                </a:lnTo>
                <a:lnTo>
                  <a:pt x="1172260" y="755097"/>
                </a:lnTo>
                <a:lnTo>
                  <a:pt x="1154764" y="743435"/>
                </a:lnTo>
                <a:lnTo>
                  <a:pt x="1157679" y="743435"/>
                </a:lnTo>
                <a:lnTo>
                  <a:pt x="1160596" y="743435"/>
                </a:lnTo>
                <a:lnTo>
                  <a:pt x="1166428" y="743435"/>
                </a:lnTo>
                <a:lnTo>
                  <a:pt x="1172260" y="740520"/>
                </a:lnTo>
                <a:lnTo>
                  <a:pt x="1178092" y="740520"/>
                </a:lnTo>
                <a:lnTo>
                  <a:pt x="1181008" y="737604"/>
                </a:lnTo>
                <a:lnTo>
                  <a:pt x="1183924" y="737604"/>
                </a:lnTo>
                <a:lnTo>
                  <a:pt x="1186841" y="737604"/>
                </a:lnTo>
                <a:lnTo>
                  <a:pt x="1192672" y="737604"/>
                </a:lnTo>
                <a:lnTo>
                  <a:pt x="1198505" y="740520"/>
                </a:lnTo>
                <a:lnTo>
                  <a:pt x="1204337" y="743435"/>
                </a:lnTo>
                <a:lnTo>
                  <a:pt x="1213085" y="746351"/>
                </a:lnTo>
                <a:lnTo>
                  <a:pt x="1216001" y="752181"/>
                </a:lnTo>
                <a:lnTo>
                  <a:pt x="1221833" y="758012"/>
                </a:lnTo>
                <a:lnTo>
                  <a:pt x="1221833" y="766759"/>
                </a:lnTo>
                <a:lnTo>
                  <a:pt x="1224750" y="766759"/>
                </a:lnTo>
                <a:lnTo>
                  <a:pt x="1224750" y="769674"/>
                </a:lnTo>
                <a:lnTo>
                  <a:pt x="1224750" y="772589"/>
                </a:lnTo>
                <a:lnTo>
                  <a:pt x="1224750" y="778420"/>
                </a:lnTo>
                <a:lnTo>
                  <a:pt x="1221833" y="784251"/>
                </a:lnTo>
                <a:lnTo>
                  <a:pt x="1216001" y="790082"/>
                </a:lnTo>
                <a:lnTo>
                  <a:pt x="1207253" y="798828"/>
                </a:lnTo>
                <a:lnTo>
                  <a:pt x="1207253" y="819236"/>
                </a:lnTo>
                <a:lnTo>
                  <a:pt x="1227666" y="827983"/>
                </a:lnTo>
                <a:lnTo>
                  <a:pt x="1230581" y="830898"/>
                </a:lnTo>
                <a:lnTo>
                  <a:pt x="1230581" y="833813"/>
                </a:lnTo>
                <a:lnTo>
                  <a:pt x="1233497" y="833813"/>
                </a:lnTo>
                <a:lnTo>
                  <a:pt x="1236413" y="836729"/>
                </a:lnTo>
                <a:lnTo>
                  <a:pt x="1239330" y="833813"/>
                </a:lnTo>
                <a:lnTo>
                  <a:pt x="1242246" y="833813"/>
                </a:lnTo>
                <a:lnTo>
                  <a:pt x="1242246" y="827983"/>
                </a:lnTo>
                <a:lnTo>
                  <a:pt x="1245162" y="816321"/>
                </a:lnTo>
                <a:lnTo>
                  <a:pt x="1245162" y="813405"/>
                </a:lnTo>
                <a:lnTo>
                  <a:pt x="1248078" y="801744"/>
                </a:lnTo>
                <a:lnTo>
                  <a:pt x="1259742" y="784251"/>
                </a:lnTo>
                <a:lnTo>
                  <a:pt x="1277239" y="772589"/>
                </a:lnTo>
                <a:lnTo>
                  <a:pt x="1303483" y="763843"/>
                </a:lnTo>
                <a:lnTo>
                  <a:pt x="1306399" y="760928"/>
                </a:lnTo>
                <a:lnTo>
                  <a:pt x="1318064" y="755097"/>
                </a:lnTo>
                <a:lnTo>
                  <a:pt x="1332644" y="746351"/>
                </a:lnTo>
                <a:lnTo>
                  <a:pt x="1347225" y="737604"/>
                </a:lnTo>
                <a:lnTo>
                  <a:pt x="1355972" y="731773"/>
                </a:lnTo>
                <a:lnTo>
                  <a:pt x="1364721" y="731773"/>
                </a:lnTo>
                <a:lnTo>
                  <a:pt x="1364721" y="760928"/>
                </a:lnTo>
                <a:lnTo>
                  <a:pt x="1367637" y="758012"/>
                </a:lnTo>
                <a:lnTo>
                  <a:pt x="1373469" y="755097"/>
                </a:lnTo>
                <a:lnTo>
                  <a:pt x="1379301" y="752181"/>
                </a:lnTo>
                <a:lnTo>
                  <a:pt x="1388050" y="749266"/>
                </a:lnTo>
                <a:lnTo>
                  <a:pt x="1399713" y="749266"/>
                </a:lnTo>
                <a:lnTo>
                  <a:pt x="1431790" y="752181"/>
                </a:lnTo>
                <a:lnTo>
                  <a:pt x="1437623" y="737604"/>
                </a:lnTo>
                <a:lnTo>
                  <a:pt x="1449287" y="725943"/>
                </a:lnTo>
                <a:lnTo>
                  <a:pt x="1460951" y="725943"/>
                </a:lnTo>
                <a:lnTo>
                  <a:pt x="1460951" y="728858"/>
                </a:lnTo>
                <a:lnTo>
                  <a:pt x="1458035" y="734689"/>
                </a:lnTo>
                <a:lnTo>
                  <a:pt x="1458035" y="746351"/>
                </a:lnTo>
                <a:lnTo>
                  <a:pt x="1455119" y="760928"/>
                </a:lnTo>
                <a:lnTo>
                  <a:pt x="1487196" y="737604"/>
                </a:lnTo>
                <a:lnTo>
                  <a:pt x="1487196" y="714281"/>
                </a:lnTo>
                <a:lnTo>
                  <a:pt x="1481364" y="702619"/>
                </a:lnTo>
                <a:lnTo>
                  <a:pt x="1487196" y="688042"/>
                </a:lnTo>
                <a:lnTo>
                  <a:pt x="1539685" y="693873"/>
                </a:lnTo>
                <a:lnTo>
                  <a:pt x="1586342" y="737604"/>
                </a:lnTo>
                <a:lnTo>
                  <a:pt x="1589258" y="737604"/>
                </a:lnTo>
                <a:lnTo>
                  <a:pt x="1592174" y="734689"/>
                </a:lnTo>
                <a:lnTo>
                  <a:pt x="1595091" y="731773"/>
                </a:lnTo>
                <a:lnTo>
                  <a:pt x="1595091" y="725943"/>
                </a:lnTo>
                <a:lnTo>
                  <a:pt x="1595091" y="720112"/>
                </a:lnTo>
                <a:lnTo>
                  <a:pt x="1592174" y="711365"/>
                </a:lnTo>
                <a:lnTo>
                  <a:pt x="1589258" y="705534"/>
                </a:lnTo>
                <a:lnTo>
                  <a:pt x="1589258" y="696788"/>
                </a:lnTo>
                <a:lnTo>
                  <a:pt x="1586342" y="693873"/>
                </a:lnTo>
                <a:lnTo>
                  <a:pt x="1583426" y="688042"/>
                </a:lnTo>
                <a:lnTo>
                  <a:pt x="1583426" y="679296"/>
                </a:lnTo>
                <a:lnTo>
                  <a:pt x="1580510" y="658888"/>
                </a:lnTo>
                <a:lnTo>
                  <a:pt x="1580510" y="632649"/>
                </a:lnTo>
                <a:lnTo>
                  <a:pt x="1586342" y="609326"/>
                </a:lnTo>
                <a:lnTo>
                  <a:pt x="1598007" y="591833"/>
                </a:lnTo>
                <a:lnTo>
                  <a:pt x="1600923" y="588918"/>
                </a:lnTo>
                <a:lnTo>
                  <a:pt x="1606755" y="586002"/>
                </a:lnTo>
                <a:lnTo>
                  <a:pt x="1612587" y="580172"/>
                </a:lnTo>
                <a:lnTo>
                  <a:pt x="1615503" y="574341"/>
                </a:lnTo>
                <a:lnTo>
                  <a:pt x="1621335" y="565595"/>
                </a:lnTo>
                <a:lnTo>
                  <a:pt x="1624251" y="556848"/>
                </a:lnTo>
                <a:lnTo>
                  <a:pt x="1624251" y="553932"/>
                </a:lnTo>
                <a:lnTo>
                  <a:pt x="1624251" y="539355"/>
                </a:lnTo>
                <a:lnTo>
                  <a:pt x="1630083" y="524778"/>
                </a:lnTo>
                <a:lnTo>
                  <a:pt x="1638832" y="513117"/>
                </a:lnTo>
                <a:lnTo>
                  <a:pt x="1653412" y="507286"/>
                </a:lnTo>
                <a:lnTo>
                  <a:pt x="1659244" y="516032"/>
                </a:lnTo>
                <a:lnTo>
                  <a:pt x="1697153" y="510201"/>
                </a:lnTo>
                <a:lnTo>
                  <a:pt x="1697153" y="513117"/>
                </a:lnTo>
                <a:lnTo>
                  <a:pt x="1702985" y="513117"/>
                </a:lnTo>
                <a:lnTo>
                  <a:pt x="1705901" y="516032"/>
                </a:lnTo>
                <a:lnTo>
                  <a:pt x="1711733" y="521863"/>
                </a:lnTo>
                <a:lnTo>
                  <a:pt x="1714649" y="524778"/>
                </a:lnTo>
                <a:lnTo>
                  <a:pt x="1711733" y="530609"/>
                </a:lnTo>
                <a:lnTo>
                  <a:pt x="1694237" y="548102"/>
                </a:lnTo>
                <a:lnTo>
                  <a:pt x="1691321" y="565595"/>
                </a:lnTo>
                <a:lnTo>
                  <a:pt x="1682573" y="574341"/>
                </a:lnTo>
                <a:lnTo>
                  <a:pt x="1682573" y="612241"/>
                </a:lnTo>
                <a:lnTo>
                  <a:pt x="1685489" y="615157"/>
                </a:lnTo>
                <a:lnTo>
                  <a:pt x="1688405" y="620987"/>
                </a:lnTo>
                <a:lnTo>
                  <a:pt x="1691321" y="629734"/>
                </a:lnTo>
                <a:lnTo>
                  <a:pt x="1694237" y="638480"/>
                </a:lnTo>
                <a:lnTo>
                  <a:pt x="1694237" y="647226"/>
                </a:lnTo>
                <a:lnTo>
                  <a:pt x="1691321" y="655973"/>
                </a:lnTo>
                <a:lnTo>
                  <a:pt x="1691321" y="664719"/>
                </a:lnTo>
                <a:lnTo>
                  <a:pt x="1691321" y="685126"/>
                </a:lnTo>
                <a:lnTo>
                  <a:pt x="1691321" y="708450"/>
                </a:lnTo>
                <a:lnTo>
                  <a:pt x="1691321" y="731773"/>
                </a:lnTo>
                <a:lnTo>
                  <a:pt x="1691321" y="743435"/>
                </a:lnTo>
                <a:lnTo>
                  <a:pt x="1691321" y="746351"/>
                </a:lnTo>
                <a:lnTo>
                  <a:pt x="1694237" y="749266"/>
                </a:lnTo>
                <a:lnTo>
                  <a:pt x="1697153" y="749266"/>
                </a:lnTo>
                <a:lnTo>
                  <a:pt x="1700069" y="752181"/>
                </a:lnTo>
                <a:lnTo>
                  <a:pt x="1702985" y="752181"/>
                </a:lnTo>
                <a:lnTo>
                  <a:pt x="1705901" y="752181"/>
                </a:lnTo>
                <a:lnTo>
                  <a:pt x="1705901" y="755097"/>
                </a:lnTo>
                <a:lnTo>
                  <a:pt x="1708817" y="755097"/>
                </a:lnTo>
                <a:lnTo>
                  <a:pt x="1708817" y="758012"/>
                </a:lnTo>
                <a:lnTo>
                  <a:pt x="1708817" y="763843"/>
                </a:lnTo>
                <a:lnTo>
                  <a:pt x="1702985" y="769674"/>
                </a:lnTo>
                <a:lnTo>
                  <a:pt x="1702985" y="772589"/>
                </a:lnTo>
                <a:lnTo>
                  <a:pt x="1700069" y="775505"/>
                </a:lnTo>
                <a:lnTo>
                  <a:pt x="1697153" y="781336"/>
                </a:lnTo>
                <a:lnTo>
                  <a:pt x="1691321" y="790082"/>
                </a:lnTo>
                <a:lnTo>
                  <a:pt x="1685489" y="795913"/>
                </a:lnTo>
                <a:lnTo>
                  <a:pt x="1682573" y="801744"/>
                </a:lnTo>
                <a:lnTo>
                  <a:pt x="1679657" y="807575"/>
                </a:lnTo>
                <a:lnTo>
                  <a:pt x="1676741" y="810490"/>
                </a:lnTo>
                <a:lnTo>
                  <a:pt x="1676741" y="813405"/>
                </a:lnTo>
                <a:lnTo>
                  <a:pt x="1676741" y="816321"/>
                </a:lnTo>
                <a:lnTo>
                  <a:pt x="1676741" y="822152"/>
                </a:lnTo>
                <a:lnTo>
                  <a:pt x="1679657" y="827983"/>
                </a:lnTo>
                <a:lnTo>
                  <a:pt x="1679657" y="830898"/>
                </a:lnTo>
                <a:lnTo>
                  <a:pt x="1679657" y="836729"/>
                </a:lnTo>
                <a:lnTo>
                  <a:pt x="1676741" y="839644"/>
                </a:lnTo>
                <a:lnTo>
                  <a:pt x="1670908" y="842560"/>
                </a:lnTo>
                <a:lnTo>
                  <a:pt x="1662160" y="842560"/>
                </a:lnTo>
                <a:lnTo>
                  <a:pt x="1641748" y="845475"/>
                </a:lnTo>
                <a:lnTo>
                  <a:pt x="1624251" y="848391"/>
                </a:lnTo>
                <a:lnTo>
                  <a:pt x="1612587" y="854221"/>
                </a:lnTo>
                <a:lnTo>
                  <a:pt x="1618419" y="857137"/>
                </a:lnTo>
                <a:lnTo>
                  <a:pt x="1635916" y="862968"/>
                </a:lnTo>
                <a:lnTo>
                  <a:pt x="1656328" y="868799"/>
                </a:lnTo>
                <a:lnTo>
                  <a:pt x="1676741" y="865883"/>
                </a:lnTo>
                <a:lnTo>
                  <a:pt x="1679657" y="862968"/>
                </a:lnTo>
                <a:lnTo>
                  <a:pt x="1685489" y="860052"/>
                </a:lnTo>
                <a:lnTo>
                  <a:pt x="1694237" y="857137"/>
                </a:lnTo>
                <a:lnTo>
                  <a:pt x="1700069" y="857137"/>
                </a:lnTo>
                <a:lnTo>
                  <a:pt x="1705901" y="857137"/>
                </a:lnTo>
                <a:lnTo>
                  <a:pt x="1711733" y="851306"/>
                </a:lnTo>
                <a:lnTo>
                  <a:pt x="1717566" y="845475"/>
                </a:lnTo>
                <a:lnTo>
                  <a:pt x="1717566" y="839644"/>
                </a:lnTo>
                <a:lnTo>
                  <a:pt x="1720482" y="830898"/>
                </a:lnTo>
                <a:lnTo>
                  <a:pt x="1720482" y="813405"/>
                </a:lnTo>
                <a:lnTo>
                  <a:pt x="1720482" y="790082"/>
                </a:lnTo>
                <a:lnTo>
                  <a:pt x="1720482" y="766759"/>
                </a:lnTo>
                <a:lnTo>
                  <a:pt x="1723398" y="758012"/>
                </a:lnTo>
                <a:lnTo>
                  <a:pt x="1723398" y="755097"/>
                </a:lnTo>
                <a:lnTo>
                  <a:pt x="1726314" y="752181"/>
                </a:lnTo>
                <a:lnTo>
                  <a:pt x="1729230" y="749266"/>
                </a:lnTo>
                <a:lnTo>
                  <a:pt x="1735062" y="746351"/>
                </a:lnTo>
                <a:lnTo>
                  <a:pt x="1743810" y="746351"/>
                </a:lnTo>
                <a:lnTo>
                  <a:pt x="1749642" y="746351"/>
                </a:lnTo>
                <a:lnTo>
                  <a:pt x="1752558" y="743435"/>
                </a:lnTo>
                <a:lnTo>
                  <a:pt x="1764223" y="728858"/>
                </a:lnTo>
                <a:lnTo>
                  <a:pt x="1770055" y="743435"/>
                </a:lnTo>
                <a:lnTo>
                  <a:pt x="1772971" y="749266"/>
                </a:lnTo>
                <a:lnTo>
                  <a:pt x="1772971" y="766759"/>
                </a:lnTo>
                <a:lnTo>
                  <a:pt x="1772971" y="792997"/>
                </a:lnTo>
                <a:lnTo>
                  <a:pt x="1770055" y="819236"/>
                </a:lnTo>
                <a:lnTo>
                  <a:pt x="1767139" y="842560"/>
                </a:lnTo>
                <a:lnTo>
                  <a:pt x="1764223" y="857137"/>
                </a:lnTo>
                <a:lnTo>
                  <a:pt x="1761307" y="860052"/>
                </a:lnTo>
                <a:lnTo>
                  <a:pt x="1761307" y="862968"/>
                </a:lnTo>
                <a:lnTo>
                  <a:pt x="1761307" y="865883"/>
                </a:lnTo>
                <a:lnTo>
                  <a:pt x="1761307" y="868799"/>
                </a:lnTo>
                <a:lnTo>
                  <a:pt x="1764223" y="868799"/>
                </a:lnTo>
                <a:lnTo>
                  <a:pt x="1770055" y="868799"/>
                </a:lnTo>
                <a:lnTo>
                  <a:pt x="1772971" y="865883"/>
                </a:lnTo>
                <a:lnTo>
                  <a:pt x="1775887" y="860052"/>
                </a:lnTo>
                <a:lnTo>
                  <a:pt x="1778803" y="854221"/>
                </a:lnTo>
                <a:lnTo>
                  <a:pt x="1778803" y="851306"/>
                </a:lnTo>
                <a:lnTo>
                  <a:pt x="1781719" y="848391"/>
                </a:lnTo>
                <a:lnTo>
                  <a:pt x="1784635" y="842560"/>
                </a:lnTo>
                <a:lnTo>
                  <a:pt x="1787551" y="839644"/>
                </a:lnTo>
                <a:lnTo>
                  <a:pt x="1790467" y="839644"/>
                </a:lnTo>
                <a:lnTo>
                  <a:pt x="1793383" y="842560"/>
                </a:lnTo>
                <a:lnTo>
                  <a:pt x="1799216" y="854221"/>
                </a:lnTo>
                <a:lnTo>
                  <a:pt x="1807964" y="874629"/>
                </a:lnTo>
                <a:lnTo>
                  <a:pt x="1810880" y="892122"/>
                </a:lnTo>
                <a:lnTo>
                  <a:pt x="1810880" y="900868"/>
                </a:lnTo>
                <a:lnTo>
                  <a:pt x="1813796" y="906699"/>
                </a:lnTo>
                <a:lnTo>
                  <a:pt x="1819628" y="909615"/>
                </a:lnTo>
                <a:lnTo>
                  <a:pt x="1822544" y="912530"/>
                </a:lnTo>
                <a:lnTo>
                  <a:pt x="1828376" y="909615"/>
                </a:lnTo>
                <a:lnTo>
                  <a:pt x="1831292" y="906699"/>
                </a:lnTo>
                <a:lnTo>
                  <a:pt x="1831292" y="892122"/>
                </a:lnTo>
                <a:lnTo>
                  <a:pt x="1831292" y="871714"/>
                </a:lnTo>
                <a:lnTo>
                  <a:pt x="1825460" y="857137"/>
                </a:lnTo>
                <a:lnTo>
                  <a:pt x="1822544" y="854221"/>
                </a:lnTo>
                <a:lnTo>
                  <a:pt x="1822544" y="848391"/>
                </a:lnTo>
                <a:lnTo>
                  <a:pt x="1825460" y="842560"/>
                </a:lnTo>
                <a:lnTo>
                  <a:pt x="1828376" y="836729"/>
                </a:lnTo>
                <a:lnTo>
                  <a:pt x="1831292" y="833813"/>
                </a:lnTo>
                <a:lnTo>
                  <a:pt x="1837124" y="833813"/>
                </a:lnTo>
                <a:lnTo>
                  <a:pt x="1840041" y="833813"/>
                </a:lnTo>
                <a:lnTo>
                  <a:pt x="1842957" y="830898"/>
                </a:lnTo>
                <a:lnTo>
                  <a:pt x="1848789" y="830898"/>
                </a:lnTo>
                <a:lnTo>
                  <a:pt x="1854621" y="827983"/>
                </a:lnTo>
                <a:lnTo>
                  <a:pt x="1860453" y="822152"/>
                </a:lnTo>
                <a:lnTo>
                  <a:pt x="1863369" y="816321"/>
                </a:lnTo>
                <a:lnTo>
                  <a:pt x="1857537" y="816321"/>
                </a:lnTo>
                <a:lnTo>
                  <a:pt x="1851705" y="813405"/>
                </a:lnTo>
                <a:lnTo>
                  <a:pt x="1842957" y="810490"/>
                </a:lnTo>
                <a:lnTo>
                  <a:pt x="1840041" y="807575"/>
                </a:lnTo>
                <a:lnTo>
                  <a:pt x="1834208" y="804659"/>
                </a:lnTo>
                <a:lnTo>
                  <a:pt x="1831292" y="801744"/>
                </a:lnTo>
                <a:lnTo>
                  <a:pt x="1825460" y="801744"/>
                </a:lnTo>
                <a:lnTo>
                  <a:pt x="1822544" y="801744"/>
                </a:lnTo>
                <a:lnTo>
                  <a:pt x="1816712" y="804659"/>
                </a:lnTo>
                <a:lnTo>
                  <a:pt x="1813796" y="804659"/>
                </a:lnTo>
                <a:lnTo>
                  <a:pt x="1810880" y="804659"/>
                </a:lnTo>
                <a:lnTo>
                  <a:pt x="1807964" y="801744"/>
                </a:lnTo>
                <a:lnTo>
                  <a:pt x="1805048" y="798828"/>
                </a:lnTo>
                <a:lnTo>
                  <a:pt x="1802132" y="795913"/>
                </a:lnTo>
                <a:lnTo>
                  <a:pt x="1802132" y="787167"/>
                </a:lnTo>
                <a:lnTo>
                  <a:pt x="1799216" y="772589"/>
                </a:lnTo>
                <a:lnTo>
                  <a:pt x="1793383" y="755097"/>
                </a:lnTo>
                <a:lnTo>
                  <a:pt x="1790467" y="740520"/>
                </a:lnTo>
                <a:lnTo>
                  <a:pt x="1787551" y="737604"/>
                </a:lnTo>
                <a:lnTo>
                  <a:pt x="1787551" y="734689"/>
                </a:lnTo>
                <a:lnTo>
                  <a:pt x="1784635" y="731773"/>
                </a:lnTo>
                <a:lnTo>
                  <a:pt x="1781719" y="728858"/>
                </a:lnTo>
                <a:lnTo>
                  <a:pt x="1778803" y="723027"/>
                </a:lnTo>
                <a:lnTo>
                  <a:pt x="1775887" y="720112"/>
                </a:lnTo>
                <a:lnTo>
                  <a:pt x="1770055" y="717196"/>
                </a:lnTo>
                <a:lnTo>
                  <a:pt x="1761307" y="717196"/>
                </a:lnTo>
                <a:lnTo>
                  <a:pt x="1752558" y="717196"/>
                </a:lnTo>
                <a:lnTo>
                  <a:pt x="1732146" y="731773"/>
                </a:lnTo>
                <a:lnTo>
                  <a:pt x="1708817" y="728858"/>
                </a:lnTo>
                <a:lnTo>
                  <a:pt x="1708817" y="720112"/>
                </a:lnTo>
                <a:lnTo>
                  <a:pt x="1711733" y="699704"/>
                </a:lnTo>
                <a:lnTo>
                  <a:pt x="1711733" y="679296"/>
                </a:lnTo>
                <a:lnTo>
                  <a:pt x="1717566" y="664719"/>
                </a:lnTo>
                <a:lnTo>
                  <a:pt x="1723398" y="658888"/>
                </a:lnTo>
                <a:lnTo>
                  <a:pt x="1726314" y="650142"/>
                </a:lnTo>
                <a:lnTo>
                  <a:pt x="1726314" y="641396"/>
                </a:lnTo>
                <a:lnTo>
                  <a:pt x="1729230" y="632649"/>
                </a:lnTo>
                <a:lnTo>
                  <a:pt x="1726314" y="629734"/>
                </a:lnTo>
                <a:lnTo>
                  <a:pt x="1726314" y="623903"/>
                </a:lnTo>
                <a:lnTo>
                  <a:pt x="1723398" y="620987"/>
                </a:lnTo>
                <a:lnTo>
                  <a:pt x="1717566" y="618072"/>
                </a:lnTo>
                <a:lnTo>
                  <a:pt x="1714649" y="615157"/>
                </a:lnTo>
                <a:lnTo>
                  <a:pt x="1711733" y="612241"/>
                </a:lnTo>
                <a:lnTo>
                  <a:pt x="1711733" y="606411"/>
                </a:lnTo>
                <a:lnTo>
                  <a:pt x="1708817" y="597664"/>
                </a:lnTo>
                <a:lnTo>
                  <a:pt x="1711733" y="591833"/>
                </a:lnTo>
                <a:lnTo>
                  <a:pt x="1714649" y="583087"/>
                </a:lnTo>
                <a:lnTo>
                  <a:pt x="1720482" y="574341"/>
                </a:lnTo>
                <a:lnTo>
                  <a:pt x="1729230" y="571426"/>
                </a:lnTo>
                <a:lnTo>
                  <a:pt x="1735062" y="568509"/>
                </a:lnTo>
                <a:lnTo>
                  <a:pt x="1740894" y="562679"/>
                </a:lnTo>
                <a:lnTo>
                  <a:pt x="1740894" y="559764"/>
                </a:lnTo>
                <a:lnTo>
                  <a:pt x="1740894" y="553932"/>
                </a:lnTo>
                <a:lnTo>
                  <a:pt x="1740894" y="548102"/>
                </a:lnTo>
                <a:lnTo>
                  <a:pt x="1737978" y="542271"/>
                </a:lnTo>
                <a:lnTo>
                  <a:pt x="1735062" y="536441"/>
                </a:lnTo>
                <a:lnTo>
                  <a:pt x="1735062" y="530609"/>
                </a:lnTo>
                <a:lnTo>
                  <a:pt x="1732146" y="524778"/>
                </a:lnTo>
                <a:lnTo>
                  <a:pt x="1732146" y="518948"/>
                </a:lnTo>
                <a:lnTo>
                  <a:pt x="1732146" y="513117"/>
                </a:lnTo>
                <a:lnTo>
                  <a:pt x="1732146" y="510201"/>
                </a:lnTo>
                <a:lnTo>
                  <a:pt x="1737978" y="507286"/>
                </a:lnTo>
                <a:lnTo>
                  <a:pt x="1740894" y="504371"/>
                </a:lnTo>
                <a:lnTo>
                  <a:pt x="1743810" y="504371"/>
                </a:lnTo>
                <a:lnTo>
                  <a:pt x="1746726" y="504371"/>
                </a:lnTo>
                <a:lnTo>
                  <a:pt x="1749642" y="501455"/>
                </a:lnTo>
                <a:lnTo>
                  <a:pt x="1755475" y="501455"/>
                </a:lnTo>
                <a:lnTo>
                  <a:pt x="1761307" y="504371"/>
                </a:lnTo>
                <a:lnTo>
                  <a:pt x="1764223" y="504371"/>
                </a:lnTo>
                <a:lnTo>
                  <a:pt x="1767139" y="507286"/>
                </a:lnTo>
                <a:lnTo>
                  <a:pt x="1770055" y="513117"/>
                </a:lnTo>
                <a:lnTo>
                  <a:pt x="1770055" y="527693"/>
                </a:lnTo>
                <a:lnTo>
                  <a:pt x="1770055" y="542271"/>
                </a:lnTo>
                <a:lnTo>
                  <a:pt x="1772971" y="553932"/>
                </a:lnTo>
                <a:lnTo>
                  <a:pt x="1778803" y="559764"/>
                </a:lnTo>
                <a:lnTo>
                  <a:pt x="1781719" y="559764"/>
                </a:lnTo>
                <a:lnTo>
                  <a:pt x="1781719" y="556848"/>
                </a:lnTo>
                <a:lnTo>
                  <a:pt x="1784635" y="553932"/>
                </a:lnTo>
                <a:lnTo>
                  <a:pt x="1787551" y="551017"/>
                </a:lnTo>
                <a:lnTo>
                  <a:pt x="1790467" y="548102"/>
                </a:lnTo>
                <a:lnTo>
                  <a:pt x="1793383" y="551017"/>
                </a:lnTo>
                <a:lnTo>
                  <a:pt x="1796299" y="551017"/>
                </a:lnTo>
                <a:lnTo>
                  <a:pt x="1802132" y="556848"/>
                </a:lnTo>
                <a:lnTo>
                  <a:pt x="1810880" y="562679"/>
                </a:lnTo>
                <a:lnTo>
                  <a:pt x="1819628" y="565595"/>
                </a:lnTo>
                <a:lnTo>
                  <a:pt x="1828376" y="568509"/>
                </a:lnTo>
                <a:lnTo>
                  <a:pt x="1834208" y="571426"/>
                </a:lnTo>
                <a:lnTo>
                  <a:pt x="1840041" y="571426"/>
                </a:lnTo>
                <a:lnTo>
                  <a:pt x="1845873" y="571426"/>
                </a:lnTo>
                <a:lnTo>
                  <a:pt x="1848789" y="574341"/>
                </a:lnTo>
                <a:lnTo>
                  <a:pt x="1851705" y="577256"/>
                </a:lnTo>
                <a:lnTo>
                  <a:pt x="1854621" y="580172"/>
                </a:lnTo>
                <a:lnTo>
                  <a:pt x="1863369" y="583087"/>
                </a:lnTo>
                <a:lnTo>
                  <a:pt x="1869201" y="583087"/>
                </a:lnTo>
                <a:lnTo>
                  <a:pt x="1875033" y="583087"/>
                </a:lnTo>
                <a:lnTo>
                  <a:pt x="1880866" y="583087"/>
                </a:lnTo>
                <a:lnTo>
                  <a:pt x="1883782" y="583087"/>
                </a:lnTo>
                <a:lnTo>
                  <a:pt x="1883782" y="586002"/>
                </a:lnTo>
                <a:lnTo>
                  <a:pt x="1886698" y="591833"/>
                </a:lnTo>
                <a:lnTo>
                  <a:pt x="1886698" y="597664"/>
                </a:lnTo>
                <a:lnTo>
                  <a:pt x="1883782" y="609326"/>
                </a:lnTo>
                <a:lnTo>
                  <a:pt x="1877950" y="618072"/>
                </a:lnTo>
                <a:lnTo>
                  <a:pt x="1875033" y="623903"/>
                </a:lnTo>
                <a:lnTo>
                  <a:pt x="1869201" y="632649"/>
                </a:lnTo>
                <a:lnTo>
                  <a:pt x="1866285" y="635565"/>
                </a:lnTo>
                <a:lnTo>
                  <a:pt x="1866285" y="638480"/>
                </a:lnTo>
                <a:lnTo>
                  <a:pt x="1866285" y="641396"/>
                </a:lnTo>
                <a:lnTo>
                  <a:pt x="1869201" y="641396"/>
                </a:lnTo>
                <a:lnTo>
                  <a:pt x="1875033" y="644311"/>
                </a:lnTo>
                <a:lnTo>
                  <a:pt x="1877950" y="650142"/>
                </a:lnTo>
                <a:lnTo>
                  <a:pt x="1877950" y="655973"/>
                </a:lnTo>
                <a:lnTo>
                  <a:pt x="1875033" y="661804"/>
                </a:lnTo>
                <a:lnTo>
                  <a:pt x="1875033" y="667634"/>
                </a:lnTo>
                <a:lnTo>
                  <a:pt x="1875033" y="673465"/>
                </a:lnTo>
                <a:lnTo>
                  <a:pt x="1877950" y="682211"/>
                </a:lnTo>
                <a:lnTo>
                  <a:pt x="1883782" y="688042"/>
                </a:lnTo>
                <a:lnTo>
                  <a:pt x="1889614" y="693873"/>
                </a:lnTo>
                <a:lnTo>
                  <a:pt x="1895446" y="699704"/>
                </a:lnTo>
                <a:lnTo>
                  <a:pt x="1901278" y="702619"/>
                </a:lnTo>
                <a:lnTo>
                  <a:pt x="1918775" y="705534"/>
                </a:lnTo>
                <a:lnTo>
                  <a:pt x="1918775" y="696788"/>
                </a:lnTo>
                <a:lnTo>
                  <a:pt x="1915858" y="696788"/>
                </a:lnTo>
                <a:lnTo>
                  <a:pt x="1912942" y="693873"/>
                </a:lnTo>
                <a:lnTo>
                  <a:pt x="1910026" y="690957"/>
                </a:lnTo>
                <a:lnTo>
                  <a:pt x="1904194" y="685126"/>
                </a:lnTo>
                <a:lnTo>
                  <a:pt x="1901278" y="679296"/>
                </a:lnTo>
                <a:lnTo>
                  <a:pt x="1901278" y="670549"/>
                </a:lnTo>
                <a:lnTo>
                  <a:pt x="1901278" y="661804"/>
                </a:lnTo>
                <a:lnTo>
                  <a:pt x="1907110" y="650142"/>
                </a:lnTo>
                <a:lnTo>
                  <a:pt x="1907110" y="583087"/>
                </a:lnTo>
                <a:lnTo>
                  <a:pt x="1904194" y="580172"/>
                </a:lnTo>
                <a:lnTo>
                  <a:pt x="1901278" y="577256"/>
                </a:lnTo>
                <a:lnTo>
                  <a:pt x="1895446" y="574341"/>
                </a:lnTo>
                <a:lnTo>
                  <a:pt x="1889614" y="568509"/>
                </a:lnTo>
                <a:lnTo>
                  <a:pt x="1883782" y="562679"/>
                </a:lnTo>
                <a:lnTo>
                  <a:pt x="1880866" y="559764"/>
                </a:lnTo>
                <a:lnTo>
                  <a:pt x="1880866" y="553932"/>
                </a:lnTo>
                <a:lnTo>
                  <a:pt x="1877950" y="553932"/>
                </a:lnTo>
                <a:lnTo>
                  <a:pt x="1875033" y="553932"/>
                </a:lnTo>
                <a:lnTo>
                  <a:pt x="1866285" y="553932"/>
                </a:lnTo>
                <a:lnTo>
                  <a:pt x="1860453" y="551017"/>
                </a:lnTo>
                <a:lnTo>
                  <a:pt x="1854621" y="551017"/>
                </a:lnTo>
                <a:lnTo>
                  <a:pt x="1851705" y="545187"/>
                </a:lnTo>
                <a:lnTo>
                  <a:pt x="1851705" y="536441"/>
                </a:lnTo>
                <a:lnTo>
                  <a:pt x="1851705" y="521863"/>
                </a:lnTo>
                <a:lnTo>
                  <a:pt x="1848789" y="504371"/>
                </a:lnTo>
                <a:lnTo>
                  <a:pt x="1854621" y="486878"/>
                </a:lnTo>
                <a:lnTo>
                  <a:pt x="1860453" y="469385"/>
                </a:lnTo>
                <a:lnTo>
                  <a:pt x="1875033" y="460639"/>
                </a:lnTo>
                <a:lnTo>
                  <a:pt x="1907110" y="451893"/>
                </a:lnTo>
                <a:lnTo>
                  <a:pt x="1927523" y="443147"/>
                </a:lnTo>
                <a:lnTo>
                  <a:pt x="1933355" y="434400"/>
                </a:lnTo>
                <a:lnTo>
                  <a:pt x="1933355" y="428569"/>
                </a:lnTo>
                <a:lnTo>
                  <a:pt x="1930439" y="425653"/>
                </a:lnTo>
                <a:lnTo>
                  <a:pt x="1927523" y="422738"/>
                </a:lnTo>
                <a:lnTo>
                  <a:pt x="1927523" y="416908"/>
                </a:lnTo>
                <a:lnTo>
                  <a:pt x="1933355" y="413992"/>
                </a:lnTo>
                <a:lnTo>
                  <a:pt x="1939187" y="411077"/>
                </a:lnTo>
                <a:lnTo>
                  <a:pt x="1945019" y="405246"/>
                </a:lnTo>
                <a:lnTo>
                  <a:pt x="1953767" y="399414"/>
                </a:lnTo>
                <a:lnTo>
                  <a:pt x="1962516" y="393584"/>
                </a:lnTo>
                <a:lnTo>
                  <a:pt x="1965432" y="384838"/>
                </a:lnTo>
                <a:lnTo>
                  <a:pt x="1968348" y="379006"/>
                </a:lnTo>
                <a:lnTo>
                  <a:pt x="1974180" y="361515"/>
                </a:lnTo>
                <a:lnTo>
                  <a:pt x="1982928" y="341107"/>
                </a:lnTo>
                <a:lnTo>
                  <a:pt x="1994592" y="326528"/>
                </a:lnTo>
                <a:lnTo>
                  <a:pt x="2006257" y="317782"/>
                </a:lnTo>
                <a:lnTo>
                  <a:pt x="2023753" y="314867"/>
                </a:lnTo>
                <a:lnTo>
                  <a:pt x="2035417" y="309036"/>
                </a:lnTo>
                <a:lnTo>
                  <a:pt x="2044166" y="300290"/>
                </a:lnTo>
                <a:lnTo>
                  <a:pt x="2049998" y="294459"/>
                </a:lnTo>
                <a:lnTo>
                  <a:pt x="2055830" y="291544"/>
                </a:lnTo>
                <a:lnTo>
                  <a:pt x="2061662" y="285713"/>
                </a:lnTo>
                <a:lnTo>
                  <a:pt x="2067494" y="282797"/>
                </a:lnTo>
                <a:lnTo>
                  <a:pt x="2076242" y="276967"/>
                </a:lnTo>
                <a:lnTo>
                  <a:pt x="2082075" y="274051"/>
                </a:lnTo>
                <a:lnTo>
                  <a:pt x="2087907" y="271136"/>
                </a:lnTo>
                <a:lnTo>
                  <a:pt x="2090823" y="271136"/>
                </a:lnTo>
                <a:lnTo>
                  <a:pt x="2090823" y="274051"/>
                </a:lnTo>
                <a:lnTo>
                  <a:pt x="2090823" y="276967"/>
                </a:lnTo>
                <a:lnTo>
                  <a:pt x="2093739" y="279882"/>
                </a:lnTo>
                <a:lnTo>
                  <a:pt x="2099571" y="282797"/>
                </a:lnTo>
                <a:lnTo>
                  <a:pt x="2105403" y="282797"/>
                </a:lnTo>
                <a:lnTo>
                  <a:pt x="2111235" y="282797"/>
                </a:lnTo>
                <a:lnTo>
                  <a:pt x="2122900" y="282797"/>
                </a:lnTo>
                <a:lnTo>
                  <a:pt x="2143312" y="279882"/>
                </a:lnTo>
                <a:lnTo>
                  <a:pt x="2163725" y="282797"/>
                </a:lnTo>
                <a:lnTo>
                  <a:pt x="2181221" y="294459"/>
                </a:lnTo>
                <a:lnTo>
                  <a:pt x="2189969" y="311952"/>
                </a:lnTo>
                <a:lnTo>
                  <a:pt x="2195801" y="323614"/>
                </a:lnTo>
                <a:lnTo>
                  <a:pt x="2201634" y="332359"/>
                </a:lnTo>
                <a:lnTo>
                  <a:pt x="2207466" y="335275"/>
                </a:lnTo>
                <a:lnTo>
                  <a:pt x="2213298" y="338191"/>
                </a:lnTo>
                <a:lnTo>
                  <a:pt x="2219130" y="332359"/>
                </a:lnTo>
                <a:lnTo>
                  <a:pt x="2222046" y="326528"/>
                </a:lnTo>
                <a:lnTo>
                  <a:pt x="2222046" y="314867"/>
                </a:lnTo>
                <a:lnTo>
                  <a:pt x="2222046" y="306121"/>
                </a:lnTo>
                <a:lnTo>
                  <a:pt x="2222046" y="297375"/>
                </a:lnTo>
                <a:lnTo>
                  <a:pt x="2222046" y="294459"/>
                </a:lnTo>
                <a:lnTo>
                  <a:pt x="2222046" y="291544"/>
                </a:lnTo>
                <a:lnTo>
                  <a:pt x="2184137" y="262389"/>
                </a:lnTo>
                <a:lnTo>
                  <a:pt x="2181221" y="262389"/>
                </a:lnTo>
                <a:lnTo>
                  <a:pt x="2181221" y="259474"/>
                </a:lnTo>
                <a:lnTo>
                  <a:pt x="2178305" y="256559"/>
                </a:lnTo>
                <a:lnTo>
                  <a:pt x="2175389" y="253643"/>
                </a:lnTo>
                <a:lnTo>
                  <a:pt x="2172473" y="250728"/>
                </a:lnTo>
                <a:lnTo>
                  <a:pt x="2172473" y="247812"/>
                </a:lnTo>
                <a:lnTo>
                  <a:pt x="2175389" y="247812"/>
                </a:lnTo>
                <a:lnTo>
                  <a:pt x="2178305" y="247812"/>
                </a:lnTo>
                <a:lnTo>
                  <a:pt x="2204550" y="259474"/>
                </a:lnTo>
                <a:lnTo>
                  <a:pt x="2216214" y="239066"/>
                </a:lnTo>
                <a:lnTo>
                  <a:pt x="2210382" y="227405"/>
                </a:lnTo>
                <a:lnTo>
                  <a:pt x="2216214" y="221574"/>
                </a:lnTo>
                <a:lnTo>
                  <a:pt x="2224962" y="209912"/>
                </a:lnTo>
                <a:lnTo>
                  <a:pt x="2236626" y="195335"/>
                </a:lnTo>
                <a:lnTo>
                  <a:pt x="2248291" y="180758"/>
                </a:lnTo>
                <a:lnTo>
                  <a:pt x="2254123" y="172011"/>
                </a:lnTo>
                <a:lnTo>
                  <a:pt x="2262871" y="163265"/>
                </a:lnTo>
                <a:lnTo>
                  <a:pt x="2274535" y="154519"/>
                </a:lnTo>
                <a:close/>
                <a:moveTo>
                  <a:pt x="5088546" y="145772"/>
                </a:moveTo>
                <a:lnTo>
                  <a:pt x="5097294" y="145772"/>
                </a:lnTo>
                <a:lnTo>
                  <a:pt x="5117706" y="148688"/>
                </a:lnTo>
                <a:lnTo>
                  <a:pt x="5141035" y="151603"/>
                </a:lnTo>
                <a:lnTo>
                  <a:pt x="5149783" y="154518"/>
                </a:lnTo>
                <a:lnTo>
                  <a:pt x="5152699" y="157434"/>
                </a:lnTo>
                <a:lnTo>
                  <a:pt x="5155615" y="163265"/>
                </a:lnTo>
                <a:lnTo>
                  <a:pt x="5155615" y="166180"/>
                </a:lnTo>
                <a:lnTo>
                  <a:pt x="5152699" y="169095"/>
                </a:lnTo>
                <a:lnTo>
                  <a:pt x="5149783" y="172011"/>
                </a:lnTo>
                <a:lnTo>
                  <a:pt x="5146867" y="172011"/>
                </a:lnTo>
                <a:lnTo>
                  <a:pt x="5141035" y="172011"/>
                </a:lnTo>
                <a:lnTo>
                  <a:pt x="5138119" y="174927"/>
                </a:lnTo>
                <a:lnTo>
                  <a:pt x="5132287" y="180757"/>
                </a:lnTo>
                <a:lnTo>
                  <a:pt x="5126455" y="186588"/>
                </a:lnTo>
                <a:lnTo>
                  <a:pt x="5120622" y="189503"/>
                </a:lnTo>
                <a:lnTo>
                  <a:pt x="5117706" y="192419"/>
                </a:lnTo>
                <a:lnTo>
                  <a:pt x="5106042" y="195334"/>
                </a:lnTo>
                <a:lnTo>
                  <a:pt x="5097294" y="195334"/>
                </a:lnTo>
                <a:lnTo>
                  <a:pt x="5088546" y="195334"/>
                </a:lnTo>
                <a:lnTo>
                  <a:pt x="5082714" y="195334"/>
                </a:lnTo>
                <a:lnTo>
                  <a:pt x="5079797" y="195334"/>
                </a:lnTo>
                <a:lnTo>
                  <a:pt x="5071049" y="183673"/>
                </a:lnTo>
                <a:lnTo>
                  <a:pt x="5071049" y="169095"/>
                </a:lnTo>
                <a:lnTo>
                  <a:pt x="5076881" y="157434"/>
                </a:lnTo>
                <a:lnTo>
                  <a:pt x="5085630" y="148688"/>
                </a:lnTo>
                <a:close/>
                <a:moveTo>
                  <a:pt x="5228517" y="139942"/>
                </a:moveTo>
                <a:lnTo>
                  <a:pt x="5231434" y="139942"/>
                </a:lnTo>
                <a:lnTo>
                  <a:pt x="5231434" y="142857"/>
                </a:lnTo>
                <a:lnTo>
                  <a:pt x="5234350" y="145772"/>
                </a:lnTo>
                <a:lnTo>
                  <a:pt x="5234350" y="148688"/>
                </a:lnTo>
                <a:lnTo>
                  <a:pt x="5237266" y="151603"/>
                </a:lnTo>
                <a:lnTo>
                  <a:pt x="5248930" y="186588"/>
                </a:lnTo>
                <a:lnTo>
                  <a:pt x="5251846" y="195334"/>
                </a:lnTo>
                <a:lnTo>
                  <a:pt x="5251846" y="201165"/>
                </a:lnTo>
                <a:lnTo>
                  <a:pt x="5251846" y="204080"/>
                </a:lnTo>
                <a:lnTo>
                  <a:pt x="5251846" y="206996"/>
                </a:lnTo>
                <a:lnTo>
                  <a:pt x="5248930" y="206996"/>
                </a:lnTo>
                <a:lnTo>
                  <a:pt x="5248930" y="209911"/>
                </a:lnTo>
                <a:lnTo>
                  <a:pt x="5240182" y="206996"/>
                </a:lnTo>
                <a:lnTo>
                  <a:pt x="5234350" y="201165"/>
                </a:lnTo>
                <a:lnTo>
                  <a:pt x="5228517" y="195334"/>
                </a:lnTo>
                <a:lnTo>
                  <a:pt x="5225601" y="189503"/>
                </a:lnTo>
                <a:lnTo>
                  <a:pt x="5225601" y="180757"/>
                </a:lnTo>
                <a:lnTo>
                  <a:pt x="5225601" y="177842"/>
                </a:lnTo>
                <a:lnTo>
                  <a:pt x="5222685" y="172011"/>
                </a:lnTo>
                <a:lnTo>
                  <a:pt x="5225601" y="157433"/>
                </a:lnTo>
                <a:lnTo>
                  <a:pt x="5225601" y="148688"/>
                </a:lnTo>
                <a:lnTo>
                  <a:pt x="5225601" y="142857"/>
                </a:lnTo>
                <a:close/>
                <a:moveTo>
                  <a:pt x="6219981" y="134111"/>
                </a:moveTo>
                <a:lnTo>
                  <a:pt x="6249142" y="137026"/>
                </a:lnTo>
                <a:lnTo>
                  <a:pt x="6269554" y="137026"/>
                </a:lnTo>
                <a:lnTo>
                  <a:pt x="6278303" y="139942"/>
                </a:lnTo>
                <a:lnTo>
                  <a:pt x="6284135" y="142857"/>
                </a:lnTo>
                <a:lnTo>
                  <a:pt x="6284135" y="145772"/>
                </a:lnTo>
                <a:lnTo>
                  <a:pt x="6287051" y="148688"/>
                </a:lnTo>
                <a:lnTo>
                  <a:pt x="6284135" y="151603"/>
                </a:lnTo>
                <a:lnTo>
                  <a:pt x="6284135" y="154518"/>
                </a:lnTo>
                <a:lnTo>
                  <a:pt x="6272470" y="157434"/>
                </a:lnTo>
                <a:lnTo>
                  <a:pt x="6260806" y="166180"/>
                </a:lnTo>
                <a:lnTo>
                  <a:pt x="6249142" y="177842"/>
                </a:lnTo>
                <a:lnTo>
                  <a:pt x="6237478" y="186588"/>
                </a:lnTo>
                <a:lnTo>
                  <a:pt x="6234561" y="189503"/>
                </a:lnTo>
                <a:lnTo>
                  <a:pt x="6252058" y="180757"/>
                </a:lnTo>
                <a:lnTo>
                  <a:pt x="6257890" y="177842"/>
                </a:lnTo>
                <a:lnTo>
                  <a:pt x="6263722" y="174927"/>
                </a:lnTo>
                <a:lnTo>
                  <a:pt x="6272470" y="172011"/>
                </a:lnTo>
                <a:lnTo>
                  <a:pt x="6281219" y="172011"/>
                </a:lnTo>
                <a:lnTo>
                  <a:pt x="6287051" y="169096"/>
                </a:lnTo>
                <a:lnTo>
                  <a:pt x="6292883" y="166180"/>
                </a:lnTo>
                <a:lnTo>
                  <a:pt x="6295799" y="163265"/>
                </a:lnTo>
                <a:lnTo>
                  <a:pt x="6301631" y="160349"/>
                </a:lnTo>
                <a:lnTo>
                  <a:pt x="6307463" y="160349"/>
                </a:lnTo>
                <a:lnTo>
                  <a:pt x="6310379" y="160349"/>
                </a:lnTo>
                <a:lnTo>
                  <a:pt x="6310379" y="174927"/>
                </a:lnTo>
                <a:lnTo>
                  <a:pt x="6322044" y="174927"/>
                </a:lnTo>
                <a:lnTo>
                  <a:pt x="6327876" y="174927"/>
                </a:lnTo>
                <a:lnTo>
                  <a:pt x="6336624" y="177842"/>
                </a:lnTo>
                <a:lnTo>
                  <a:pt x="6342456" y="180757"/>
                </a:lnTo>
                <a:lnTo>
                  <a:pt x="6348288" y="186588"/>
                </a:lnTo>
                <a:lnTo>
                  <a:pt x="6351204" y="192419"/>
                </a:lnTo>
                <a:lnTo>
                  <a:pt x="6351204" y="198250"/>
                </a:lnTo>
                <a:lnTo>
                  <a:pt x="6348288" y="204081"/>
                </a:lnTo>
                <a:lnTo>
                  <a:pt x="6345372" y="206996"/>
                </a:lnTo>
                <a:lnTo>
                  <a:pt x="6342456" y="209912"/>
                </a:lnTo>
                <a:lnTo>
                  <a:pt x="6342456" y="212827"/>
                </a:lnTo>
                <a:lnTo>
                  <a:pt x="6339540" y="212827"/>
                </a:lnTo>
                <a:lnTo>
                  <a:pt x="6336624" y="212827"/>
                </a:lnTo>
                <a:lnTo>
                  <a:pt x="6327876" y="215742"/>
                </a:lnTo>
                <a:lnTo>
                  <a:pt x="6319128" y="215742"/>
                </a:lnTo>
                <a:lnTo>
                  <a:pt x="6310379" y="218658"/>
                </a:lnTo>
                <a:lnTo>
                  <a:pt x="6304547" y="221574"/>
                </a:lnTo>
                <a:lnTo>
                  <a:pt x="6298715" y="224488"/>
                </a:lnTo>
                <a:lnTo>
                  <a:pt x="6292883" y="227404"/>
                </a:lnTo>
                <a:lnTo>
                  <a:pt x="6292883" y="233235"/>
                </a:lnTo>
                <a:lnTo>
                  <a:pt x="6289967" y="239066"/>
                </a:lnTo>
                <a:lnTo>
                  <a:pt x="6289967" y="244897"/>
                </a:lnTo>
                <a:lnTo>
                  <a:pt x="6289967" y="247812"/>
                </a:lnTo>
                <a:lnTo>
                  <a:pt x="6295799" y="239066"/>
                </a:lnTo>
                <a:lnTo>
                  <a:pt x="6310379" y="227404"/>
                </a:lnTo>
                <a:lnTo>
                  <a:pt x="6327876" y="221574"/>
                </a:lnTo>
                <a:lnTo>
                  <a:pt x="6339540" y="221574"/>
                </a:lnTo>
                <a:lnTo>
                  <a:pt x="6345372" y="221574"/>
                </a:lnTo>
                <a:lnTo>
                  <a:pt x="6351204" y="233235"/>
                </a:lnTo>
                <a:lnTo>
                  <a:pt x="6345372" y="241981"/>
                </a:lnTo>
                <a:lnTo>
                  <a:pt x="6339540" y="247812"/>
                </a:lnTo>
                <a:lnTo>
                  <a:pt x="6333708" y="250727"/>
                </a:lnTo>
                <a:lnTo>
                  <a:pt x="6333708" y="253643"/>
                </a:lnTo>
                <a:lnTo>
                  <a:pt x="6333708" y="256559"/>
                </a:lnTo>
                <a:lnTo>
                  <a:pt x="6333708" y="259474"/>
                </a:lnTo>
                <a:lnTo>
                  <a:pt x="6336624" y="256559"/>
                </a:lnTo>
                <a:lnTo>
                  <a:pt x="6342456" y="253643"/>
                </a:lnTo>
                <a:lnTo>
                  <a:pt x="6348288" y="250727"/>
                </a:lnTo>
                <a:lnTo>
                  <a:pt x="6351204" y="247812"/>
                </a:lnTo>
                <a:lnTo>
                  <a:pt x="6357036" y="241981"/>
                </a:lnTo>
                <a:lnTo>
                  <a:pt x="6359953" y="239066"/>
                </a:lnTo>
                <a:lnTo>
                  <a:pt x="6362869" y="236150"/>
                </a:lnTo>
                <a:lnTo>
                  <a:pt x="6362869" y="233235"/>
                </a:lnTo>
                <a:lnTo>
                  <a:pt x="6371617" y="227404"/>
                </a:lnTo>
                <a:lnTo>
                  <a:pt x="6377449" y="227404"/>
                </a:lnTo>
                <a:lnTo>
                  <a:pt x="6383281" y="224488"/>
                </a:lnTo>
                <a:lnTo>
                  <a:pt x="6389113" y="227404"/>
                </a:lnTo>
                <a:lnTo>
                  <a:pt x="6392029" y="227404"/>
                </a:lnTo>
                <a:lnTo>
                  <a:pt x="6394946" y="230320"/>
                </a:lnTo>
                <a:lnTo>
                  <a:pt x="6380365" y="262389"/>
                </a:lnTo>
                <a:lnTo>
                  <a:pt x="6371617" y="279882"/>
                </a:lnTo>
                <a:lnTo>
                  <a:pt x="6365785" y="294459"/>
                </a:lnTo>
                <a:lnTo>
                  <a:pt x="6354120" y="309036"/>
                </a:lnTo>
                <a:lnTo>
                  <a:pt x="6342456" y="323613"/>
                </a:lnTo>
                <a:lnTo>
                  <a:pt x="6333708" y="335275"/>
                </a:lnTo>
                <a:lnTo>
                  <a:pt x="6330792" y="338191"/>
                </a:lnTo>
                <a:lnTo>
                  <a:pt x="6342456" y="332360"/>
                </a:lnTo>
                <a:lnTo>
                  <a:pt x="6357036" y="320698"/>
                </a:lnTo>
                <a:lnTo>
                  <a:pt x="6377449" y="306121"/>
                </a:lnTo>
                <a:lnTo>
                  <a:pt x="6394946" y="291544"/>
                </a:lnTo>
                <a:lnTo>
                  <a:pt x="6406610" y="276966"/>
                </a:lnTo>
                <a:lnTo>
                  <a:pt x="6409526" y="268221"/>
                </a:lnTo>
                <a:lnTo>
                  <a:pt x="6412442" y="262389"/>
                </a:lnTo>
                <a:lnTo>
                  <a:pt x="6412442" y="259474"/>
                </a:lnTo>
                <a:lnTo>
                  <a:pt x="6409526" y="256559"/>
                </a:lnTo>
                <a:lnTo>
                  <a:pt x="6406610" y="253643"/>
                </a:lnTo>
                <a:lnTo>
                  <a:pt x="6406610" y="247812"/>
                </a:lnTo>
                <a:lnTo>
                  <a:pt x="6406610" y="244897"/>
                </a:lnTo>
                <a:lnTo>
                  <a:pt x="6409526" y="241981"/>
                </a:lnTo>
                <a:lnTo>
                  <a:pt x="6412442" y="241981"/>
                </a:lnTo>
                <a:lnTo>
                  <a:pt x="6415358" y="244897"/>
                </a:lnTo>
                <a:lnTo>
                  <a:pt x="6418274" y="247812"/>
                </a:lnTo>
                <a:lnTo>
                  <a:pt x="6421190" y="253643"/>
                </a:lnTo>
                <a:lnTo>
                  <a:pt x="6424106" y="250727"/>
                </a:lnTo>
                <a:lnTo>
                  <a:pt x="6427022" y="247812"/>
                </a:lnTo>
                <a:lnTo>
                  <a:pt x="6429938" y="244897"/>
                </a:lnTo>
                <a:lnTo>
                  <a:pt x="6429938" y="241981"/>
                </a:lnTo>
                <a:lnTo>
                  <a:pt x="6429938" y="239066"/>
                </a:lnTo>
                <a:lnTo>
                  <a:pt x="6456183" y="256559"/>
                </a:lnTo>
                <a:lnTo>
                  <a:pt x="6450351" y="259474"/>
                </a:lnTo>
                <a:lnTo>
                  <a:pt x="6450351" y="265305"/>
                </a:lnTo>
                <a:lnTo>
                  <a:pt x="6450351" y="268221"/>
                </a:lnTo>
                <a:lnTo>
                  <a:pt x="6450351" y="271135"/>
                </a:lnTo>
                <a:lnTo>
                  <a:pt x="6450351" y="276966"/>
                </a:lnTo>
                <a:lnTo>
                  <a:pt x="6450351" y="282797"/>
                </a:lnTo>
                <a:lnTo>
                  <a:pt x="6447435" y="291544"/>
                </a:lnTo>
                <a:lnTo>
                  <a:pt x="6441603" y="300290"/>
                </a:lnTo>
                <a:lnTo>
                  <a:pt x="6435770" y="309036"/>
                </a:lnTo>
                <a:lnTo>
                  <a:pt x="6429938" y="314867"/>
                </a:lnTo>
                <a:lnTo>
                  <a:pt x="6421190" y="320698"/>
                </a:lnTo>
                <a:lnTo>
                  <a:pt x="6412442" y="323613"/>
                </a:lnTo>
                <a:lnTo>
                  <a:pt x="6403694" y="329444"/>
                </a:lnTo>
                <a:lnTo>
                  <a:pt x="6394946" y="332360"/>
                </a:lnTo>
                <a:lnTo>
                  <a:pt x="6392029" y="335275"/>
                </a:lnTo>
                <a:lnTo>
                  <a:pt x="6394946" y="338191"/>
                </a:lnTo>
                <a:lnTo>
                  <a:pt x="6397862" y="338191"/>
                </a:lnTo>
                <a:lnTo>
                  <a:pt x="6400778" y="338191"/>
                </a:lnTo>
                <a:lnTo>
                  <a:pt x="6406610" y="335275"/>
                </a:lnTo>
                <a:lnTo>
                  <a:pt x="6412442" y="335275"/>
                </a:lnTo>
                <a:lnTo>
                  <a:pt x="6418274" y="335275"/>
                </a:lnTo>
                <a:lnTo>
                  <a:pt x="6421190" y="335275"/>
                </a:lnTo>
                <a:lnTo>
                  <a:pt x="6418274" y="338191"/>
                </a:lnTo>
                <a:lnTo>
                  <a:pt x="6415358" y="344021"/>
                </a:lnTo>
                <a:lnTo>
                  <a:pt x="6409526" y="346937"/>
                </a:lnTo>
                <a:lnTo>
                  <a:pt x="6409526" y="352768"/>
                </a:lnTo>
                <a:lnTo>
                  <a:pt x="6409526" y="358599"/>
                </a:lnTo>
                <a:lnTo>
                  <a:pt x="6409526" y="364429"/>
                </a:lnTo>
                <a:lnTo>
                  <a:pt x="6409526" y="370260"/>
                </a:lnTo>
                <a:lnTo>
                  <a:pt x="6409526" y="376091"/>
                </a:lnTo>
                <a:lnTo>
                  <a:pt x="6406610" y="381922"/>
                </a:lnTo>
                <a:lnTo>
                  <a:pt x="6400778" y="387753"/>
                </a:lnTo>
                <a:lnTo>
                  <a:pt x="6397862" y="387753"/>
                </a:lnTo>
                <a:lnTo>
                  <a:pt x="6392029" y="387753"/>
                </a:lnTo>
                <a:lnTo>
                  <a:pt x="6389113" y="387753"/>
                </a:lnTo>
                <a:lnTo>
                  <a:pt x="6386197" y="384838"/>
                </a:lnTo>
                <a:lnTo>
                  <a:pt x="6380365" y="384838"/>
                </a:lnTo>
                <a:lnTo>
                  <a:pt x="6374533" y="387753"/>
                </a:lnTo>
                <a:lnTo>
                  <a:pt x="6371617" y="390668"/>
                </a:lnTo>
                <a:lnTo>
                  <a:pt x="6368701" y="396499"/>
                </a:lnTo>
                <a:lnTo>
                  <a:pt x="6368701" y="402330"/>
                </a:lnTo>
                <a:lnTo>
                  <a:pt x="6365785" y="405246"/>
                </a:lnTo>
                <a:lnTo>
                  <a:pt x="6365785" y="408161"/>
                </a:lnTo>
                <a:lnTo>
                  <a:pt x="6368701" y="440231"/>
                </a:lnTo>
                <a:lnTo>
                  <a:pt x="6368701" y="469385"/>
                </a:lnTo>
                <a:lnTo>
                  <a:pt x="6365785" y="486878"/>
                </a:lnTo>
                <a:lnTo>
                  <a:pt x="6362869" y="498539"/>
                </a:lnTo>
                <a:lnTo>
                  <a:pt x="6359953" y="504371"/>
                </a:lnTo>
                <a:lnTo>
                  <a:pt x="6359953" y="507286"/>
                </a:lnTo>
                <a:lnTo>
                  <a:pt x="6354120" y="510201"/>
                </a:lnTo>
                <a:lnTo>
                  <a:pt x="6354120" y="513117"/>
                </a:lnTo>
                <a:lnTo>
                  <a:pt x="6357036" y="518947"/>
                </a:lnTo>
                <a:lnTo>
                  <a:pt x="6359953" y="521863"/>
                </a:lnTo>
                <a:lnTo>
                  <a:pt x="6365785" y="524778"/>
                </a:lnTo>
                <a:lnTo>
                  <a:pt x="6368701" y="527693"/>
                </a:lnTo>
                <a:lnTo>
                  <a:pt x="6368701" y="530609"/>
                </a:lnTo>
                <a:lnTo>
                  <a:pt x="6371617" y="536440"/>
                </a:lnTo>
                <a:lnTo>
                  <a:pt x="6371617" y="542271"/>
                </a:lnTo>
                <a:lnTo>
                  <a:pt x="6371617" y="551017"/>
                </a:lnTo>
                <a:lnTo>
                  <a:pt x="6371617" y="559764"/>
                </a:lnTo>
                <a:lnTo>
                  <a:pt x="6371617" y="568510"/>
                </a:lnTo>
                <a:lnTo>
                  <a:pt x="6371617" y="571426"/>
                </a:lnTo>
                <a:lnTo>
                  <a:pt x="6371617" y="580172"/>
                </a:lnTo>
                <a:lnTo>
                  <a:pt x="6371617" y="583087"/>
                </a:lnTo>
                <a:lnTo>
                  <a:pt x="6371617" y="586002"/>
                </a:lnTo>
                <a:lnTo>
                  <a:pt x="6374533" y="586002"/>
                </a:lnTo>
                <a:lnTo>
                  <a:pt x="6380365" y="586002"/>
                </a:lnTo>
                <a:lnTo>
                  <a:pt x="6389113" y="583087"/>
                </a:lnTo>
                <a:lnTo>
                  <a:pt x="6397862" y="583087"/>
                </a:lnTo>
                <a:lnTo>
                  <a:pt x="6406610" y="583087"/>
                </a:lnTo>
                <a:lnTo>
                  <a:pt x="6409526" y="586002"/>
                </a:lnTo>
                <a:lnTo>
                  <a:pt x="6415358" y="591833"/>
                </a:lnTo>
                <a:lnTo>
                  <a:pt x="6415358" y="594749"/>
                </a:lnTo>
                <a:lnTo>
                  <a:pt x="6418274" y="600579"/>
                </a:lnTo>
                <a:lnTo>
                  <a:pt x="6418274" y="603495"/>
                </a:lnTo>
                <a:lnTo>
                  <a:pt x="6418274" y="606411"/>
                </a:lnTo>
                <a:lnTo>
                  <a:pt x="6424106" y="606411"/>
                </a:lnTo>
                <a:lnTo>
                  <a:pt x="6429938" y="612241"/>
                </a:lnTo>
                <a:lnTo>
                  <a:pt x="6432854" y="618072"/>
                </a:lnTo>
                <a:lnTo>
                  <a:pt x="6432854" y="623903"/>
                </a:lnTo>
                <a:lnTo>
                  <a:pt x="6435770" y="629733"/>
                </a:lnTo>
                <a:lnTo>
                  <a:pt x="6427022" y="644311"/>
                </a:lnTo>
                <a:lnTo>
                  <a:pt x="6412442" y="664719"/>
                </a:lnTo>
                <a:lnTo>
                  <a:pt x="6400778" y="673465"/>
                </a:lnTo>
                <a:lnTo>
                  <a:pt x="6400778" y="679296"/>
                </a:lnTo>
                <a:lnTo>
                  <a:pt x="6400778" y="682211"/>
                </a:lnTo>
                <a:lnTo>
                  <a:pt x="6397862" y="685127"/>
                </a:lnTo>
                <a:lnTo>
                  <a:pt x="6394946" y="688042"/>
                </a:lnTo>
                <a:lnTo>
                  <a:pt x="6392029" y="690958"/>
                </a:lnTo>
                <a:lnTo>
                  <a:pt x="6386197" y="690958"/>
                </a:lnTo>
                <a:lnTo>
                  <a:pt x="6377449" y="693873"/>
                </a:lnTo>
                <a:lnTo>
                  <a:pt x="6371617" y="693873"/>
                </a:lnTo>
                <a:lnTo>
                  <a:pt x="6371617" y="696788"/>
                </a:lnTo>
                <a:lnTo>
                  <a:pt x="6371617" y="699704"/>
                </a:lnTo>
                <a:lnTo>
                  <a:pt x="6374533" y="705535"/>
                </a:lnTo>
                <a:lnTo>
                  <a:pt x="6374533" y="708450"/>
                </a:lnTo>
                <a:lnTo>
                  <a:pt x="6377449" y="708450"/>
                </a:lnTo>
                <a:lnTo>
                  <a:pt x="6377449" y="711366"/>
                </a:lnTo>
                <a:lnTo>
                  <a:pt x="6377449" y="734689"/>
                </a:lnTo>
                <a:lnTo>
                  <a:pt x="6368701" y="734689"/>
                </a:lnTo>
                <a:lnTo>
                  <a:pt x="6368701" y="737604"/>
                </a:lnTo>
                <a:lnTo>
                  <a:pt x="6371617" y="743435"/>
                </a:lnTo>
                <a:lnTo>
                  <a:pt x="6374533" y="746351"/>
                </a:lnTo>
                <a:lnTo>
                  <a:pt x="6377449" y="749266"/>
                </a:lnTo>
                <a:lnTo>
                  <a:pt x="6383281" y="755097"/>
                </a:lnTo>
                <a:lnTo>
                  <a:pt x="6386197" y="758013"/>
                </a:lnTo>
                <a:lnTo>
                  <a:pt x="6389113" y="763843"/>
                </a:lnTo>
                <a:lnTo>
                  <a:pt x="6389113" y="766759"/>
                </a:lnTo>
                <a:lnTo>
                  <a:pt x="6392029" y="801744"/>
                </a:lnTo>
                <a:lnTo>
                  <a:pt x="6368701" y="798829"/>
                </a:lnTo>
                <a:lnTo>
                  <a:pt x="6365785" y="798829"/>
                </a:lnTo>
                <a:lnTo>
                  <a:pt x="6365785" y="792998"/>
                </a:lnTo>
                <a:lnTo>
                  <a:pt x="6359953" y="787167"/>
                </a:lnTo>
                <a:lnTo>
                  <a:pt x="6357036" y="778421"/>
                </a:lnTo>
                <a:lnTo>
                  <a:pt x="6354120" y="769674"/>
                </a:lnTo>
                <a:lnTo>
                  <a:pt x="6351204" y="763843"/>
                </a:lnTo>
                <a:lnTo>
                  <a:pt x="6348288" y="760928"/>
                </a:lnTo>
                <a:lnTo>
                  <a:pt x="6348288" y="758013"/>
                </a:lnTo>
                <a:lnTo>
                  <a:pt x="6342456" y="758013"/>
                </a:lnTo>
                <a:lnTo>
                  <a:pt x="6336624" y="760928"/>
                </a:lnTo>
                <a:lnTo>
                  <a:pt x="6333708" y="760928"/>
                </a:lnTo>
                <a:lnTo>
                  <a:pt x="6333708" y="763843"/>
                </a:lnTo>
                <a:lnTo>
                  <a:pt x="6333708" y="766759"/>
                </a:lnTo>
                <a:lnTo>
                  <a:pt x="6333708" y="769674"/>
                </a:lnTo>
                <a:lnTo>
                  <a:pt x="6336624" y="772590"/>
                </a:lnTo>
                <a:lnTo>
                  <a:pt x="6339540" y="772590"/>
                </a:lnTo>
                <a:lnTo>
                  <a:pt x="6342456" y="778421"/>
                </a:lnTo>
                <a:lnTo>
                  <a:pt x="6342456" y="781336"/>
                </a:lnTo>
                <a:lnTo>
                  <a:pt x="6339540" y="784251"/>
                </a:lnTo>
                <a:lnTo>
                  <a:pt x="6336624" y="787167"/>
                </a:lnTo>
                <a:lnTo>
                  <a:pt x="6333708" y="787167"/>
                </a:lnTo>
                <a:lnTo>
                  <a:pt x="6345372" y="790082"/>
                </a:lnTo>
                <a:lnTo>
                  <a:pt x="6336624" y="807575"/>
                </a:lnTo>
                <a:lnTo>
                  <a:pt x="6322044" y="816321"/>
                </a:lnTo>
                <a:lnTo>
                  <a:pt x="6319128" y="816321"/>
                </a:lnTo>
                <a:lnTo>
                  <a:pt x="6316212" y="816321"/>
                </a:lnTo>
                <a:lnTo>
                  <a:pt x="6310379" y="813406"/>
                </a:lnTo>
                <a:lnTo>
                  <a:pt x="6304547" y="813406"/>
                </a:lnTo>
                <a:lnTo>
                  <a:pt x="6301631" y="813406"/>
                </a:lnTo>
                <a:lnTo>
                  <a:pt x="6301631" y="816321"/>
                </a:lnTo>
                <a:lnTo>
                  <a:pt x="6301631" y="819237"/>
                </a:lnTo>
                <a:lnTo>
                  <a:pt x="6301631" y="822152"/>
                </a:lnTo>
                <a:lnTo>
                  <a:pt x="6307463" y="822152"/>
                </a:lnTo>
                <a:lnTo>
                  <a:pt x="6310379" y="825067"/>
                </a:lnTo>
                <a:lnTo>
                  <a:pt x="6316212" y="825067"/>
                </a:lnTo>
                <a:lnTo>
                  <a:pt x="6322044" y="825067"/>
                </a:lnTo>
                <a:lnTo>
                  <a:pt x="6330792" y="822152"/>
                </a:lnTo>
                <a:lnTo>
                  <a:pt x="6336624" y="819237"/>
                </a:lnTo>
                <a:lnTo>
                  <a:pt x="6339540" y="816321"/>
                </a:lnTo>
                <a:lnTo>
                  <a:pt x="6342456" y="813406"/>
                </a:lnTo>
                <a:lnTo>
                  <a:pt x="6342456" y="810490"/>
                </a:lnTo>
                <a:lnTo>
                  <a:pt x="6345372" y="810490"/>
                </a:lnTo>
                <a:lnTo>
                  <a:pt x="6351204" y="810490"/>
                </a:lnTo>
                <a:lnTo>
                  <a:pt x="6357036" y="810490"/>
                </a:lnTo>
                <a:lnTo>
                  <a:pt x="6365785" y="810490"/>
                </a:lnTo>
                <a:lnTo>
                  <a:pt x="6371617" y="810490"/>
                </a:lnTo>
                <a:lnTo>
                  <a:pt x="6377449" y="813406"/>
                </a:lnTo>
                <a:lnTo>
                  <a:pt x="6380365" y="816321"/>
                </a:lnTo>
                <a:lnTo>
                  <a:pt x="6383281" y="819237"/>
                </a:lnTo>
                <a:lnTo>
                  <a:pt x="6383281" y="822152"/>
                </a:lnTo>
                <a:lnTo>
                  <a:pt x="6383281" y="825067"/>
                </a:lnTo>
                <a:lnTo>
                  <a:pt x="6377449" y="827983"/>
                </a:lnTo>
                <a:lnTo>
                  <a:pt x="6374533" y="830898"/>
                </a:lnTo>
                <a:lnTo>
                  <a:pt x="6368701" y="833814"/>
                </a:lnTo>
                <a:lnTo>
                  <a:pt x="6359953" y="839645"/>
                </a:lnTo>
                <a:lnTo>
                  <a:pt x="6357036" y="842560"/>
                </a:lnTo>
                <a:lnTo>
                  <a:pt x="6354120" y="845475"/>
                </a:lnTo>
                <a:lnTo>
                  <a:pt x="6348288" y="848391"/>
                </a:lnTo>
                <a:lnTo>
                  <a:pt x="6345372" y="854222"/>
                </a:lnTo>
                <a:lnTo>
                  <a:pt x="6339540" y="857137"/>
                </a:lnTo>
                <a:lnTo>
                  <a:pt x="6336624" y="860053"/>
                </a:lnTo>
                <a:lnTo>
                  <a:pt x="6333708" y="860053"/>
                </a:lnTo>
                <a:lnTo>
                  <a:pt x="6327876" y="860053"/>
                </a:lnTo>
                <a:lnTo>
                  <a:pt x="6324960" y="860053"/>
                </a:lnTo>
                <a:lnTo>
                  <a:pt x="6322044" y="862968"/>
                </a:lnTo>
                <a:lnTo>
                  <a:pt x="6322044" y="868799"/>
                </a:lnTo>
                <a:lnTo>
                  <a:pt x="6319128" y="868799"/>
                </a:lnTo>
                <a:lnTo>
                  <a:pt x="6313295" y="868799"/>
                </a:lnTo>
                <a:lnTo>
                  <a:pt x="6310379" y="862968"/>
                </a:lnTo>
                <a:lnTo>
                  <a:pt x="6307463" y="860053"/>
                </a:lnTo>
                <a:lnTo>
                  <a:pt x="6304547" y="860053"/>
                </a:lnTo>
                <a:lnTo>
                  <a:pt x="6301631" y="862968"/>
                </a:lnTo>
                <a:lnTo>
                  <a:pt x="6298715" y="865883"/>
                </a:lnTo>
                <a:lnTo>
                  <a:pt x="6295799" y="868799"/>
                </a:lnTo>
                <a:lnTo>
                  <a:pt x="6295799" y="871714"/>
                </a:lnTo>
                <a:lnTo>
                  <a:pt x="6292883" y="877545"/>
                </a:lnTo>
                <a:lnTo>
                  <a:pt x="6289967" y="880461"/>
                </a:lnTo>
                <a:lnTo>
                  <a:pt x="6289967" y="886292"/>
                </a:lnTo>
                <a:lnTo>
                  <a:pt x="6287051" y="889207"/>
                </a:lnTo>
                <a:lnTo>
                  <a:pt x="6284135" y="886292"/>
                </a:lnTo>
                <a:lnTo>
                  <a:pt x="6278303" y="889207"/>
                </a:lnTo>
                <a:lnTo>
                  <a:pt x="6266638" y="900869"/>
                </a:lnTo>
                <a:lnTo>
                  <a:pt x="6254974" y="912530"/>
                </a:lnTo>
                <a:lnTo>
                  <a:pt x="6240394" y="927108"/>
                </a:lnTo>
                <a:lnTo>
                  <a:pt x="6231645" y="938769"/>
                </a:lnTo>
                <a:lnTo>
                  <a:pt x="6228729" y="944600"/>
                </a:lnTo>
                <a:lnTo>
                  <a:pt x="6225813" y="944600"/>
                </a:lnTo>
                <a:lnTo>
                  <a:pt x="6222897" y="944600"/>
                </a:lnTo>
                <a:lnTo>
                  <a:pt x="6217065" y="947516"/>
                </a:lnTo>
                <a:lnTo>
                  <a:pt x="6211233" y="950431"/>
                </a:lnTo>
                <a:lnTo>
                  <a:pt x="6208317" y="953346"/>
                </a:lnTo>
                <a:lnTo>
                  <a:pt x="6205401" y="956262"/>
                </a:lnTo>
                <a:lnTo>
                  <a:pt x="6202485" y="959177"/>
                </a:lnTo>
                <a:lnTo>
                  <a:pt x="6196653" y="959177"/>
                </a:lnTo>
                <a:lnTo>
                  <a:pt x="6193736" y="959177"/>
                </a:lnTo>
                <a:lnTo>
                  <a:pt x="6193736" y="956262"/>
                </a:lnTo>
                <a:lnTo>
                  <a:pt x="6190820" y="956262"/>
                </a:lnTo>
                <a:lnTo>
                  <a:pt x="6184988" y="959177"/>
                </a:lnTo>
                <a:lnTo>
                  <a:pt x="6182072" y="959177"/>
                </a:lnTo>
                <a:lnTo>
                  <a:pt x="6179156" y="965008"/>
                </a:lnTo>
                <a:lnTo>
                  <a:pt x="6182072" y="967924"/>
                </a:lnTo>
                <a:lnTo>
                  <a:pt x="6182072" y="970839"/>
                </a:lnTo>
                <a:lnTo>
                  <a:pt x="6182072" y="973754"/>
                </a:lnTo>
                <a:lnTo>
                  <a:pt x="6179156" y="994162"/>
                </a:lnTo>
                <a:lnTo>
                  <a:pt x="6173324" y="1017486"/>
                </a:lnTo>
                <a:lnTo>
                  <a:pt x="6173324" y="1020401"/>
                </a:lnTo>
                <a:lnTo>
                  <a:pt x="6170408" y="1020401"/>
                </a:lnTo>
                <a:lnTo>
                  <a:pt x="6167492" y="1023317"/>
                </a:lnTo>
                <a:lnTo>
                  <a:pt x="6161660" y="1026232"/>
                </a:lnTo>
                <a:lnTo>
                  <a:pt x="6161660" y="1029148"/>
                </a:lnTo>
                <a:lnTo>
                  <a:pt x="6161660" y="1032063"/>
                </a:lnTo>
                <a:lnTo>
                  <a:pt x="6164576" y="1034979"/>
                </a:lnTo>
                <a:lnTo>
                  <a:pt x="6164576" y="1040809"/>
                </a:lnTo>
                <a:lnTo>
                  <a:pt x="6164576" y="1046640"/>
                </a:lnTo>
                <a:lnTo>
                  <a:pt x="6161660" y="1052471"/>
                </a:lnTo>
                <a:lnTo>
                  <a:pt x="6158744" y="1055387"/>
                </a:lnTo>
                <a:lnTo>
                  <a:pt x="6155828" y="1064133"/>
                </a:lnTo>
                <a:lnTo>
                  <a:pt x="6155828" y="1072879"/>
                </a:lnTo>
                <a:lnTo>
                  <a:pt x="6155828" y="1084541"/>
                </a:lnTo>
                <a:lnTo>
                  <a:pt x="6155828" y="1090372"/>
                </a:lnTo>
                <a:lnTo>
                  <a:pt x="6152911" y="1093287"/>
                </a:lnTo>
                <a:lnTo>
                  <a:pt x="6147079" y="1093287"/>
                </a:lnTo>
                <a:lnTo>
                  <a:pt x="6144163" y="1093287"/>
                </a:lnTo>
                <a:lnTo>
                  <a:pt x="6138331" y="1090372"/>
                </a:lnTo>
                <a:lnTo>
                  <a:pt x="6132499" y="1090372"/>
                </a:lnTo>
                <a:lnTo>
                  <a:pt x="6126667" y="1087456"/>
                </a:lnTo>
                <a:lnTo>
                  <a:pt x="6123751" y="1084541"/>
                </a:lnTo>
                <a:lnTo>
                  <a:pt x="6120835" y="1081625"/>
                </a:lnTo>
                <a:lnTo>
                  <a:pt x="6123751" y="1081625"/>
                </a:lnTo>
                <a:lnTo>
                  <a:pt x="6126667" y="1078710"/>
                </a:lnTo>
                <a:lnTo>
                  <a:pt x="6129583" y="1075795"/>
                </a:lnTo>
                <a:lnTo>
                  <a:pt x="6132499" y="1072879"/>
                </a:lnTo>
                <a:lnTo>
                  <a:pt x="6135415" y="1069964"/>
                </a:lnTo>
                <a:lnTo>
                  <a:pt x="6135415" y="1067048"/>
                </a:lnTo>
                <a:lnTo>
                  <a:pt x="6132499" y="1067048"/>
                </a:lnTo>
                <a:lnTo>
                  <a:pt x="6129583" y="1067048"/>
                </a:lnTo>
                <a:lnTo>
                  <a:pt x="6126667" y="1069964"/>
                </a:lnTo>
                <a:lnTo>
                  <a:pt x="6123751" y="1069964"/>
                </a:lnTo>
                <a:lnTo>
                  <a:pt x="6117919" y="1072879"/>
                </a:lnTo>
                <a:lnTo>
                  <a:pt x="6109170" y="1075795"/>
                </a:lnTo>
                <a:lnTo>
                  <a:pt x="6097506" y="1075795"/>
                </a:lnTo>
                <a:lnTo>
                  <a:pt x="6091674" y="1075795"/>
                </a:lnTo>
                <a:lnTo>
                  <a:pt x="6085842" y="1072879"/>
                </a:lnTo>
                <a:lnTo>
                  <a:pt x="6082926" y="1069964"/>
                </a:lnTo>
                <a:lnTo>
                  <a:pt x="6082926" y="1064133"/>
                </a:lnTo>
                <a:lnTo>
                  <a:pt x="6080010" y="1058302"/>
                </a:lnTo>
                <a:lnTo>
                  <a:pt x="6077094" y="1049556"/>
                </a:lnTo>
                <a:lnTo>
                  <a:pt x="6077094" y="1043725"/>
                </a:lnTo>
                <a:lnTo>
                  <a:pt x="6077094" y="1037894"/>
                </a:lnTo>
                <a:lnTo>
                  <a:pt x="6074177" y="1037894"/>
                </a:lnTo>
                <a:lnTo>
                  <a:pt x="6056681" y="1008740"/>
                </a:lnTo>
                <a:lnTo>
                  <a:pt x="6056681" y="1005824"/>
                </a:lnTo>
                <a:lnTo>
                  <a:pt x="6056681" y="999993"/>
                </a:lnTo>
                <a:lnTo>
                  <a:pt x="6053765" y="991247"/>
                </a:lnTo>
                <a:lnTo>
                  <a:pt x="6050849" y="985416"/>
                </a:lnTo>
                <a:lnTo>
                  <a:pt x="6047933" y="976670"/>
                </a:lnTo>
                <a:lnTo>
                  <a:pt x="6045017" y="967924"/>
                </a:lnTo>
                <a:lnTo>
                  <a:pt x="6042101" y="959177"/>
                </a:lnTo>
                <a:lnTo>
                  <a:pt x="6039185" y="947516"/>
                </a:lnTo>
                <a:lnTo>
                  <a:pt x="6039185" y="935854"/>
                </a:lnTo>
                <a:lnTo>
                  <a:pt x="6036269" y="927108"/>
                </a:lnTo>
                <a:lnTo>
                  <a:pt x="6036269" y="918361"/>
                </a:lnTo>
                <a:lnTo>
                  <a:pt x="6033352" y="909615"/>
                </a:lnTo>
                <a:lnTo>
                  <a:pt x="6033352" y="903784"/>
                </a:lnTo>
                <a:lnTo>
                  <a:pt x="6030436" y="900869"/>
                </a:lnTo>
                <a:lnTo>
                  <a:pt x="6042101" y="883376"/>
                </a:lnTo>
                <a:lnTo>
                  <a:pt x="6050849" y="874630"/>
                </a:lnTo>
                <a:lnTo>
                  <a:pt x="6047933" y="874630"/>
                </a:lnTo>
                <a:lnTo>
                  <a:pt x="6045017" y="874630"/>
                </a:lnTo>
                <a:lnTo>
                  <a:pt x="6045017" y="871714"/>
                </a:lnTo>
                <a:lnTo>
                  <a:pt x="6042101" y="868799"/>
                </a:lnTo>
                <a:lnTo>
                  <a:pt x="6045017" y="865883"/>
                </a:lnTo>
                <a:lnTo>
                  <a:pt x="6047933" y="865883"/>
                </a:lnTo>
                <a:lnTo>
                  <a:pt x="6050849" y="862968"/>
                </a:lnTo>
                <a:lnTo>
                  <a:pt x="6056681" y="860053"/>
                </a:lnTo>
                <a:lnTo>
                  <a:pt x="6059597" y="854222"/>
                </a:lnTo>
                <a:lnTo>
                  <a:pt x="6065429" y="848391"/>
                </a:lnTo>
                <a:lnTo>
                  <a:pt x="6071261" y="839645"/>
                </a:lnTo>
                <a:lnTo>
                  <a:pt x="6071261" y="833814"/>
                </a:lnTo>
                <a:lnTo>
                  <a:pt x="6071261" y="827983"/>
                </a:lnTo>
                <a:lnTo>
                  <a:pt x="6068345" y="825067"/>
                </a:lnTo>
                <a:lnTo>
                  <a:pt x="6065429" y="822152"/>
                </a:lnTo>
                <a:lnTo>
                  <a:pt x="6062513" y="819237"/>
                </a:lnTo>
                <a:lnTo>
                  <a:pt x="6056681" y="819237"/>
                </a:lnTo>
                <a:lnTo>
                  <a:pt x="6050849" y="816321"/>
                </a:lnTo>
                <a:lnTo>
                  <a:pt x="6042101" y="813406"/>
                </a:lnTo>
                <a:lnTo>
                  <a:pt x="6036269" y="810490"/>
                </a:lnTo>
                <a:lnTo>
                  <a:pt x="6033352" y="804659"/>
                </a:lnTo>
                <a:lnTo>
                  <a:pt x="6030436" y="801744"/>
                </a:lnTo>
                <a:lnTo>
                  <a:pt x="6030436" y="798829"/>
                </a:lnTo>
                <a:lnTo>
                  <a:pt x="6030436" y="795913"/>
                </a:lnTo>
                <a:lnTo>
                  <a:pt x="6036269" y="795913"/>
                </a:lnTo>
                <a:lnTo>
                  <a:pt x="6042101" y="795913"/>
                </a:lnTo>
                <a:lnTo>
                  <a:pt x="6050849" y="798829"/>
                </a:lnTo>
                <a:lnTo>
                  <a:pt x="6056681" y="801744"/>
                </a:lnTo>
                <a:lnTo>
                  <a:pt x="6062513" y="807575"/>
                </a:lnTo>
                <a:lnTo>
                  <a:pt x="6068345" y="810490"/>
                </a:lnTo>
                <a:lnTo>
                  <a:pt x="6074177" y="810490"/>
                </a:lnTo>
                <a:lnTo>
                  <a:pt x="6074177" y="804659"/>
                </a:lnTo>
                <a:lnTo>
                  <a:pt x="6074177" y="798829"/>
                </a:lnTo>
                <a:lnTo>
                  <a:pt x="6071261" y="792998"/>
                </a:lnTo>
                <a:lnTo>
                  <a:pt x="6065429" y="790082"/>
                </a:lnTo>
                <a:lnTo>
                  <a:pt x="6059597" y="790082"/>
                </a:lnTo>
                <a:lnTo>
                  <a:pt x="6056681" y="787167"/>
                </a:lnTo>
                <a:lnTo>
                  <a:pt x="6053765" y="784251"/>
                </a:lnTo>
                <a:lnTo>
                  <a:pt x="6053765" y="778421"/>
                </a:lnTo>
                <a:lnTo>
                  <a:pt x="6050849" y="772590"/>
                </a:lnTo>
                <a:lnTo>
                  <a:pt x="6050849" y="766759"/>
                </a:lnTo>
                <a:lnTo>
                  <a:pt x="6047933" y="760928"/>
                </a:lnTo>
                <a:lnTo>
                  <a:pt x="6045017" y="755097"/>
                </a:lnTo>
                <a:lnTo>
                  <a:pt x="6042101" y="752182"/>
                </a:lnTo>
                <a:lnTo>
                  <a:pt x="6039185" y="752182"/>
                </a:lnTo>
                <a:lnTo>
                  <a:pt x="6036269" y="755097"/>
                </a:lnTo>
                <a:lnTo>
                  <a:pt x="6033352" y="760928"/>
                </a:lnTo>
                <a:lnTo>
                  <a:pt x="6030436" y="766759"/>
                </a:lnTo>
                <a:lnTo>
                  <a:pt x="6027520" y="769674"/>
                </a:lnTo>
                <a:lnTo>
                  <a:pt x="6027520" y="772590"/>
                </a:lnTo>
                <a:lnTo>
                  <a:pt x="6021688" y="775505"/>
                </a:lnTo>
                <a:lnTo>
                  <a:pt x="6015856" y="775505"/>
                </a:lnTo>
                <a:lnTo>
                  <a:pt x="6010024" y="775505"/>
                </a:lnTo>
                <a:lnTo>
                  <a:pt x="6007108" y="775505"/>
                </a:lnTo>
                <a:lnTo>
                  <a:pt x="6007108" y="772590"/>
                </a:lnTo>
                <a:lnTo>
                  <a:pt x="6010024" y="769674"/>
                </a:lnTo>
                <a:lnTo>
                  <a:pt x="6012940" y="766759"/>
                </a:lnTo>
                <a:lnTo>
                  <a:pt x="6015856" y="760928"/>
                </a:lnTo>
                <a:lnTo>
                  <a:pt x="6021688" y="758013"/>
                </a:lnTo>
                <a:lnTo>
                  <a:pt x="6024604" y="755097"/>
                </a:lnTo>
                <a:lnTo>
                  <a:pt x="6024604" y="752182"/>
                </a:lnTo>
                <a:lnTo>
                  <a:pt x="6024604" y="749266"/>
                </a:lnTo>
                <a:lnTo>
                  <a:pt x="6021688" y="746351"/>
                </a:lnTo>
                <a:lnTo>
                  <a:pt x="6018772" y="743435"/>
                </a:lnTo>
                <a:lnTo>
                  <a:pt x="6015856" y="740520"/>
                </a:lnTo>
                <a:lnTo>
                  <a:pt x="6015856" y="734689"/>
                </a:lnTo>
                <a:lnTo>
                  <a:pt x="6018772" y="731774"/>
                </a:lnTo>
                <a:lnTo>
                  <a:pt x="6021688" y="731774"/>
                </a:lnTo>
                <a:lnTo>
                  <a:pt x="6024604" y="731774"/>
                </a:lnTo>
                <a:lnTo>
                  <a:pt x="6027520" y="731774"/>
                </a:lnTo>
                <a:lnTo>
                  <a:pt x="6027520" y="728858"/>
                </a:lnTo>
                <a:lnTo>
                  <a:pt x="6030436" y="725943"/>
                </a:lnTo>
                <a:lnTo>
                  <a:pt x="6030436" y="723027"/>
                </a:lnTo>
                <a:lnTo>
                  <a:pt x="6030436" y="720112"/>
                </a:lnTo>
                <a:lnTo>
                  <a:pt x="6024604" y="714281"/>
                </a:lnTo>
                <a:lnTo>
                  <a:pt x="6021688" y="708450"/>
                </a:lnTo>
                <a:lnTo>
                  <a:pt x="6018772" y="702619"/>
                </a:lnTo>
                <a:lnTo>
                  <a:pt x="6018772" y="693873"/>
                </a:lnTo>
                <a:lnTo>
                  <a:pt x="6021688" y="685127"/>
                </a:lnTo>
                <a:lnTo>
                  <a:pt x="6018772" y="673465"/>
                </a:lnTo>
                <a:lnTo>
                  <a:pt x="6015856" y="664719"/>
                </a:lnTo>
                <a:lnTo>
                  <a:pt x="6012940" y="655973"/>
                </a:lnTo>
                <a:lnTo>
                  <a:pt x="6010024" y="647226"/>
                </a:lnTo>
                <a:lnTo>
                  <a:pt x="6007108" y="644311"/>
                </a:lnTo>
                <a:lnTo>
                  <a:pt x="6007108" y="641396"/>
                </a:lnTo>
                <a:lnTo>
                  <a:pt x="6007108" y="615157"/>
                </a:lnTo>
                <a:lnTo>
                  <a:pt x="6001276" y="606411"/>
                </a:lnTo>
                <a:lnTo>
                  <a:pt x="5998360" y="597664"/>
                </a:lnTo>
                <a:lnTo>
                  <a:pt x="5995444" y="594749"/>
                </a:lnTo>
                <a:lnTo>
                  <a:pt x="5989611" y="591833"/>
                </a:lnTo>
                <a:lnTo>
                  <a:pt x="5986695" y="591833"/>
                </a:lnTo>
                <a:lnTo>
                  <a:pt x="5983779" y="586002"/>
                </a:lnTo>
                <a:lnTo>
                  <a:pt x="5980863" y="580172"/>
                </a:lnTo>
                <a:lnTo>
                  <a:pt x="5977947" y="577256"/>
                </a:lnTo>
                <a:lnTo>
                  <a:pt x="5975031" y="574341"/>
                </a:lnTo>
                <a:lnTo>
                  <a:pt x="5972115" y="574341"/>
                </a:lnTo>
                <a:lnTo>
                  <a:pt x="5966283" y="574341"/>
                </a:lnTo>
                <a:lnTo>
                  <a:pt x="5957535" y="574341"/>
                </a:lnTo>
                <a:lnTo>
                  <a:pt x="5951702" y="577256"/>
                </a:lnTo>
                <a:lnTo>
                  <a:pt x="5942954" y="577256"/>
                </a:lnTo>
                <a:lnTo>
                  <a:pt x="5934206" y="577256"/>
                </a:lnTo>
                <a:lnTo>
                  <a:pt x="5928374" y="577256"/>
                </a:lnTo>
                <a:lnTo>
                  <a:pt x="5922542" y="580172"/>
                </a:lnTo>
                <a:lnTo>
                  <a:pt x="5916710" y="583087"/>
                </a:lnTo>
                <a:lnTo>
                  <a:pt x="5910877" y="588918"/>
                </a:lnTo>
                <a:lnTo>
                  <a:pt x="5899213" y="594749"/>
                </a:lnTo>
                <a:lnTo>
                  <a:pt x="5893381" y="597664"/>
                </a:lnTo>
                <a:lnTo>
                  <a:pt x="5887549" y="597664"/>
                </a:lnTo>
                <a:lnTo>
                  <a:pt x="5884633" y="597664"/>
                </a:lnTo>
                <a:lnTo>
                  <a:pt x="5881717" y="597664"/>
                </a:lnTo>
                <a:lnTo>
                  <a:pt x="5878801" y="594749"/>
                </a:lnTo>
                <a:lnTo>
                  <a:pt x="5878801" y="591833"/>
                </a:lnTo>
                <a:lnTo>
                  <a:pt x="5875885" y="588918"/>
                </a:lnTo>
                <a:lnTo>
                  <a:pt x="5872968" y="586002"/>
                </a:lnTo>
                <a:lnTo>
                  <a:pt x="5870052" y="583087"/>
                </a:lnTo>
                <a:lnTo>
                  <a:pt x="5864220" y="580172"/>
                </a:lnTo>
                <a:lnTo>
                  <a:pt x="5858388" y="577256"/>
                </a:lnTo>
                <a:lnTo>
                  <a:pt x="5855472" y="577256"/>
                </a:lnTo>
                <a:lnTo>
                  <a:pt x="5852556" y="577256"/>
                </a:lnTo>
                <a:lnTo>
                  <a:pt x="5852556" y="565595"/>
                </a:lnTo>
                <a:lnTo>
                  <a:pt x="5849640" y="565595"/>
                </a:lnTo>
                <a:lnTo>
                  <a:pt x="5846724" y="562679"/>
                </a:lnTo>
                <a:lnTo>
                  <a:pt x="5840892" y="559764"/>
                </a:lnTo>
                <a:lnTo>
                  <a:pt x="5835060" y="556848"/>
                </a:lnTo>
                <a:lnTo>
                  <a:pt x="5832143" y="551017"/>
                </a:lnTo>
                <a:lnTo>
                  <a:pt x="5829227" y="545186"/>
                </a:lnTo>
                <a:lnTo>
                  <a:pt x="5826311" y="542271"/>
                </a:lnTo>
                <a:lnTo>
                  <a:pt x="5829227" y="539356"/>
                </a:lnTo>
                <a:lnTo>
                  <a:pt x="5832143" y="536440"/>
                </a:lnTo>
                <a:lnTo>
                  <a:pt x="5837976" y="533525"/>
                </a:lnTo>
                <a:lnTo>
                  <a:pt x="5840892" y="530609"/>
                </a:lnTo>
                <a:lnTo>
                  <a:pt x="5843808" y="533525"/>
                </a:lnTo>
                <a:lnTo>
                  <a:pt x="5849640" y="536440"/>
                </a:lnTo>
                <a:lnTo>
                  <a:pt x="5852556" y="539356"/>
                </a:lnTo>
                <a:lnTo>
                  <a:pt x="5855472" y="539356"/>
                </a:lnTo>
                <a:lnTo>
                  <a:pt x="5858388" y="539356"/>
                </a:lnTo>
                <a:lnTo>
                  <a:pt x="5858388" y="536440"/>
                </a:lnTo>
                <a:lnTo>
                  <a:pt x="5858388" y="530609"/>
                </a:lnTo>
                <a:lnTo>
                  <a:pt x="5861304" y="527693"/>
                </a:lnTo>
                <a:lnTo>
                  <a:pt x="5861304" y="524778"/>
                </a:lnTo>
                <a:lnTo>
                  <a:pt x="5867136" y="527693"/>
                </a:lnTo>
                <a:lnTo>
                  <a:pt x="5870052" y="530609"/>
                </a:lnTo>
                <a:lnTo>
                  <a:pt x="5875885" y="533525"/>
                </a:lnTo>
                <a:lnTo>
                  <a:pt x="5878801" y="533525"/>
                </a:lnTo>
                <a:lnTo>
                  <a:pt x="5878801" y="530609"/>
                </a:lnTo>
                <a:lnTo>
                  <a:pt x="5878801" y="527693"/>
                </a:lnTo>
                <a:lnTo>
                  <a:pt x="5875885" y="524778"/>
                </a:lnTo>
                <a:lnTo>
                  <a:pt x="5875885" y="521863"/>
                </a:lnTo>
                <a:lnTo>
                  <a:pt x="5878801" y="518947"/>
                </a:lnTo>
                <a:lnTo>
                  <a:pt x="5884633" y="516032"/>
                </a:lnTo>
                <a:lnTo>
                  <a:pt x="5890465" y="513117"/>
                </a:lnTo>
                <a:lnTo>
                  <a:pt x="5890465" y="510201"/>
                </a:lnTo>
                <a:lnTo>
                  <a:pt x="5887549" y="507286"/>
                </a:lnTo>
                <a:lnTo>
                  <a:pt x="5884633" y="504371"/>
                </a:lnTo>
                <a:lnTo>
                  <a:pt x="5881717" y="501455"/>
                </a:lnTo>
                <a:lnTo>
                  <a:pt x="5878801" y="498539"/>
                </a:lnTo>
                <a:lnTo>
                  <a:pt x="5875885" y="501455"/>
                </a:lnTo>
                <a:lnTo>
                  <a:pt x="5872968" y="501455"/>
                </a:lnTo>
                <a:lnTo>
                  <a:pt x="5872968" y="504371"/>
                </a:lnTo>
                <a:lnTo>
                  <a:pt x="5872968" y="507286"/>
                </a:lnTo>
                <a:lnTo>
                  <a:pt x="5864220" y="507286"/>
                </a:lnTo>
                <a:lnTo>
                  <a:pt x="5858388" y="507286"/>
                </a:lnTo>
                <a:lnTo>
                  <a:pt x="5852556" y="507286"/>
                </a:lnTo>
                <a:lnTo>
                  <a:pt x="5849640" y="504371"/>
                </a:lnTo>
                <a:lnTo>
                  <a:pt x="5849640" y="501455"/>
                </a:lnTo>
                <a:lnTo>
                  <a:pt x="5846724" y="498539"/>
                </a:lnTo>
                <a:lnTo>
                  <a:pt x="5843808" y="495624"/>
                </a:lnTo>
                <a:lnTo>
                  <a:pt x="5840892" y="492708"/>
                </a:lnTo>
                <a:lnTo>
                  <a:pt x="5829227" y="483962"/>
                </a:lnTo>
                <a:lnTo>
                  <a:pt x="5823395" y="483962"/>
                </a:lnTo>
                <a:lnTo>
                  <a:pt x="5820479" y="481047"/>
                </a:lnTo>
                <a:lnTo>
                  <a:pt x="5817563" y="475216"/>
                </a:lnTo>
                <a:lnTo>
                  <a:pt x="5814647" y="469385"/>
                </a:lnTo>
                <a:lnTo>
                  <a:pt x="5817563" y="463554"/>
                </a:lnTo>
                <a:lnTo>
                  <a:pt x="5820479" y="460639"/>
                </a:lnTo>
                <a:lnTo>
                  <a:pt x="5823395" y="460639"/>
                </a:lnTo>
                <a:lnTo>
                  <a:pt x="5823395" y="457723"/>
                </a:lnTo>
                <a:lnTo>
                  <a:pt x="5826311" y="457723"/>
                </a:lnTo>
                <a:lnTo>
                  <a:pt x="5829227" y="454808"/>
                </a:lnTo>
                <a:lnTo>
                  <a:pt x="5829227" y="451893"/>
                </a:lnTo>
                <a:lnTo>
                  <a:pt x="5835060" y="448977"/>
                </a:lnTo>
                <a:lnTo>
                  <a:pt x="5837976" y="446062"/>
                </a:lnTo>
                <a:lnTo>
                  <a:pt x="5843808" y="446062"/>
                </a:lnTo>
                <a:lnTo>
                  <a:pt x="5846724" y="446062"/>
                </a:lnTo>
                <a:lnTo>
                  <a:pt x="5855472" y="446062"/>
                </a:lnTo>
                <a:lnTo>
                  <a:pt x="5861304" y="443147"/>
                </a:lnTo>
                <a:lnTo>
                  <a:pt x="5870052" y="437315"/>
                </a:lnTo>
                <a:lnTo>
                  <a:pt x="5875885" y="434400"/>
                </a:lnTo>
                <a:lnTo>
                  <a:pt x="5875885" y="431485"/>
                </a:lnTo>
                <a:lnTo>
                  <a:pt x="5878801" y="428569"/>
                </a:lnTo>
                <a:lnTo>
                  <a:pt x="5881717" y="428569"/>
                </a:lnTo>
                <a:lnTo>
                  <a:pt x="5884633" y="428569"/>
                </a:lnTo>
                <a:lnTo>
                  <a:pt x="5890465" y="428569"/>
                </a:lnTo>
                <a:lnTo>
                  <a:pt x="5893381" y="428569"/>
                </a:lnTo>
                <a:lnTo>
                  <a:pt x="5896297" y="425653"/>
                </a:lnTo>
                <a:lnTo>
                  <a:pt x="5896297" y="419823"/>
                </a:lnTo>
                <a:lnTo>
                  <a:pt x="5899213" y="416908"/>
                </a:lnTo>
                <a:lnTo>
                  <a:pt x="5905045" y="416908"/>
                </a:lnTo>
                <a:lnTo>
                  <a:pt x="5907961" y="416908"/>
                </a:lnTo>
                <a:lnTo>
                  <a:pt x="5910877" y="413992"/>
                </a:lnTo>
                <a:lnTo>
                  <a:pt x="5913793" y="411077"/>
                </a:lnTo>
                <a:lnTo>
                  <a:pt x="5913793" y="405246"/>
                </a:lnTo>
                <a:lnTo>
                  <a:pt x="5913793" y="399414"/>
                </a:lnTo>
                <a:lnTo>
                  <a:pt x="5913793" y="396499"/>
                </a:lnTo>
                <a:lnTo>
                  <a:pt x="5910877" y="390668"/>
                </a:lnTo>
                <a:lnTo>
                  <a:pt x="5910877" y="384838"/>
                </a:lnTo>
                <a:lnTo>
                  <a:pt x="5913793" y="379006"/>
                </a:lnTo>
                <a:lnTo>
                  <a:pt x="5913793" y="376091"/>
                </a:lnTo>
                <a:lnTo>
                  <a:pt x="5913793" y="370260"/>
                </a:lnTo>
                <a:lnTo>
                  <a:pt x="5913793" y="367345"/>
                </a:lnTo>
                <a:lnTo>
                  <a:pt x="5913793" y="364429"/>
                </a:lnTo>
                <a:lnTo>
                  <a:pt x="5905045" y="364429"/>
                </a:lnTo>
                <a:lnTo>
                  <a:pt x="5899213" y="361514"/>
                </a:lnTo>
                <a:lnTo>
                  <a:pt x="5893381" y="361514"/>
                </a:lnTo>
                <a:lnTo>
                  <a:pt x="5887549" y="358599"/>
                </a:lnTo>
                <a:lnTo>
                  <a:pt x="5884633" y="352768"/>
                </a:lnTo>
                <a:lnTo>
                  <a:pt x="5884633" y="346937"/>
                </a:lnTo>
                <a:lnTo>
                  <a:pt x="5887549" y="344021"/>
                </a:lnTo>
                <a:lnTo>
                  <a:pt x="5890465" y="341106"/>
                </a:lnTo>
                <a:lnTo>
                  <a:pt x="5896297" y="335275"/>
                </a:lnTo>
                <a:lnTo>
                  <a:pt x="5896297" y="329444"/>
                </a:lnTo>
                <a:lnTo>
                  <a:pt x="5896297" y="326529"/>
                </a:lnTo>
                <a:lnTo>
                  <a:pt x="5896297" y="323613"/>
                </a:lnTo>
                <a:lnTo>
                  <a:pt x="5913793" y="320698"/>
                </a:lnTo>
                <a:lnTo>
                  <a:pt x="5916710" y="320698"/>
                </a:lnTo>
                <a:lnTo>
                  <a:pt x="5919626" y="317782"/>
                </a:lnTo>
                <a:lnTo>
                  <a:pt x="5922542" y="314867"/>
                </a:lnTo>
                <a:lnTo>
                  <a:pt x="5922542" y="311952"/>
                </a:lnTo>
                <a:lnTo>
                  <a:pt x="5925458" y="311952"/>
                </a:lnTo>
                <a:lnTo>
                  <a:pt x="5945870" y="311952"/>
                </a:lnTo>
                <a:lnTo>
                  <a:pt x="5951702" y="311952"/>
                </a:lnTo>
                <a:lnTo>
                  <a:pt x="5954618" y="306121"/>
                </a:lnTo>
                <a:lnTo>
                  <a:pt x="5954618" y="303206"/>
                </a:lnTo>
                <a:lnTo>
                  <a:pt x="5954618" y="297375"/>
                </a:lnTo>
                <a:lnTo>
                  <a:pt x="5954618" y="294459"/>
                </a:lnTo>
                <a:lnTo>
                  <a:pt x="5954618" y="282797"/>
                </a:lnTo>
                <a:lnTo>
                  <a:pt x="5954618" y="274051"/>
                </a:lnTo>
                <a:lnTo>
                  <a:pt x="5954618" y="271135"/>
                </a:lnTo>
                <a:lnTo>
                  <a:pt x="5951702" y="268221"/>
                </a:lnTo>
                <a:lnTo>
                  <a:pt x="5954618" y="262389"/>
                </a:lnTo>
                <a:lnTo>
                  <a:pt x="5954618" y="259474"/>
                </a:lnTo>
                <a:lnTo>
                  <a:pt x="5957535" y="253643"/>
                </a:lnTo>
                <a:lnTo>
                  <a:pt x="5963367" y="250727"/>
                </a:lnTo>
                <a:lnTo>
                  <a:pt x="5963367" y="247812"/>
                </a:lnTo>
                <a:lnTo>
                  <a:pt x="5966283" y="247812"/>
                </a:lnTo>
                <a:lnTo>
                  <a:pt x="6001276" y="236150"/>
                </a:lnTo>
                <a:lnTo>
                  <a:pt x="6036269" y="227404"/>
                </a:lnTo>
                <a:lnTo>
                  <a:pt x="6062513" y="244897"/>
                </a:lnTo>
                <a:lnTo>
                  <a:pt x="6056681" y="236150"/>
                </a:lnTo>
                <a:lnTo>
                  <a:pt x="6053765" y="230320"/>
                </a:lnTo>
                <a:lnTo>
                  <a:pt x="6050849" y="221574"/>
                </a:lnTo>
                <a:lnTo>
                  <a:pt x="6053765" y="215742"/>
                </a:lnTo>
                <a:lnTo>
                  <a:pt x="6053765" y="212827"/>
                </a:lnTo>
                <a:lnTo>
                  <a:pt x="6056681" y="212827"/>
                </a:lnTo>
                <a:lnTo>
                  <a:pt x="6085842" y="204081"/>
                </a:lnTo>
                <a:lnTo>
                  <a:pt x="6109170" y="224488"/>
                </a:lnTo>
                <a:lnTo>
                  <a:pt x="6100422" y="192419"/>
                </a:lnTo>
                <a:lnTo>
                  <a:pt x="6115002" y="189503"/>
                </a:lnTo>
                <a:lnTo>
                  <a:pt x="6147079" y="215742"/>
                </a:lnTo>
                <a:lnTo>
                  <a:pt x="6144163" y="204081"/>
                </a:lnTo>
                <a:lnTo>
                  <a:pt x="6141247" y="195335"/>
                </a:lnTo>
                <a:lnTo>
                  <a:pt x="6135415" y="189503"/>
                </a:lnTo>
                <a:lnTo>
                  <a:pt x="6132499" y="183673"/>
                </a:lnTo>
                <a:lnTo>
                  <a:pt x="6126667" y="180757"/>
                </a:lnTo>
                <a:lnTo>
                  <a:pt x="6123751" y="177842"/>
                </a:lnTo>
                <a:lnTo>
                  <a:pt x="6164576" y="151603"/>
                </a:lnTo>
                <a:lnTo>
                  <a:pt x="6190820" y="139942"/>
                </a:lnTo>
                <a:close/>
                <a:moveTo>
                  <a:pt x="793171" y="122449"/>
                </a:moveTo>
                <a:lnTo>
                  <a:pt x="819415" y="137026"/>
                </a:lnTo>
                <a:lnTo>
                  <a:pt x="839828" y="139941"/>
                </a:lnTo>
                <a:lnTo>
                  <a:pt x="842744" y="122449"/>
                </a:lnTo>
                <a:lnTo>
                  <a:pt x="895233" y="151604"/>
                </a:lnTo>
                <a:lnTo>
                  <a:pt x="927310" y="157434"/>
                </a:lnTo>
                <a:lnTo>
                  <a:pt x="938974" y="183673"/>
                </a:lnTo>
                <a:lnTo>
                  <a:pt x="877736" y="259473"/>
                </a:lnTo>
                <a:lnTo>
                  <a:pt x="854409" y="250727"/>
                </a:lnTo>
                <a:lnTo>
                  <a:pt x="833997" y="250727"/>
                </a:lnTo>
                <a:lnTo>
                  <a:pt x="819415" y="250727"/>
                </a:lnTo>
                <a:lnTo>
                  <a:pt x="813584" y="250727"/>
                </a:lnTo>
                <a:lnTo>
                  <a:pt x="807751" y="247812"/>
                </a:lnTo>
                <a:lnTo>
                  <a:pt x="801919" y="241981"/>
                </a:lnTo>
                <a:lnTo>
                  <a:pt x="799004" y="239066"/>
                </a:lnTo>
                <a:lnTo>
                  <a:pt x="796087" y="230319"/>
                </a:lnTo>
                <a:lnTo>
                  <a:pt x="796087" y="224488"/>
                </a:lnTo>
                <a:lnTo>
                  <a:pt x="801919" y="218658"/>
                </a:lnTo>
                <a:lnTo>
                  <a:pt x="804835" y="212827"/>
                </a:lnTo>
                <a:lnTo>
                  <a:pt x="807751" y="209912"/>
                </a:lnTo>
                <a:lnTo>
                  <a:pt x="804835" y="206996"/>
                </a:lnTo>
                <a:lnTo>
                  <a:pt x="801919" y="204080"/>
                </a:lnTo>
                <a:lnTo>
                  <a:pt x="799004" y="204080"/>
                </a:lnTo>
                <a:lnTo>
                  <a:pt x="793171" y="204080"/>
                </a:lnTo>
                <a:lnTo>
                  <a:pt x="787339" y="201165"/>
                </a:lnTo>
                <a:lnTo>
                  <a:pt x="781507" y="201165"/>
                </a:lnTo>
                <a:lnTo>
                  <a:pt x="778591" y="198250"/>
                </a:lnTo>
                <a:lnTo>
                  <a:pt x="775675" y="195334"/>
                </a:lnTo>
                <a:lnTo>
                  <a:pt x="769842" y="189503"/>
                </a:lnTo>
                <a:lnTo>
                  <a:pt x="766926" y="180758"/>
                </a:lnTo>
                <a:lnTo>
                  <a:pt x="764011" y="174926"/>
                </a:lnTo>
                <a:lnTo>
                  <a:pt x="761095" y="169095"/>
                </a:lnTo>
                <a:lnTo>
                  <a:pt x="781507" y="151604"/>
                </a:lnTo>
                <a:close/>
                <a:moveTo>
                  <a:pt x="5041889" y="122448"/>
                </a:moveTo>
                <a:lnTo>
                  <a:pt x="5047721" y="122448"/>
                </a:lnTo>
                <a:lnTo>
                  <a:pt x="5050637" y="122448"/>
                </a:lnTo>
                <a:lnTo>
                  <a:pt x="5053553" y="125364"/>
                </a:lnTo>
                <a:lnTo>
                  <a:pt x="5056469" y="125364"/>
                </a:lnTo>
                <a:lnTo>
                  <a:pt x="5059385" y="128280"/>
                </a:lnTo>
                <a:lnTo>
                  <a:pt x="5062301" y="131194"/>
                </a:lnTo>
                <a:lnTo>
                  <a:pt x="5065217" y="137025"/>
                </a:lnTo>
                <a:lnTo>
                  <a:pt x="5065217" y="142856"/>
                </a:lnTo>
                <a:lnTo>
                  <a:pt x="5065217" y="151603"/>
                </a:lnTo>
                <a:lnTo>
                  <a:pt x="5065217" y="157433"/>
                </a:lnTo>
                <a:lnTo>
                  <a:pt x="5062301" y="160349"/>
                </a:lnTo>
                <a:lnTo>
                  <a:pt x="5056469" y="163265"/>
                </a:lnTo>
                <a:lnTo>
                  <a:pt x="5053553" y="160349"/>
                </a:lnTo>
                <a:lnTo>
                  <a:pt x="5047721" y="160349"/>
                </a:lnTo>
                <a:lnTo>
                  <a:pt x="5041889" y="157433"/>
                </a:lnTo>
                <a:lnTo>
                  <a:pt x="5038972" y="154518"/>
                </a:lnTo>
                <a:lnTo>
                  <a:pt x="5036056" y="151603"/>
                </a:lnTo>
                <a:lnTo>
                  <a:pt x="5033140" y="139941"/>
                </a:lnTo>
                <a:lnTo>
                  <a:pt x="5036056" y="134110"/>
                </a:lnTo>
                <a:lnTo>
                  <a:pt x="5036056" y="128280"/>
                </a:lnTo>
                <a:lnTo>
                  <a:pt x="5038972" y="125364"/>
                </a:lnTo>
                <a:close/>
                <a:moveTo>
                  <a:pt x="5558034" y="78717"/>
                </a:moveTo>
                <a:lnTo>
                  <a:pt x="5560950" y="78717"/>
                </a:lnTo>
                <a:lnTo>
                  <a:pt x="5563866" y="78717"/>
                </a:lnTo>
                <a:lnTo>
                  <a:pt x="5566782" y="78717"/>
                </a:lnTo>
                <a:lnTo>
                  <a:pt x="5566782" y="81633"/>
                </a:lnTo>
                <a:lnTo>
                  <a:pt x="5569698" y="81633"/>
                </a:lnTo>
                <a:lnTo>
                  <a:pt x="5566782" y="84548"/>
                </a:lnTo>
                <a:lnTo>
                  <a:pt x="5569698" y="87463"/>
                </a:lnTo>
                <a:lnTo>
                  <a:pt x="5572614" y="90379"/>
                </a:lnTo>
                <a:lnTo>
                  <a:pt x="5575530" y="93295"/>
                </a:lnTo>
                <a:lnTo>
                  <a:pt x="5578446" y="96209"/>
                </a:lnTo>
                <a:lnTo>
                  <a:pt x="5584278" y="99125"/>
                </a:lnTo>
                <a:lnTo>
                  <a:pt x="5587194" y="102041"/>
                </a:lnTo>
                <a:lnTo>
                  <a:pt x="5593026" y="104956"/>
                </a:lnTo>
                <a:lnTo>
                  <a:pt x="5595942" y="110787"/>
                </a:lnTo>
                <a:lnTo>
                  <a:pt x="5598858" y="116618"/>
                </a:lnTo>
                <a:lnTo>
                  <a:pt x="5601774" y="119533"/>
                </a:lnTo>
                <a:lnTo>
                  <a:pt x="5604690" y="122448"/>
                </a:lnTo>
                <a:lnTo>
                  <a:pt x="5610522" y="131195"/>
                </a:lnTo>
                <a:lnTo>
                  <a:pt x="5616355" y="139941"/>
                </a:lnTo>
                <a:lnTo>
                  <a:pt x="5619271" y="148687"/>
                </a:lnTo>
                <a:lnTo>
                  <a:pt x="5622187" y="154518"/>
                </a:lnTo>
                <a:lnTo>
                  <a:pt x="5622187" y="160349"/>
                </a:lnTo>
                <a:lnTo>
                  <a:pt x="5622187" y="163265"/>
                </a:lnTo>
                <a:lnTo>
                  <a:pt x="5622187" y="172011"/>
                </a:lnTo>
                <a:lnTo>
                  <a:pt x="5622187" y="177841"/>
                </a:lnTo>
                <a:lnTo>
                  <a:pt x="5622187" y="183672"/>
                </a:lnTo>
                <a:lnTo>
                  <a:pt x="5619271" y="186588"/>
                </a:lnTo>
                <a:lnTo>
                  <a:pt x="5616355" y="192418"/>
                </a:lnTo>
                <a:lnTo>
                  <a:pt x="5613438" y="195334"/>
                </a:lnTo>
                <a:lnTo>
                  <a:pt x="5616355" y="195334"/>
                </a:lnTo>
                <a:lnTo>
                  <a:pt x="5619271" y="195334"/>
                </a:lnTo>
                <a:lnTo>
                  <a:pt x="5622187" y="195334"/>
                </a:lnTo>
                <a:lnTo>
                  <a:pt x="5628019" y="192418"/>
                </a:lnTo>
                <a:lnTo>
                  <a:pt x="5630935" y="192418"/>
                </a:lnTo>
                <a:lnTo>
                  <a:pt x="5636767" y="195334"/>
                </a:lnTo>
                <a:lnTo>
                  <a:pt x="5639683" y="201165"/>
                </a:lnTo>
                <a:lnTo>
                  <a:pt x="5639683" y="212826"/>
                </a:lnTo>
                <a:lnTo>
                  <a:pt x="5639683" y="224488"/>
                </a:lnTo>
                <a:lnTo>
                  <a:pt x="5636767" y="230319"/>
                </a:lnTo>
                <a:lnTo>
                  <a:pt x="5633851" y="236150"/>
                </a:lnTo>
                <a:lnTo>
                  <a:pt x="5633851" y="239065"/>
                </a:lnTo>
                <a:lnTo>
                  <a:pt x="5630935" y="241981"/>
                </a:lnTo>
                <a:lnTo>
                  <a:pt x="5625103" y="247812"/>
                </a:lnTo>
                <a:lnTo>
                  <a:pt x="5622187" y="253643"/>
                </a:lnTo>
                <a:lnTo>
                  <a:pt x="5616355" y="262389"/>
                </a:lnTo>
                <a:lnTo>
                  <a:pt x="5616355" y="268220"/>
                </a:lnTo>
                <a:lnTo>
                  <a:pt x="5613438" y="274051"/>
                </a:lnTo>
                <a:lnTo>
                  <a:pt x="5610522" y="282797"/>
                </a:lnTo>
                <a:lnTo>
                  <a:pt x="5607606" y="285712"/>
                </a:lnTo>
                <a:lnTo>
                  <a:pt x="5604690" y="288628"/>
                </a:lnTo>
                <a:lnTo>
                  <a:pt x="5598858" y="291544"/>
                </a:lnTo>
                <a:lnTo>
                  <a:pt x="5595942" y="291544"/>
                </a:lnTo>
                <a:lnTo>
                  <a:pt x="5593026" y="291544"/>
                </a:lnTo>
                <a:lnTo>
                  <a:pt x="5590110" y="291544"/>
                </a:lnTo>
                <a:lnTo>
                  <a:pt x="5584278" y="291544"/>
                </a:lnTo>
                <a:lnTo>
                  <a:pt x="5578446" y="291544"/>
                </a:lnTo>
                <a:lnTo>
                  <a:pt x="5572614" y="288628"/>
                </a:lnTo>
                <a:lnTo>
                  <a:pt x="5563866" y="285712"/>
                </a:lnTo>
                <a:lnTo>
                  <a:pt x="5558034" y="282797"/>
                </a:lnTo>
                <a:lnTo>
                  <a:pt x="5558034" y="276966"/>
                </a:lnTo>
                <a:lnTo>
                  <a:pt x="5555118" y="271135"/>
                </a:lnTo>
                <a:lnTo>
                  <a:pt x="5555118" y="268220"/>
                </a:lnTo>
                <a:lnTo>
                  <a:pt x="5558034" y="265304"/>
                </a:lnTo>
                <a:lnTo>
                  <a:pt x="5558034" y="262389"/>
                </a:lnTo>
                <a:lnTo>
                  <a:pt x="5555118" y="253643"/>
                </a:lnTo>
                <a:lnTo>
                  <a:pt x="5555118" y="247812"/>
                </a:lnTo>
                <a:lnTo>
                  <a:pt x="5555118" y="241981"/>
                </a:lnTo>
                <a:lnTo>
                  <a:pt x="5558034" y="239065"/>
                </a:lnTo>
                <a:lnTo>
                  <a:pt x="5558034" y="236150"/>
                </a:lnTo>
                <a:lnTo>
                  <a:pt x="5560950" y="236150"/>
                </a:lnTo>
                <a:lnTo>
                  <a:pt x="5560950" y="233234"/>
                </a:lnTo>
                <a:lnTo>
                  <a:pt x="5563866" y="227404"/>
                </a:lnTo>
                <a:lnTo>
                  <a:pt x="5560950" y="224488"/>
                </a:lnTo>
                <a:lnTo>
                  <a:pt x="5560950" y="221573"/>
                </a:lnTo>
                <a:lnTo>
                  <a:pt x="5560950" y="218658"/>
                </a:lnTo>
                <a:lnTo>
                  <a:pt x="5560950" y="212826"/>
                </a:lnTo>
                <a:lnTo>
                  <a:pt x="5558034" y="206996"/>
                </a:lnTo>
                <a:lnTo>
                  <a:pt x="5555118" y="204080"/>
                </a:lnTo>
                <a:lnTo>
                  <a:pt x="5552201" y="201165"/>
                </a:lnTo>
                <a:lnTo>
                  <a:pt x="5549285" y="201165"/>
                </a:lnTo>
                <a:lnTo>
                  <a:pt x="5546369" y="201165"/>
                </a:lnTo>
                <a:lnTo>
                  <a:pt x="5543453" y="201165"/>
                </a:lnTo>
                <a:lnTo>
                  <a:pt x="5549285" y="192418"/>
                </a:lnTo>
                <a:lnTo>
                  <a:pt x="5543453" y="183672"/>
                </a:lnTo>
                <a:lnTo>
                  <a:pt x="5540537" y="174926"/>
                </a:lnTo>
                <a:lnTo>
                  <a:pt x="5540537" y="169095"/>
                </a:lnTo>
                <a:lnTo>
                  <a:pt x="5540537" y="166180"/>
                </a:lnTo>
                <a:lnTo>
                  <a:pt x="5540537" y="163265"/>
                </a:lnTo>
                <a:lnTo>
                  <a:pt x="5543453" y="160349"/>
                </a:lnTo>
                <a:lnTo>
                  <a:pt x="5543453" y="157433"/>
                </a:lnTo>
                <a:lnTo>
                  <a:pt x="5543453" y="154518"/>
                </a:lnTo>
                <a:lnTo>
                  <a:pt x="5543453" y="145772"/>
                </a:lnTo>
                <a:lnTo>
                  <a:pt x="5543453" y="137026"/>
                </a:lnTo>
                <a:lnTo>
                  <a:pt x="5546369" y="125364"/>
                </a:lnTo>
                <a:lnTo>
                  <a:pt x="5546369" y="116618"/>
                </a:lnTo>
                <a:lnTo>
                  <a:pt x="5549285" y="110787"/>
                </a:lnTo>
                <a:lnTo>
                  <a:pt x="5552201" y="107871"/>
                </a:lnTo>
                <a:lnTo>
                  <a:pt x="5555118" y="107871"/>
                </a:lnTo>
                <a:lnTo>
                  <a:pt x="5558034" y="102041"/>
                </a:lnTo>
                <a:lnTo>
                  <a:pt x="5558034" y="96209"/>
                </a:lnTo>
                <a:lnTo>
                  <a:pt x="5558034" y="93295"/>
                </a:lnTo>
                <a:lnTo>
                  <a:pt x="5555118" y="90379"/>
                </a:lnTo>
                <a:lnTo>
                  <a:pt x="5555118" y="87463"/>
                </a:lnTo>
                <a:lnTo>
                  <a:pt x="5555118" y="81633"/>
                </a:lnTo>
                <a:close/>
                <a:moveTo>
                  <a:pt x="5111874" y="67055"/>
                </a:moveTo>
                <a:lnTo>
                  <a:pt x="5117706" y="67055"/>
                </a:lnTo>
                <a:lnTo>
                  <a:pt x="5123538" y="69971"/>
                </a:lnTo>
                <a:lnTo>
                  <a:pt x="5126454" y="69971"/>
                </a:lnTo>
                <a:lnTo>
                  <a:pt x="5129370" y="69971"/>
                </a:lnTo>
                <a:lnTo>
                  <a:pt x="5155615" y="87463"/>
                </a:lnTo>
                <a:lnTo>
                  <a:pt x="5161447" y="90379"/>
                </a:lnTo>
                <a:lnTo>
                  <a:pt x="5167279" y="96209"/>
                </a:lnTo>
                <a:lnTo>
                  <a:pt x="5170195" y="99125"/>
                </a:lnTo>
                <a:lnTo>
                  <a:pt x="5170195" y="104956"/>
                </a:lnTo>
                <a:lnTo>
                  <a:pt x="5167279" y="107871"/>
                </a:lnTo>
                <a:lnTo>
                  <a:pt x="5164363" y="110786"/>
                </a:lnTo>
                <a:lnTo>
                  <a:pt x="5161447" y="113702"/>
                </a:lnTo>
                <a:lnTo>
                  <a:pt x="5146867" y="125364"/>
                </a:lnTo>
                <a:lnTo>
                  <a:pt x="5132286" y="128280"/>
                </a:lnTo>
                <a:lnTo>
                  <a:pt x="5123538" y="122448"/>
                </a:lnTo>
                <a:lnTo>
                  <a:pt x="5117706" y="116618"/>
                </a:lnTo>
                <a:lnTo>
                  <a:pt x="5114790" y="113702"/>
                </a:lnTo>
                <a:lnTo>
                  <a:pt x="5108958" y="107871"/>
                </a:lnTo>
                <a:lnTo>
                  <a:pt x="5103126" y="104956"/>
                </a:lnTo>
                <a:lnTo>
                  <a:pt x="5097294" y="107871"/>
                </a:lnTo>
                <a:lnTo>
                  <a:pt x="5094378" y="110786"/>
                </a:lnTo>
                <a:lnTo>
                  <a:pt x="5088546" y="116618"/>
                </a:lnTo>
                <a:lnTo>
                  <a:pt x="5088546" y="119533"/>
                </a:lnTo>
                <a:lnTo>
                  <a:pt x="5085630" y="119533"/>
                </a:lnTo>
                <a:lnTo>
                  <a:pt x="5076881" y="116618"/>
                </a:lnTo>
                <a:lnTo>
                  <a:pt x="5073965" y="110786"/>
                </a:lnTo>
                <a:lnTo>
                  <a:pt x="5071049" y="104956"/>
                </a:lnTo>
                <a:lnTo>
                  <a:pt x="5071049" y="102040"/>
                </a:lnTo>
                <a:lnTo>
                  <a:pt x="5073965" y="96209"/>
                </a:lnTo>
                <a:lnTo>
                  <a:pt x="5076881" y="93294"/>
                </a:lnTo>
                <a:lnTo>
                  <a:pt x="5082713" y="87463"/>
                </a:lnTo>
                <a:lnTo>
                  <a:pt x="5085630" y="87463"/>
                </a:lnTo>
                <a:lnTo>
                  <a:pt x="5088546" y="84548"/>
                </a:lnTo>
                <a:lnTo>
                  <a:pt x="5097294" y="75801"/>
                </a:lnTo>
                <a:lnTo>
                  <a:pt x="5106042" y="69971"/>
                </a:lnTo>
                <a:close/>
                <a:moveTo>
                  <a:pt x="5374321" y="64139"/>
                </a:moveTo>
                <a:lnTo>
                  <a:pt x="5377237" y="64139"/>
                </a:lnTo>
                <a:lnTo>
                  <a:pt x="5380153" y="64139"/>
                </a:lnTo>
                <a:lnTo>
                  <a:pt x="5412229" y="122448"/>
                </a:lnTo>
                <a:lnTo>
                  <a:pt x="5409313" y="137025"/>
                </a:lnTo>
                <a:lnTo>
                  <a:pt x="5397649" y="142856"/>
                </a:lnTo>
                <a:lnTo>
                  <a:pt x="5383069" y="142856"/>
                </a:lnTo>
                <a:lnTo>
                  <a:pt x="5371405" y="139940"/>
                </a:lnTo>
                <a:lnTo>
                  <a:pt x="5359740" y="134110"/>
                </a:lnTo>
                <a:lnTo>
                  <a:pt x="5356824" y="134110"/>
                </a:lnTo>
                <a:lnTo>
                  <a:pt x="5359740" y="99124"/>
                </a:lnTo>
                <a:lnTo>
                  <a:pt x="5359740" y="87463"/>
                </a:lnTo>
                <a:lnTo>
                  <a:pt x="5362656" y="78717"/>
                </a:lnTo>
                <a:lnTo>
                  <a:pt x="5365572" y="72885"/>
                </a:lnTo>
                <a:lnTo>
                  <a:pt x="5368488" y="67055"/>
                </a:lnTo>
                <a:close/>
                <a:moveTo>
                  <a:pt x="5797151" y="43731"/>
                </a:moveTo>
                <a:lnTo>
                  <a:pt x="5802983" y="43731"/>
                </a:lnTo>
                <a:lnTo>
                  <a:pt x="5808815" y="43731"/>
                </a:lnTo>
                <a:lnTo>
                  <a:pt x="5823395" y="46646"/>
                </a:lnTo>
                <a:lnTo>
                  <a:pt x="5840892" y="46646"/>
                </a:lnTo>
                <a:lnTo>
                  <a:pt x="5855472" y="49562"/>
                </a:lnTo>
                <a:lnTo>
                  <a:pt x="5861304" y="49562"/>
                </a:lnTo>
                <a:lnTo>
                  <a:pt x="5861304" y="64139"/>
                </a:lnTo>
                <a:lnTo>
                  <a:pt x="5870052" y="55393"/>
                </a:lnTo>
                <a:lnTo>
                  <a:pt x="5875884" y="52477"/>
                </a:lnTo>
                <a:lnTo>
                  <a:pt x="5881717" y="52477"/>
                </a:lnTo>
                <a:lnTo>
                  <a:pt x="5887549" y="55393"/>
                </a:lnTo>
                <a:lnTo>
                  <a:pt x="5893381" y="55393"/>
                </a:lnTo>
                <a:lnTo>
                  <a:pt x="5899213" y="61224"/>
                </a:lnTo>
                <a:lnTo>
                  <a:pt x="5902129" y="67055"/>
                </a:lnTo>
                <a:lnTo>
                  <a:pt x="5907961" y="72885"/>
                </a:lnTo>
                <a:lnTo>
                  <a:pt x="5913793" y="75801"/>
                </a:lnTo>
                <a:lnTo>
                  <a:pt x="5916709" y="81632"/>
                </a:lnTo>
                <a:lnTo>
                  <a:pt x="5913793" y="84547"/>
                </a:lnTo>
                <a:lnTo>
                  <a:pt x="5910877" y="87463"/>
                </a:lnTo>
                <a:lnTo>
                  <a:pt x="5913793" y="87463"/>
                </a:lnTo>
                <a:lnTo>
                  <a:pt x="5913793" y="84547"/>
                </a:lnTo>
                <a:lnTo>
                  <a:pt x="5919626" y="84547"/>
                </a:lnTo>
                <a:lnTo>
                  <a:pt x="5922542" y="87463"/>
                </a:lnTo>
                <a:lnTo>
                  <a:pt x="5928374" y="96209"/>
                </a:lnTo>
                <a:lnTo>
                  <a:pt x="5931290" y="102040"/>
                </a:lnTo>
                <a:lnTo>
                  <a:pt x="5928374" y="110786"/>
                </a:lnTo>
                <a:lnTo>
                  <a:pt x="5925458" y="119532"/>
                </a:lnTo>
                <a:lnTo>
                  <a:pt x="5922542" y="125363"/>
                </a:lnTo>
                <a:lnTo>
                  <a:pt x="5925458" y="131194"/>
                </a:lnTo>
                <a:lnTo>
                  <a:pt x="5925458" y="137025"/>
                </a:lnTo>
                <a:lnTo>
                  <a:pt x="5928374" y="139940"/>
                </a:lnTo>
                <a:lnTo>
                  <a:pt x="5931290" y="142856"/>
                </a:lnTo>
                <a:lnTo>
                  <a:pt x="5940038" y="160349"/>
                </a:lnTo>
                <a:lnTo>
                  <a:pt x="5931290" y="163264"/>
                </a:lnTo>
                <a:lnTo>
                  <a:pt x="5922542" y="166179"/>
                </a:lnTo>
                <a:lnTo>
                  <a:pt x="5916709" y="166179"/>
                </a:lnTo>
                <a:lnTo>
                  <a:pt x="5910877" y="163264"/>
                </a:lnTo>
                <a:lnTo>
                  <a:pt x="5907961" y="163264"/>
                </a:lnTo>
                <a:lnTo>
                  <a:pt x="5905045" y="160349"/>
                </a:lnTo>
                <a:lnTo>
                  <a:pt x="5899213" y="160349"/>
                </a:lnTo>
                <a:lnTo>
                  <a:pt x="5896297" y="160349"/>
                </a:lnTo>
                <a:lnTo>
                  <a:pt x="5893381" y="160349"/>
                </a:lnTo>
                <a:lnTo>
                  <a:pt x="5893381" y="163264"/>
                </a:lnTo>
                <a:lnTo>
                  <a:pt x="5893381" y="166179"/>
                </a:lnTo>
                <a:lnTo>
                  <a:pt x="5896297" y="166179"/>
                </a:lnTo>
                <a:lnTo>
                  <a:pt x="5899213" y="169095"/>
                </a:lnTo>
                <a:lnTo>
                  <a:pt x="5899213" y="172010"/>
                </a:lnTo>
                <a:lnTo>
                  <a:pt x="5902129" y="174925"/>
                </a:lnTo>
                <a:lnTo>
                  <a:pt x="5899213" y="177841"/>
                </a:lnTo>
                <a:lnTo>
                  <a:pt x="5896297" y="177841"/>
                </a:lnTo>
                <a:lnTo>
                  <a:pt x="5893381" y="177841"/>
                </a:lnTo>
                <a:lnTo>
                  <a:pt x="5890465" y="177841"/>
                </a:lnTo>
                <a:lnTo>
                  <a:pt x="5887549" y="180756"/>
                </a:lnTo>
                <a:lnTo>
                  <a:pt x="5887549" y="183672"/>
                </a:lnTo>
                <a:lnTo>
                  <a:pt x="5905045" y="183672"/>
                </a:lnTo>
                <a:lnTo>
                  <a:pt x="5910877" y="186587"/>
                </a:lnTo>
                <a:lnTo>
                  <a:pt x="5907961" y="189503"/>
                </a:lnTo>
                <a:lnTo>
                  <a:pt x="5905045" y="192418"/>
                </a:lnTo>
                <a:lnTo>
                  <a:pt x="5902129" y="192418"/>
                </a:lnTo>
                <a:lnTo>
                  <a:pt x="5899213" y="195334"/>
                </a:lnTo>
                <a:lnTo>
                  <a:pt x="5899213" y="198250"/>
                </a:lnTo>
                <a:lnTo>
                  <a:pt x="5902129" y="198250"/>
                </a:lnTo>
                <a:lnTo>
                  <a:pt x="5902129" y="201164"/>
                </a:lnTo>
                <a:lnTo>
                  <a:pt x="5919626" y="198250"/>
                </a:lnTo>
                <a:lnTo>
                  <a:pt x="5922542" y="201164"/>
                </a:lnTo>
                <a:lnTo>
                  <a:pt x="5922542" y="204080"/>
                </a:lnTo>
                <a:lnTo>
                  <a:pt x="5919626" y="206996"/>
                </a:lnTo>
                <a:lnTo>
                  <a:pt x="5916709" y="209911"/>
                </a:lnTo>
                <a:lnTo>
                  <a:pt x="5913793" y="209911"/>
                </a:lnTo>
                <a:lnTo>
                  <a:pt x="5910877" y="209911"/>
                </a:lnTo>
                <a:lnTo>
                  <a:pt x="5899213" y="212826"/>
                </a:lnTo>
                <a:lnTo>
                  <a:pt x="5890465" y="215742"/>
                </a:lnTo>
                <a:lnTo>
                  <a:pt x="5881717" y="221572"/>
                </a:lnTo>
                <a:lnTo>
                  <a:pt x="5878801" y="224488"/>
                </a:lnTo>
                <a:lnTo>
                  <a:pt x="5875884" y="227403"/>
                </a:lnTo>
                <a:lnTo>
                  <a:pt x="5872968" y="230319"/>
                </a:lnTo>
                <a:lnTo>
                  <a:pt x="5864220" y="239065"/>
                </a:lnTo>
                <a:lnTo>
                  <a:pt x="5858388" y="241981"/>
                </a:lnTo>
                <a:lnTo>
                  <a:pt x="5849640" y="244896"/>
                </a:lnTo>
                <a:lnTo>
                  <a:pt x="5846724" y="244896"/>
                </a:lnTo>
                <a:lnTo>
                  <a:pt x="5843808" y="244896"/>
                </a:lnTo>
                <a:lnTo>
                  <a:pt x="5849640" y="250727"/>
                </a:lnTo>
                <a:lnTo>
                  <a:pt x="5840892" y="259473"/>
                </a:lnTo>
                <a:lnTo>
                  <a:pt x="5837976" y="262389"/>
                </a:lnTo>
                <a:lnTo>
                  <a:pt x="5832143" y="265304"/>
                </a:lnTo>
                <a:lnTo>
                  <a:pt x="5829227" y="265304"/>
                </a:lnTo>
                <a:lnTo>
                  <a:pt x="5829227" y="268219"/>
                </a:lnTo>
                <a:lnTo>
                  <a:pt x="5832143" y="271135"/>
                </a:lnTo>
                <a:lnTo>
                  <a:pt x="5832143" y="274050"/>
                </a:lnTo>
                <a:lnTo>
                  <a:pt x="5829227" y="276966"/>
                </a:lnTo>
                <a:lnTo>
                  <a:pt x="5826311" y="279881"/>
                </a:lnTo>
                <a:lnTo>
                  <a:pt x="5823395" y="282796"/>
                </a:lnTo>
                <a:lnTo>
                  <a:pt x="5820479" y="282796"/>
                </a:lnTo>
                <a:lnTo>
                  <a:pt x="5811731" y="276966"/>
                </a:lnTo>
                <a:lnTo>
                  <a:pt x="5800067" y="285712"/>
                </a:lnTo>
                <a:lnTo>
                  <a:pt x="5797151" y="282796"/>
                </a:lnTo>
                <a:lnTo>
                  <a:pt x="5794234" y="282796"/>
                </a:lnTo>
                <a:lnTo>
                  <a:pt x="5788402" y="288628"/>
                </a:lnTo>
                <a:lnTo>
                  <a:pt x="5785486" y="291543"/>
                </a:lnTo>
                <a:lnTo>
                  <a:pt x="5782570" y="294458"/>
                </a:lnTo>
                <a:lnTo>
                  <a:pt x="5782570" y="297374"/>
                </a:lnTo>
                <a:lnTo>
                  <a:pt x="5779654" y="300289"/>
                </a:lnTo>
                <a:lnTo>
                  <a:pt x="5776738" y="303204"/>
                </a:lnTo>
                <a:lnTo>
                  <a:pt x="5773822" y="306120"/>
                </a:lnTo>
                <a:lnTo>
                  <a:pt x="5770906" y="306120"/>
                </a:lnTo>
                <a:lnTo>
                  <a:pt x="5765074" y="306120"/>
                </a:lnTo>
                <a:lnTo>
                  <a:pt x="5762158" y="309035"/>
                </a:lnTo>
                <a:lnTo>
                  <a:pt x="5762158" y="311951"/>
                </a:lnTo>
                <a:lnTo>
                  <a:pt x="5762158" y="314866"/>
                </a:lnTo>
                <a:lnTo>
                  <a:pt x="5762158" y="317782"/>
                </a:lnTo>
                <a:lnTo>
                  <a:pt x="5765074" y="314866"/>
                </a:lnTo>
                <a:lnTo>
                  <a:pt x="5770906" y="317782"/>
                </a:lnTo>
                <a:lnTo>
                  <a:pt x="5776738" y="317782"/>
                </a:lnTo>
                <a:lnTo>
                  <a:pt x="5779654" y="320697"/>
                </a:lnTo>
                <a:lnTo>
                  <a:pt x="5782570" y="323613"/>
                </a:lnTo>
                <a:lnTo>
                  <a:pt x="5779654" y="326528"/>
                </a:lnTo>
                <a:lnTo>
                  <a:pt x="5776738" y="329443"/>
                </a:lnTo>
                <a:lnTo>
                  <a:pt x="5773822" y="332359"/>
                </a:lnTo>
                <a:lnTo>
                  <a:pt x="5770906" y="332359"/>
                </a:lnTo>
                <a:lnTo>
                  <a:pt x="5767990" y="335275"/>
                </a:lnTo>
                <a:lnTo>
                  <a:pt x="5767990" y="338190"/>
                </a:lnTo>
                <a:lnTo>
                  <a:pt x="5765074" y="341105"/>
                </a:lnTo>
                <a:lnTo>
                  <a:pt x="5759242" y="344021"/>
                </a:lnTo>
                <a:lnTo>
                  <a:pt x="5756326" y="346936"/>
                </a:lnTo>
                <a:lnTo>
                  <a:pt x="5753410" y="355682"/>
                </a:lnTo>
                <a:lnTo>
                  <a:pt x="5750493" y="361513"/>
                </a:lnTo>
                <a:lnTo>
                  <a:pt x="5747577" y="367344"/>
                </a:lnTo>
                <a:lnTo>
                  <a:pt x="5741745" y="370260"/>
                </a:lnTo>
                <a:lnTo>
                  <a:pt x="5735913" y="370260"/>
                </a:lnTo>
                <a:lnTo>
                  <a:pt x="5732997" y="373175"/>
                </a:lnTo>
                <a:lnTo>
                  <a:pt x="5727165" y="370260"/>
                </a:lnTo>
                <a:lnTo>
                  <a:pt x="5724249" y="370260"/>
                </a:lnTo>
                <a:lnTo>
                  <a:pt x="5721333" y="376090"/>
                </a:lnTo>
                <a:lnTo>
                  <a:pt x="5721333" y="379006"/>
                </a:lnTo>
                <a:lnTo>
                  <a:pt x="5718417" y="384837"/>
                </a:lnTo>
                <a:lnTo>
                  <a:pt x="5718417" y="387752"/>
                </a:lnTo>
                <a:lnTo>
                  <a:pt x="5718417" y="390668"/>
                </a:lnTo>
                <a:lnTo>
                  <a:pt x="5721333" y="396498"/>
                </a:lnTo>
                <a:lnTo>
                  <a:pt x="5721333" y="402329"/>
                </a:lnTo>
                <a:lnTo>
                  <a:pt x="5721333" y="408161"/>
                </a:lnTo>
                <a:lnTo>
                  <a:pt x="5721333" y="416907"/>
                </a:lnTo>
                <a:lnTo>
                  <a:pt x="5718417" y="419822"/>
                </a:lnTo>
                <a:lnTo>
                  <a:pt x="5715501" y="422737"/>
                </a:lnTo>
                <a:lnTo>
                  <a:pt x="5712585" y="425653"/>
                </a:lnTo>
                <a:lnTo>
                  <a:pt x="5709668" y="425653"/>
                </a:lnTo>
                <a:lnTo>
                  <a:pt x="5706752" y="425653"/>
                </a:lnTo>
                <a:lnTo>
                  <a:pt x="5698004" y="431484"/>
                </a:lnTo>
                <a:lnTo>
                  <a:pt x="5692172" y="431484"/>
                </a:lnTo>
                <a:lnTo>
                  <a:pt x="5686340" y="434399"/>
                </a:lnTo>
                <a:lnTo>
                  <a:pt x="5683424" y="431484"/>
                </a:lnTo>
                <a:lnTo>
                  <a:pt x="5680508" y="431484"/>
                </a:lnTo>
                <a:lnTo>
                  <a:pt x="5677592" y="428568"/>
                </a:lnTo>
                <a:lnTo>
                  <a:pt x="5677592" y="425653"/>
                </a:lnTo>
                <a:lnTo>
                  <a:pt x="5674676" y="419822"/>
                </a:lnTo>
                <a:lnTo>
                  <a:pt x="5668843" y="416907"/>
                </a:lnTo>
                <a:lnTo>
                  <a:pt x="5663011" y="413991"/>
                </a:lnTo>
                <a:lnTo>
                  <a:pt x="5660095" y="413991"/>
                </a:lnTo>
                <a:lnTo>
                  <a:pt x="5657179" y="413991"/>
                </a:lnTo>
                <a:lnTo>
                  <a:pt x="5654263" y="413991"/>
                </a:lnTo>
                <a:lnTo>
                  <a:pt x="5648431" y="416907"/>
                </a:lnTo>
                <a:lnTo>
                  <a:pt x="5642599" y="416907"/>
                </a:lnTo>
                <a:lnTo>
                  <a:pt x="5639683" y="413991"/>
                </a:lnTo>
                <a:lnTo>
                  <a:pt x="5636767" y="411076"/>
                </a:lnTo>
                <a:lnTo>
                  <a:pt x="5633851" y="408161"/>
                </a:lnTo>
                <a:lnTo>
                  <a:pt x="5630935" y="408161"/>
                </a:lnTo>
                <a:lnTo>
                  <a:pt x="5622186" y="402329"/>
                </a:lnTo>
                <a:lnTo>
                  <a:pt x="5616354" y="399414"/>
                </a:lnTo>
                <a:lnTo>
                  <a:pt x="5610522" y="393583"/>
                </a:lnTo>
                <a:lnTo>
                  <a:pt x="5610522" y="390668"/>
                </a:lnTo>
                <a:lnTo>
                  <a:pt x="5607606" y="390668"/>
                </a:lnTo>
                <a:lnTo>
                  <a:pt x="5607606" y="387752"/>
                </a:lnTo>
                <a:lnTo>
                  <a:pt x="5613438" y="379006"/>
                </a:lnTo>
                <a:lnTo>
                  <a:pt x="5616354" y="373175"/>
                </a:lnTo>
                <a:lnTo>
                  <a:pt x="5622186" y="370260"/>
                </a:lnTo>
                <a:lnTo>
                  <a:pt x="5625102" y="367344"/>
                </a:lnTo>
                <a:lnTo>
                  <a:pt x="5628018" y="367344"/>
                </a:lnTo>
                <a:lnTo>
                  <a:pt x="5630935" y="367344"/>
                </a:lnTo>
                <a:lnTo>
                  <a:pt x="5636767" y="364429"/>
                </a:lnTo>
                <a:lnTo>
                  <a:pt x="5642599" y="361513"/>
                </a:lnTo>
                <a:lnTo>
                  <a:pt x="5642599" y="358598"/>
                </a:lnTo>
                <a:lnTo>
                  <a:pt x="5639683" y="355682"/>
                </a:lnTo>
                <a:lnTo>
                  <a:pt x="5636767" y="355682"/>
                </a:lnTo>
                <a:lnTo>
                  <a:pt x="5633851" y="355682"/>
                </a:lnTo>
                <a:lnTo>
                  <a:pt x="5633851" y="352767"/>
                </a:lnTo>
                <a:lnTo>
                  <a:pt x="5633851" y="349851"/>
                </a:lnTo>
                <a:lnTo>
                  <a:pt x="5636767" y="346936"/>
                </a:lnTo>
                <a:lnTo>
                  <a:pt x="5639683" y="344021"/>
                </a:lnTo>
                <a:lnTo>
                  <a:pt x="5642599" y="344021"/>
                </a:lnTo>
                <a:lnTo>
                  <a:pt x="5645515" y="344021"/>
                </a:lnTo>
                <a:lnTo>
                  <a:pt x="5648431" y="346936"/>
                </a:lnTo>
                <a:lnTo>
                  <a:pt x="5651347" y="352767"/>
                </a:lnTo>
                <a:lnTo>
                  <a:pt x="5657179" y="358598"/>
                </a:lnTo>
                <a:lnTo>
                  <a:pt x="5660095" y="361513"/>
                </a:lnTo>
                <a:lnTo>
                  <a:pt x="5663011" y="361513"/>
                </a:lnTo>
                <a:lnTo>
                  <a:pt x="5665927" y="361513"/>
                </a:lnTo>
                <a:lnTo>
                  <a:pt x="5668843" y="361513"/>
                </a:lnTo>
                <a:lnTo>
                  <a:pt x="5671760" y="361513"/>
                </a:lnTo>
                <a:lnTo>
                  <a:pt x="5671760" y="358598"/>
                </a:lnTo>
                <a:lnTo>
                  <a:pt x="5671760" y="355682"/>
                </a:lnTo>
                <a:lnTo>
                  <a:pt x="5668843" y="352767"/>
                </a:lnTo>
                <a:lnTo>
                  <a:pt x="5668843" y="349851"/>
                </a:lnTo>
                <a:lnTo>
                  <a:pt x="5665927" y="346936"/>
                </a:lnTo>
                <a:lnTo>
                  <a:pt x="5665927" y="344021"/>
                </a:lnTo>
                <a:lnTo>
                  <a:pt x="5660095" y="341105"/>
                </a:lnTo>
                <a:lnTo>
                  <a:pt x="5660095" y="338190"/>
                </a:lnTo>
                <a:lnTo>
                  <a:pt x="5660095" y="335275"/>
                </a:lnTo>
                <a:lnTo>
                  <a:pt x="5663011" y="332359"/>
                </a:lnTo>
                <a:lnTo>
                  <a:pt x="5665927" y="326528"/>
                </a:lnTo>
                <a:lnTo>
                  <a:pt x="5665927" y="323613"/>
                </a:lnTo>
                <a:lnTo>
                  <a:pt x="5663011" y="323613"/>
                </a:lnTo>
                <a:lnTo>
                  <a:pt x="5660095" y="323613"/>
                </a:lnTo>
                <a:lnTo>
                  <a:pt x="5648431" y="332359"/>
                </a:lnTo>
                <a:lnTo>
                  <a:pt x="5645515" y="332359"/>
                </a:lnTo>
                <a:lnTo>
                  <a:pt x="5642599" y="329443"/>
                </a:lnTo>
                <a:lnTo>
                  <a:pt x="5645515" y="326528"/>
                </a:lnTo>
                <a:lnTo>
                  <a:pt x="5645515" y="320697"/>
                </a:lnTo>
                <a:lnTo>
                  <a:pt x="5648431" y="317782"/>
                </a:lnTo>
                <a:lnTo>
                  <a:pt x="5651347" y="314866"/>
                </a:lnTo>
                <a:lnTo>
                  <a:pt x="5657179" y="306120"/>
                </a:lnTo>
                <a:lnTo>
                  <a:pt x="5660095" y="300289"/>
                </a:lnTo>
                <a:lnTo>
                  <a:pt x="5663011" y="297374"/>
                </a:lnTo>
                <a:lnTo>
                  <a:pt x="5665927" y="297374"/>
                </a:lnTo>
                <a:lnTo>
                  <a:pt x="5668843" y="300289"/>
                </a:lnTo>
                <a:lnTo>
                  <a:pt x="5671760" y="303204"/>
                </a:lnTo>
                <a:lnTo>
                  <a:pt x="5674676" y="303204"/>
                </a:lnTo>
                <a:lnTo>
                  <a:pt x="5680508" y="300289"/>
                </a:lnTo>
                <a:lnTo>
                  <a:pt x="5686340" y="297374"/>
                </a:lnTo>
                <a:lnTo>
                  <a:pt x="5692172" y="294458"/>
                </a:lnTo>
                <a:lnTo>
                  <a:pt x="5695088" y="291543"/>
                </a:lnTo>
                <a:lnTo>
                  <a:pt x="5698004" y="288628"/>
                </a:lnTo>
                <a:lnTo>
                  <a:pt x="5700920" y="288628"/>
                </a:lnTo>
                <a:lnTo>
                  <a:pt x="5706752" y="285712"/>
                </a:lnTo>
                <a:lnTo>
                  <a:pt x="5706752" y="282796"/>
                </a:lnTo>
                <a:lnTo>
                  <a:pt x="5703836" y="279881"/>
                </a:lnTo>
                <a:lnTo>
                  <a:pt x="5700920" y="279881"/>
                </a:lnTo>
                <a:lnTo>
                  <a:pt x="5698004" y="279881"/>
                </a:lnTo>
                <a:lnTo>
                  <a:pt x="5695088" y="285712"/>
                </a:lnTo>
                <a:lnTo>
                  <a:pt x="5689256" y="285712"/>
                </a:lnTo>
                <a:lnTo>
                  <a:pt x="5686340" y="282796"/>
                </a:lnTo>
                <a:lnTo>
                  <a:pt x="5683424" y="282796"/>
                </a:lnTo>
                <a:lnTo>
                  <a:pt x="5680508" y="279881"/>
                </a:lnTo>
                <a:lnTo>
                  <a:pt x="5686340" y="253642"/>
                </a:lnTo>
                <a:lnTo>
                  <a:pt x="5692172" y="247811"/>
                </a:lnTo>
                <a:lnTo>
                  <a:pt x="5695088" y="241981"/>
                </a:lnTo>
                <a:lnTo>
                  <a:pt x="5695088" y="239065"/>
                </a:lnTo>
                <a:lnTo>
                  <a:pt x="5692172" y="236149"/>
                </a:lnTo>
                <a:lnTo>
                  <a:pt x="5686340" y="227403"/>
                </a:lnTo>
                <a:lnTo>
                  <a:pt x="5683424" y="221572"/>
                </a:lnTo>
                <a:lnTo>
                  <a:pt x="5683424" y="215742"/>
                </a:lnTo>
                <a:lnTo>
                  <a:pt x="5683424" y="212826"/>
                </a:lnTo>
                <a:lnTo>
                  <a:pt x="5683424" y="206996"/>
                </a:lnTo>
                <a:lnTo>
                  <a:pt x="5689256" y="204080"/>
                </a:lnTo>
                <a:lnTo>
                  <a:pt x="5692172" y="201164"/>
                </a:lnTo>
                <a:lnTo>
                  <a:pt x="5695088" y="201164"/>
                </a:lnTo>
                <a:lnTo>
                  <a:pt x="5700920" y="204080"/>
                </a:lnTo>
                <a:lnTo>
                  <a:pt x="5703836" y="206996"/>
                </a:lnTo>
                <a:lnTo>
                  <a:pt x="5706752" y="209911"/>
                </a:lnTo>
                <a:lnTo>
                  <a:pt x="5709668" y="215742"/>
                </a:lnTo>
                <a:lnTo>
                  <a:pt x="5712585" y="218657"/>
                </a:lnTo>
                <a:lnTo>
                  <a:pt x="5715501" y="247811"/>
                </a:lnTo>
                <a:lnTo>
                  <a:pt x="5715501" y="250727"/>
                </a:lnTo>
                <a:lnTo>
                  <a:pt x="5715501" y="253642"/>
                </a:lnTo>
                <a:lnTo>
                  <a:pt x="5718417" y="253642"/>
                </a:lnTo>
                <a:lnTo>
                  <a:pt x="5721333" y="250727"/>
                </a:lnTo>
                <a:lnTo>
                  <a:pt x="5721333" y="247811"/>
                </a:lnTo>
                <a:lnTo>
                  <a:pt x="5724249" y="244896"/>
                </a:lnTo>
                <a:lnTo>
                  <a:pt x="5727165" y="241981"/>
                </a:lnTo>
                <a:lnTo>
                  <a:pt x="5727165" y="239065"/>
                </a:lnTo>
                <a:lnTo>
                  <a:pt x="5724249" y="230319"/>
                </a:lnTo>
                <a:lnTo>
                  <a:pt x="5724249" y="221572"/>
                </a:lnTo>
                <a:lnTo>
                  <a:pt x="5724249" y="215742"/>
                </a:lnTo>
                <a:lnTo>
                  <a:pt x="5724249" y="212826"/>
                </a:lnTo>
                <a:lnTo>
                  <a:pt x="5727165" y="209911"/>
                </a:lnTo>
                <a:lnTo>
                  <a:pt x="5730081" y="204080"/>
                </a:lnTo>
                <a:lnTo>
                  <a:pt x="5730081" y="201164"/>
                </a:lnTo>
                <a:lnTo>
                  <a:pt x="5730081" y="198250"/>
                </a:lnTo>
                <a:lnTo>
                  <a:pt x="5732997" y="192418"/>
                </a:lnTo>
                <a:lnTo>
                  <a:pt x="5732997" y="186587"/>
                </a:lnTo>
                <a:lnTo>
                  <a:pt x="5732997" y="183672"/>
                </a:lnTo>
                <a:lnTo>
                  <a:pt x="5759242" y="180756"/>
                </a:lnTo>
                <a:lnTo>
                  <a:pt x="5765074" y="183672"/>
                </a:lnTo>
                <a:lnTo>
                  <a:pt x="5770906" y="183672"/>
                </a:lnTo>
                <a:lnTo>
                  <a:pt x="5776738" y="183672"/>
                </a:lnTo>
                <a:lnTo>
                  <a:pt x="5779654" y="180756"/>
                </a:lnTo>
                <a:lnTo>
                  <a:pt x="5782570" y="174925"/>
                </a:lnTo>
                <a:lnTo>
                  <a:pt x="5785486" y="172010"/>
                </a:lnTo>
                <a:lnTo>
                  <a:pt x="5791318" y="169095"/>
                </a:lnTo>
                <a:lnTo>
                  <a:pt x="5794234" y="169095"/>
                </a:lnTo>
                <a:lnTo>
                  <a:pt x="5797151" y="169095"/>
                </a:lnTo>
                <a:lnTo>
                  <a:pt x="5794234" y="166179"/>
                </a:lnTo>
                <a:lnTo>
                  <a:pt x="5797151" y="163264"/>
                </a:lnTo>
                <a:lnTo>
                  <a:pt x="5800067" y="160349"/>
                </a:lnTo>
                <a:lnTo>
                  <a:pt x="5802983" y="160349"/>
                </a:lnTo>
                <a:lnTo>
                  <a:pt x="5802983" y="157433"/>
                </a:lnTo>
                <a:lnTo>
                  <a:pt x="5797151" y="154517"/>
                </a:lnTo>
                <a:lnTo>
                  <a:pt x="5747577" y="160349"/>
                </a:lnTo>
                <a:lnTo>
                  <a:pt x="5741745" y="154517"/>
                </a:lnTo>
                <a:lnTo>
                  <a:pt x="5738829" y="154517"/>
                </a:lnTo>
                <a:lnTo>
                  <a:pt x="5732997" y="151603"/>
                </a:lnTo>
                <a:lnTo>
                  <a:pt x="5727165" y="151603"/>
                </a:lnTo>
                <a:lnTo>
                  <a:pt x="5721333" y="151603"/>
                </a:lnTo>
                <a:lnTo>
                  <a:pt x="5715501" y="151603"/>
                </a:lnTo>
                <a:lnTo>
                  <a:pt x="5709668" y="151603"/>
                </a:lnTo>
                <a:lnTo>
                  <a:pt x="5706752" y="148687"/>
                </a:lnTo>
                <a:lnTo>
                  <a:pt x="5703836" y="145771"/>
                </a:lnTo>
                <a:lnTo>
                  <a:pt x="5700920" y="145771"/>
                </a:lnTo>
                <a:lnTo>
                  <a:pt x="5698004" y="145771"/>
                </a:lnTo>
                <a:lnTo>
                  <a:pt x="5698004" y="148687"/>
                </a:lnTo>
                <a:lnTo>
                  <a:pt x="5692172" y="151603"/>
                </a:lnTo>
                <a:lnTo>
                  <a:pt x="5689256" y="151603"/>
                </a:lnTo>
                <a:lnTo>
                  <a:pt x="5686340" y="151603"/>
                </a:lnTo>
                <a:lnTo>
                  <a:pt x="5686340" y="148687"/>
                </a:lnTo>
                <a:lnTo>
                  <a:pt x="5671760" y="137025"/>
                </a:lnTo>
                <a:lnTo>
                  <a:pt x="5668843" y="131194"/>
                </a:lnTo>
                <a:lnTo>
                  <a:pt x="5668843" y="125363"/>
                </a:lnTo>
                <a:lnTo>
                  <a:pt x="5671760" y="122448"/>
                </a:lnTo>
                <a:lnTo>
                  <a:pt x="5674676" y="116617"/>
                </a:lnTo>
                <a:lnTo>
                  <a:pt x="5671760" y="110786"/>
                </a:lnTo>
                <a:lnTo>
                  <a:pt x="5671760" y="107870"/>
                </a:lnTo>
                <a:lnTo>
                  <a:pt x="5668843" y="107870"/>
                </a:lnTo>
                <a:lnTo>
                  <a:pt x="5671760" y="104956"/>
                </a:lnTo>
                <a:lnTo>
                  <a:pt x="5671760" y="102040"/>
                </a:lnTo>
                <a:lnTo>
                  <a:pt x="5677592" y="99124"/>
                </a:lnTo>
                <a:lnTo>
                  <a:pt x="5680508" y="96209"/>
                </a:lnTo>
                <a:lnTo>
                  <a:pt x="5683424" y="96209"/>
                </a:lnTo>
                <a:lnTo>
                  <a:pt x="5689256" y="96209"/>
                </a:lnTo>
                <a:lnTo>
                  <a:pt x="5695088" y="99124"/>
                </a:lnTo>
                <a:lnTo>
                  <a:pt x="5700920" y="104956"/>
                </a:lnTo>
                <a:lnTo>
                  <a:pt x="5703836" y="104956"/>
                </a:lnTo>
                <a:lnTo>
                  <a:pt x="5706752" y="107870"/>
                </a:lnTo>
                <a:lnTo>
                  <a:pt x="5709668" y="93293"/>
                </a:lnTo>
                <a:lnTo>
                  <a:pt x="5709668" y="90378"/>
                </a:lnTo>
                <a:lnTo>
                  <a:pt x="5712585" y="87463"/>
                </a:lnTo>
                <a:lnTo>
                  <a:pt x="5715501" y="84547"/>
                </a:lnTo>
                <a:lnTo>
                  <a:pt x="5721333" y="81632"/>
                </a:lnTo>
                <a:lnTo>
                  <a:pt x="5727165" y="81632"/>
                </a:lnTo>
                <a:lnTo>
                  <a:pt x="5732997" y="81632"/>
                </a:lnTo>
                <a:lnTo>
                  <a:pt x="5738829" y="78717"/>
                </a:lnTo>
                <a:lnTo>
                  <a:pt x="5741745" y="75801"/>
                </a:lnTo>
                <a:lnTo>
                  <a:pt x="5747577" y="81632"/>
                </a:lnTo>
                <a:lnTo>
                  <a:pt x="5753410" y="69970"/>
                </a:lnTo>
                <a:lnTo>
                  <a:pt x="5753410" y="67055"/>
                </a:lnTo>
                <a:lnTo>
                  <a:pt x="5756326" y="64139"/>
                </a:lnTo>
                <a:lnTo>
                  <a:pt x="5762158" y="61224"/>
                </a:lnTo>
                <a:lnTo>
                  <a:pt x="5767990" y="55393"/>
                </a:lnTo>
                <a:lnTo>
                  <a:pt x="5779654" y="52477"/>
                </a:lnTo>
                <a:lnTo>
                  <a:pt x="5782570" y="64139"/>
                </a:lnTo>
                <a:lnTo>
                  <a:pt x="5785486" y="49562"/>
                </a:lnTo>
                <a:lnTo>
                  <a:pt x="5785486" y="46646"/>
                </a:lnTo>
                <a:lnTo>
                  <a:pt x="5791318" y="46646"/>
                </a:lnTo>
                <a:close/>
                <a:moveTo>
                  <a:pt x="5213937" y="0"/>
                </a:moveTo>
                <a:lnTo>
                  <a:pt x="5219769" y="0"/>
                </a:lnTo>
                <a:lnTo>
                  <a:pt x="5225601" y="0"/>
                </a:lnTo>
                <a:lnTo>
                  <a:pt x="5231433" y="2915"/>
                </a:lnTo>
                <a:lnTo>
                  <a:pt x="5237265" y="5831"/>
                </a:lnTo>
                <a:lnTo>
                  <a:pt x="5243097" y="8746"/>
                </a:lnTo>
                <a:lnTo>
                  <a:pt x="5246013" y="14577"/>
                </a:lnTo>
                <a:lnTo>
                  <a:pt x="5248929" y="23324"/>
                </a:lnTo>
                <a:lnTo>
                  <a:pt x="5248929" y="26239"/>
                </a:lnTo>
                <a:lnTo>
                  <a:pt x="5248929" y="29154"/>
                </a:lnTo>
                <a:lnTo>
                  <a:pt x="5251845" y="32070"/>
                </a:lnTo>
                <a:lnTo>
                  <a:pt x="5254761" y="34986"/>
                </a:lnTo>
                <a:lnTo>
                  <a:pt x="5260594" y="37901"/>
                </a:lnTo>
                <a:lnTo>
                  <a:pt x="5266426" y="37901"/>
                </a:lnTo>
                <a:lnTo>
                  <a:pt x="5266426" y="34986"/>
                </a:lnTo>
                <a:lnTo>
                  <a:pt x="5266426" y="29154"/>
                </a:lnTo>
                <a:lnTo>
                  <a:pt x="5266426" y="26239"/>
                </a:lnTo>
                <a:lnTo>
                  <a:pt x="5266426" y="20408"/>
                </a:lnTo>
                <a:lnTo>
                  <a:pt x="5269342" y="17493"/>
                </a:lnTo>
                <a:lnTo>
                  <a:pt x="5272258" y="14577"/>
                </a:lnTo>
                <a:lnTo>
                  <a:pt x="5275174" y="14577"/>
                </a:lnTo>
                <a:lnTo>
                  <a:pt x="5281006" y="17493"/>
                </a:lnTo>
                <a:lnTo>
                  <a:pt x="5289754" y="20408"/>
                </a:lnTo>
                <a:lnTo>
                  <a:pt x="5289754" y="23324"/>
                </a:lnTo>
                <a:lnTo>
                  <a:pt x="5286838" y="29154"/>
                </a:lnTo>
                <a:lnTo>
                  <a:pt x="5286838" y="34986"/>
                </a:lnTo>
                <a:lnTo>
                  <a:pt x="5286838" y="43732"/>
                </a:lnTo>
                <a:lnTo>
                  <a:pt x="5289754" y="49562"/>
                </a:lnTo>
                <a:lnTo>
                  <a:pt x="5289754" y="58309"/>
                </a:lnTo>
                <a:lnTo>
                  <a:pt x="5295586" y="64139"/>
                </a:lnTo>
                <a:lnTo>
                  <a:pt x="5298502" y="67055"/>
                </a:lnTo>
                <a:lnTo>
                  <a:pt x="5301419" y="67055"/>
                </a:lnTo>
                <a:lnTo>
                  <a:pt x="5304335" y="64139"/>
                </a:lnTo>
                <a:lnTo>
                  <a:pt x="5307251" y="61224"/>
                </a:lnTo>
                <a:lnTo>
                  <a:pt x="5313083" y="49562"/>
                </a:lnTo>
                <a:lnTo>
                  <a:pt x="5313083" y="46647"/>
                </a:lnTo>
                <a:lnTo>
                  <a:pt x="5315999" y="43732"/>
                </a:lnTo>
                <a:lnTo>
                  <a:pt x="5318915" y="40816"/>
                </a:lnTo>
                <a:lnTo>
                  <a:pt x="5321831" y="37901"/>
                </a:lnTo>
                <a:lnTo>
                  <a:pt x="5324747" y="37901"/>
                </a:lnTo>
                <a:lnTo>
                  <a:pt x="5327663" y="40816"/>
                </a:lnTo>
                <a:lnTo>
                  <a:pt x="5327663" y="46647"/>
                </a:lnTo>
                <a:lnTo>
                  <a:pt x="5330579" y="55393"/>
                </a:lnTo>
                <a:lnTo>
                  <a:pt x="5330579" y="67055"/>
                </a:lnTo>
                <a:lnTo>
                  <a:pt x="5327663" y="69971"/>
                </a:lnTo>
                <a:lnTo>
                  <a:pt x="5324747" y="84547"/>
                </a:lnTo>
                <a:lnTo>
                  <a:pt x="5321831" y="99125"/>
                </a:lnTo>
                <a:lnTo>
                  <a:pt x="5324747" y="116618"/>
                </a:lnTo>
                <a:lnTo>
                  <a:pt x="5330579" y="131194"/>
                </a:lnTo>
                <a:lnTo>
                  <a:pt x="5330579" y="134110"/>
                </a:lnTo>
                <a:lnTo>
                  <a:pt x="5327663" y="139941"/>
                </a:lnTo>
                <a:lnTo>
                  <a:pt x="5324747" y="142856"/>
                </a:lnTo>
                <a:lnTo>
                  <a:pt x="5324747" y="145771"/>
                </a:lnTo>
                <a:lnTo>
                  <a:pt x="5321831" y="148687"/>
                </a:lnTo>
                <a:lnTo>
                  <a:pt x="5318915" y="148687"/>
                </a:lnTo>
                <a:lnTo>
                  <a:pt x="5315999" y="145771"/>
                </a:lnTo>
                <a:lnTo>
                  <a:pt x="5315999" y="139941"/>
                </a:lnTo>
                <a:lnTo>
                  <a:pt x="5313083" y="134110"/>
                </a:lnTo>
                <a:lnTo>
                  <a:pt x="5313083" y="131194"/>
                </a:lnTo>
                <a:lnTo>
                  <a:pt x="5313083" y="125364"/>
                </a:lnTo>
                <a:lnTo>
                  <a:pt x="5313083" y="116618"/>
                </a:lnTo>
                <a:lnTo>
                  <a:pt x="5310167" y="113702"/>
                </a:lnTo>
                <a:lnTo>
                  <a:pt x="5307251" y="110786"/>
                </a:lnTo>
                <a:lnTo>
                  <a:pt x="5301419" y="107871"/>
                </a:lnTo>
                <a:lnTo>
                  <a:pt x="5298502" y="113702"/>
                </a:lnTo>
                <a:lnTo>
                  <a:pt x="5295586" y="110786"/>
                </a:lnTo>
                <a:lnTo>
                  <a:pt x="5289754" y="107871"/>
                </a:lnTo>
                <a:lnTo>
                  <a:pt x="5283922" y="104956"/>
                </a:lnTo>
                <a:lnTo>
                  <a:pt x="5278090" y="102040"/>
                </a:lnTo>
                <a:lnTo>
                  <a:pt x="5269342" y="96209"/>
                </a:lnTo>
                <a:lnTo>
                  <a:pt x="5266426" y="87463"/>
                </a:lnTo>
                <a:lnTo>
                  <a:pt x="5246013" y="67055"/>
                </a:lnTo>
                <a:lnTo>
                  <a:pt x="5246013" y="64139"/>
                </a:lnTo>
                <a:lnTo>
                  <a:pt x="5243097" y="61224"/>
                </a:lnTo>
                <a:lnTo>
                  <a:pt x="5240181" y="55393"/>
                </a:lnTo>
                <a:lnTo>
                  <a:pt x="5237265" y="49562"/>
                </a:lnTo>
                <a:lnTo>
                  <a:pt x="5231433" y="46647"/>
                </a:lnTo>
                <a:lnTo>
                  <a:pt x="5222685" y="43732"/>
                </a:lnTo>
                <a:lnTo>
                  <a:pt x="5222685" y="40816"/>
                </a:lnTo>
                <a:lnTo>
                  <a:pt x="5219769" y="37901"/>
                </a:lnTo>
                <a:lnTo>
                  <a:pt x="5213937" y="34986"/>
                </a:lnTo>
                <a:lnTo>
                  <a:pt x="5211020" y="29154"/>
                </a:lnTo>
                <a:lnTo>
                  <a:pt x="5205188" y="23324"/>
                </a:lnTo>
                <a:lnTo>
                  <a:pt x="5205188" y="17493"/>
                </a:lnTo>
                <a:lnTo>
                  <a:pt x="5202272" y="11662"/>
                </a:lnTo>
                <a:lnTo>
                  <a:pt x="5208104" y="583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36111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6BFA-AFD8-BE45-8001-2B27EB9F1E1F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7143-09BA-A14A-845B-B15ABCC4D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76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19675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38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172325" y="0"/>
            <a:ext cx="5019675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315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1"/>
          </p:nvPr>
        </p:nvSpPr>
        <p:spPr>
          <a:xfrm>
            <a:off x="873325" y="1178284"/>
            <a:ext cx="4501432" cy="4501430"/>
          </a:xfrm>
          <a:custGeom>
            <a:avLst/>
            <a:gdLst>
              <a:gd name="connsiteX0" fmla="*/ 2255539 w 4501432"/>
              <a:gd name="connsiteY0" fmla="*/ 3 h 4501430"/>
              <a:gd name="connsiteX1" fmla="*/ 3060632 w 4501432"/>
              <a:gd name="connsiteY1" fmla="*/ 335271 h 4501430"/>
              <a:gd name="connsiteX2" fmla="*/ 4169214 w 4501432"/>
              <a:gd name="connsiteY2" fmla="*/ 1448058 h 4501430"/>
              <a:gd name="connsiteX3" fmla="*/ 4166164 w 4501432"/>
              <a:gd name="connsiteY3" fmla="*/ 3059508 h 4501430"/>
              <a:gd name="connsiteX4" fmla="*/ 3052251 w 4501432"/>
              <a:gd name="connsiteY4" fmla="*/ 4169212 h 4501430"/>
              <a:gd name="connsiteX5" fmla="*/ 1440801 w 4501432"/>
              <a:gd name="connsiteY5" fmla="*/ 4166161 h 4501430"/>
              <a:gd name="connsiteX6" fmla="*/ 332219 w 4501432"/>
              <a:gd name="connsiteY6" fmla="*/ 3053373 h 4501430"/>
              <a:gd name="connsiteX7" fmla="*/ 335269 w 4501432"/>
              <a:gd name="connsiteY7" fmla="*/ 1441923 h 4501430"/>
              <a:gd name="connsiteX8" fmla="*/ 1449182 w 4501432"/>
              <a:gd name="connsiteY8" fmla="*/ 332220 h 4501430"/>
              <a:gd name="connsiteX9" fmla="*/ 2255539 w 4501432"/>
              <a:gd name="connsiteY9" fmla="*/ 3 h 450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1432" h="4501430">
                <a:moveTo>
                  <a:pt x="2255539" y="3"/>
                </a:moveTo>
                <a:cubicBezTo>
                  <a:pt x="2547154" y="555"/>
                  <a:pt x="2838558" y="112355"/>
                  <a:pt x="3060632" y="335271"/>
                </a:cubicBezTo>
                <a:lnTo>
                  <a:pt x="4169214" y="1448058"/>
                </a:lnTo>
                <a:cubicBezTo>
                  <a:pt x="4613361" y="1893890"/>
                  <a:pt x="4611995" y="2615361"/>
                  <a:pt x="4166164" y="3059508"/>
                </a:cubicBezTo>
                <a:lnTo>
                  <a:pt x="3052251" y="4169212"/>
                </a:lnTo>
                <a:cubicBezTo>
                  <a:pt x="2606419" y="4613358"/>
                  <a:pt x="1884948" y="4611993"/>
                  <a:pt x="1440801" y="4166161"/>
                </a:cubicBezTo>
                <a:lnTo>
                  <a:pt x="332219" y="3053373"/>
                </a:lnTo>
                <a:cubicBezTo>
                  <a:pt x="-111928" y="2607541"/>
                  <a:pt x="-110562" y="1886070"/>
                  <a:pt x="335269" y="1441923"/>
                </a:cubicBezTo>
                <a:lnTo>
                  <a:pt x="1449182" y="332220"/>
                </a:lnTo>
                <a:cubicBezTo>
                  <a:pt x="1672098" y="110146"/>
                  <a:pt x="1963924" y="-549"/>
                  <a:pt x="2255539" y="3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9630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6909118" y="1503362"/>
            <a:ext cx="3849687" cy="3851275"/>
          </a:xfrm>
          <a:prstGeom prst="octagon">
            <a:avLst>
              <a:gd name="adj" fmla="val 24538"/>
            </a:avLst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767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  <a:p>
            <a:pPr lvl="2"/>
            <a:r>
              <a:rPr lang="ru-RU" altLang="x-none"/>
              <a:t>Третий уровень</a:t>
            </a:r>
          </a:p>
          <a:p>
            <a:pPr lvl="3"/>
            <a:r>
              <a:rPr lang="ru-RU" altLang="x-none"/>
              <a:t>Четвертый уровень</a:t>
            </a:r>
          </a:p>
          <a:p>
            <a:pPr lvl="4"/>
            <a:r>
              <a:rPr lang="ru-RU" altLang="x-none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A2036D-9269-F743-B577-F0E53BAC90CC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5A356F-CC3E-DB41-9112-4D491451F396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6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882" r:id="rId22"/>
    <p:sldLayoutId id="2147483883" r:id="rId23"/>
    <p:sldLayoutId id="2147483884" r:id="rId24"/>
    <p:sldLayoutId id="2147483885" r:id="rId25"/>
    <p:sldLayoutId id="2147483886" r:id="rId26"/>
    <p:sldLayoutId id="2147483887" r:id="rId27"/>
    <p:sldLayoutId id="2147483888" r:id="rId28"/>
    <p:sldLayoutId id="2147483889" r:id="rId29"/>
    <p:sldLayoutId id="2147483890" r:id="rId30"/>
    <p:sldLayoutId id="2147483891" r:id="rId31"/>
    <p:sldLayoutId id="2147483892" r:id="rId32"/>
    <p:sldLayoutId id="2147483893" r:id="rId33"/>
    <p:sldLayoutId id="2147483894" r:id="rId34"/>
    <p:sldLayoutId id="2147483895" r:id="rId35"/>
    <p:sldLayoutId id="2147483896" r:id="rId36"/>
    <p:sldLayoutId id="2147483897" r:id="rId37"/>
    <p:sldLayoutId id="2147483898" r:id="rId38"/>
    <p:sldLayoutId id="2147483899" r:id="rId39"/>
    <p:sldLayoutId id="2147483900" r:id="rId40"/>
    <p:sldLayoutId id="2147483901" r:id="rId41"/>
    <p:sldLayoutId id="2147483902" r:id="rId42"/>
    <p:sldLayoutId id="2147483903" r:id="rId43"/>
    <p:sldLayoutId id="2147483904" r:id="rId44"/>
    <p:sldLayoutId id="2147483905" r:id="rId45"/>
    <p:sldLayoutId id="2147483906" r:id="rId46"/>
    <p:sldLayoutId id="2147483907" r:id="rId47"/>
    <p:sldLayoutId id="2147483908" r:id="rId48"/>
    <p:sldLayoutId id="2147483909" r:id="rId49"/>
    <p:sldLayoutId id="2147483910" r:id="rId50"/>
    <p:sldLayoutId id="2147483911" r:id="rId51"/>
    <p:sldLayoutId id="2147483912" r:id="rId52"/>
    <p:sldLayoutId id="2147483913" r:id="rId53"/>
    <p:sldLayoutId id="2147483914" r:id="rId54"/>
    <p:sldLayoutId id="2147483915" r:id="rId55"/>
    <p:sldLayoutId id="2147483918" r:id="rId5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.png"/><Relationship Id="rId7" Type="http://schemas.openxmlformats.org/officeDocument/2006/relationships/image" Target="../media/image66.png"/><Relationship Id="rId12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11" Type="http://schemas.openxmlformats.org/officeDocument/2006/relationships/image" Target="../media/image10.png"/><Relationship Id="rId5" Type="http://schemas.openxmlformats.org/officeDocument/2006/relationships/image" Target="../media/image64.jpeg"/><Relationship Id="rId10" Type="http://schemas.openxmlformats.org/officeDocument/2006/relationships/image" Target="../media/image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6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13468"/>
            <a:ext cx="12192000" cy="1200329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x-none" sz="36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GDPR – Data Portability</a:t>
            </a:r>
          </a:p>
          <a:p>
            <a:pPr algn="ctr" eaLnBrk="1" hangingPunct="1"/>
            <a:r>
              <a:rPr lang="fr-FR" altLang="x-none" sz="36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The PIMS approach</a:t>
            </a:r>
          </a:p>
        </p:txBody>
      </p:sp>
      <p:pic>
        <p:nvPicPr>
          <p:cNvPr id="10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368" y="6058148"/>
            <a:ext cx="1726007" cy="64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5927" y="5971058"/>
            <a:ext cx="1630771" cy="8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262" y="6206736"/>
            <a:ext cx="1845796" cy="35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76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13468"/>
            <a:ext cx="12192000" cy="1446550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RGPD – Article 20</a:t>
            </a:r>
          </a:p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Droit à la Portabilité des Données</a:t>
            </a:r>
          </a:p>
        </p:txBody>
      </p:sp>
      <p:pic>
        <p:nvPicPr>
          <p:cNvPr id="11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5927" y="5971058"/>
            <a:ext cx="1630771" cy="8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262" y="6206736"/>
            <a:ext cx="1845796" cy="35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C7AB34-EEDF-4FD1-A101-C5648F192FF0}"/>
              </a:ext>
            </a:extLst>
          </p:cNvPr>
          <p:cNvSpPr/>
          <p:nvPr/>
        </p:nvSpPr>
        <p:spPr>
          <a:xfrm>
            <a:off x="1512" y="0"/>
            <a:ext cx="12192000" cy="6858000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05C9B18-7D39-459A-BC22-D23AB7DE0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66" y="2713468"/>
            <a:ext cx="11668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36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How could Data Portability look like for people?</a:t>
            </a:r>
            <a:endParaRPr lang="fr-FR" altLang="x-none" sz="36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"/>
          <p:cNvSpPr txBox="1">
            <a:spLocks noChangeArrowheads="1"/>
          </p:cNvSpPr>
          <p:nvPr/>
        </p:nvSpPr>
        <p:spPr bwMode="auto">
          <a:xfrm>
            <a:off x="222166" y="215552"/>
            <a:ext cx="11668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fr-CH" altLang="x-none" sz="32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Le cas des données Auchan </a:t>
            </a:r>
            <a:r>
              <a:rPr lang="fr-CH" altLang="x-none" sz="3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via Onecub </a:t>
            </a:r>
            <a:r>
              <a:rPr lang="fr-CH" altLang="x-none" sz="32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pour Umanlife</a:t>
            </a:r>
            <a:endParaRPr lang="fr-FR" altLang="x-none" sz="32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  <p:pic>
        <p:nvPicPr>
          <p:cNvPr id="7" name="Image 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0312134F-A2F4-43FC-9738-C7416AE33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17" y="4011639"/>
            <a:ext cx="8001268" cy="3179134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9B91C80-9FDF-42E2-AF5A-94407F601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436" y="71426"/>
            <a:ext cx="8428498" cy="3976213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240AF4F-9779-4332-AFF2-C705E7AB469C}"/>
              </a:ext>
            </a:extLst>
          </p:cNvPr>
          <p:cNvSpPr/>
          <p:nvPr/>
        </p:nvSpPr>
        <p:spPr>
          <a:xfrm>
            <a:off x="2433885" y="4134749"/>
            <a:ext cx="2047931" cy="342900"/>
          </a:xfrm>
          <a:prstGeom prst="roundRect">
            <a:avLst/>
          </a:prstGeom>
          <a:solidFill>
            <a:srgbClr val="0088C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my train tickets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85D6C1-57DC-4E46-A8E6-E7792A560AF6}"/>
              </a:ext>
            </a:extLst>
          </p:cNvPr>
          <p:cNvSpPr/>
          <p:nvPr/>
        </p:nvSpPr>
        <p:spPr>
          <a:xfrm>
            <a:off x="7829550" y="4047639"/>
            <a:ext cx="2047931" cy="489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6D390B-F519-4538-B5C3-F9E5646C2510}"/>
              </a:ext>
            </a:extLst>
          </p:cNvPr>
          <p:cNvSpPr/>
          <p:nvPr/>
        </p:nvSpPr>
        <p:spPr>
          <a:xfrm>
            <a:off x="9553575" y="78818"/>
            <a:ext cx="1780324" cy="27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51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"/>
          <p:cNvSpPr txBox="1">
            <a:spLocks noChangeArrowheads="1"/>
          </p:cNvSpPr>
          <p:nvPr/>
        </p:nvSpPr>
        <p:spPr bwMode="auto">
          <a:xfrm>
            <a:off x="222166" y="215552"/>
            <a:ext cx="11668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fr-CH" altLang="x-none" sz="32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Le cas des données Auchan </a:t>
            </a:r>
            <a:r>
              <a:rPr lang="fr-CH" altLang="x-none" sz="3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via Onecub </a:t>
            </a:r>
            <a:r>
              <a:rPr lang="fr-CH" altLang="x-none" sz="32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pour Umanlife</a:t>
            </a:r>
            <a:endParaRPr lang="fr-FR" altLang="x-none" sz="32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  <p:pic>
        <p:nvPicPr>
          <p:cNvPr id="5" name="Image 4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80622DBD-26AC-4E21-8A00-52F11ED96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51" y="47485"/>
            <a:ext cx="9068586" cy="5951736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7E0E817-9E2F-4C1E-9F86-79E05396288B}"/>
              </a:ext>
            </a:extLst>
          </p:cNvPr>
          <p:cNvSpPr/>
          <p:nvPr/>
        </p:nvSpPr>
        <p:spPr>
          <a:xfrm>
            <a:off x="5290317" y="5043157"/>
            <a:ext cx="2237054" cy="508317"/>
          </a:xfrm>
          <a:prstGeom prst="roundRect">
            <a:avLst>
              <a:gd name="adj" fmla="val 8156"/>
            </a:avLst>
          </a:prstGeom>
          <a:solidFill>
            <a:srgbClr val="01C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MY TICKETS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13468"/>
            <a:ext cx="12192000" cy="1446550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RGPD – Article 20</a:t>
            </a:r>
          </a:p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Droit à la Portabilité des Données</a:t>
            </a:r>
          </a:p>
        </p:txBody>
      </p:sp>
      <p:pic>
        <p:nvPicPr>
          <p:cNvPr id="11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5927" y="5971058"/>
            <a:ext cx="1630771" cy="8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262" y="6206736"/>
            <a:ext cx="1845796" cy="35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C7AB34-EEDF-4FD1-A101-C5648F192FF0}"/>
              </a:ext>
            </a:extLst>
          </p:cNvPr>
          <p:cNvSpPr/>
          <p:nvPr/>
        </p:nvSpPr>
        <p:spPr>
          <a:xfrm>
            <a:off x="1512" y="0"/>
            <a:ext cx="12192000" cy="6858000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05C9B18-7D39-459A-BC22-D23AB7DE0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66" y="2713468"/>
            <a:ext cx="11668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36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How does Onecub work?</a:t>
            </a:r>
            <a:endParaRPr lang="fr-FR" altLang="x-none" sz="36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86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"/>
          <p:cNvSpPr txBox="1">
            <a:spLocks noChangeArrowheads="1"/>
          </p:cNvSpPr>
          <p:nvPr/>
        </p:nvSpPr>
        <p:spPr bwMode="auto">
          <a:xfrm>
            <a:off x="222166" y="215552"/>
            <a:ext cx="11668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fr-CH" altLang="x-none" sz="32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Le cas des données Auchan </a:t>
            </a:r>
            <a:r>
              <a:rPr lang="fr-CH" altLang="x-none" sz="3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via Onecub </a:t>
            </a:r>
            <a:r>
              <a:rPr lang="fr-CH" altLang="x-none" sz="32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pour Umanlife</a:t>
            </a:r>
            <a:endParaRPr lang="fr-FR" altLang="x-none" sz="32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256E521-639B-434D-B46F-118349C26F08}"/>
              </a:ext>
            </a:extLst>
          </p:cNvPr>
          <p:cNvSpPr/>
          <p:nvPr/>
        </p:nvSpPr>
        <p:spPr>
          <a:xfrm>
            <a:off x="1512" y="0"/>
            <a:ext cx="12192000" cy="904904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940C1904-66CC-45FF-9827-825FF6CB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1" y="170892"/>
            <a:ext cx="11668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28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A Data Portability tool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721DDF-05E2-4B28-822A-2A8CC867F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54" y="3257734"/>
            <a:ext cx="898880" cy="6011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7FFE56-E19D-4A2A-A5E0-310E344F4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394" y="2933700"/>
            <a:ext cx="1117855" cy="1295695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93CE6D81-4360-423C-83C2-562F65AE5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678" y="2189716"/>
            <a:ext cx="487111" cy="5025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7C7B5B3-E2BB-4D95-8EF8-122C1B2DA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05" y="4499417"/>
            <a:ext cx="1177194" cy="6132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331279B-A22F-4EC5-9643-9A33BC49C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360" y="5188652"/>
            <a:ext cx="580874" cy="5808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A545DD9-CEC8-495E-9FC6-C13311EB0C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4360" y="1333808"/>
            <a:ext cx="753952" cy="753952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350595B-6397-4568-8485-B216D9BDBA0B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3041234" y="3558297"/>
            <a:ext cx="2456160" cy="23251"/>
          </a:xfrm>
          <a:prstGeom prst="straightConnector1">
            <a:avLst/>
          </a:prstGeom>
          <a:ln w="41275">
            <a:solidFill>
              <a:srgbClr val="3376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A611916-FF4A-4A4A-9FF6-E11D6EB92032}"/>
              </a:ext>
            </a:extLst>
          </p:cNvPr>
          <p:cNvCxnSpPr/>
          <p:nvPr/>
        </p:nvCxnSpPr>
        <p:spPr>
          <a:xfrm>
            <a:off x="6615249" y="3591067"/>
            <a:ext cx="2456160" cy="23251"/>
          </a:xfrm>
          <a:prstGeom prst="straightConnector1">
            <a:avLst/>
          </a:prstGeom>
          <a:ln w="41275">
            <a:solidFill>
              <a:srgbClr val="3376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3BC8B39-2C00-4B24-AEDA-78B1DD8635B0}"/>
              </a:ext>
            </a:extLst>
          </p:cNvPr>
          <p:cNvCxnSpPr>
            <a:cxnSpLocks/>
          </p:cNvCxnSpPr>
          <p:nvPr/>
        </p:nvCxnSpPr>
        <p:spPr>
          <a:xfrm>
            <a:off x="4260195" y="1951193"/>
            <a:ext cx="1237199" cy="959257"/>
          </a:xfrm>
          <a:prstGeom prst="straightConnector1">
            <a:avLst/>
          </a:prstGeom>
          <a:ln w="15875">
            <a:solidFill>
              <a:srgbClr val="33769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23D7053-E2BA-4F0D-BDE7-3D78C9F8A99D}"/>
              </a:ext>
            </a:extLst>
          </p:cNvPr>
          <p:cNvSpPr/>
          <p:nvPr/>
        </p:nvSpPr>
        <p:spPr>
          <a:xfrm>
            <a:off x="7197356" y="3400272"/>
            <a:ext cx="1291945" cy="400110"/>
          </a:xfrm>
          <a:prstGeom prst="rect">
            <a:avLst/>
          </a:prstGeom>
          <a:solidFill>
            <a:schemeClr val="bg1"/>
          </a:solidFill>
          <a:ln>
            <a:solidFill>
              <a:srgbClr val="33769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CH" altLang="x-none" sz="2000" b="1" dirty="0">
                <a:latin typeface="Source Sans Pro ExtraLight" charset="0"/>
                <a:ea typeface="Source Sans Pro ExtraLight" charset="0"/>
                <a:cs typeface="Source Sans Pro ExtraLight" charset="0"/>
              </a:rPr>
              <a:t>Import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D07DEB-9C7E-4096-9615-6BC1038C269E}"/>
              </a:ext>
            </a:extLst>
          </p:cNvPr>
          <p:cNvSpPr/>
          <p:nvPr/>
        </p:nvSpPr>
        <p:spPr>
          <a:xfrm>
            <a:off x="3570072" y="3400272"/>
            <a:ext cx="1274780" cy="400110"/>
          </a:xfrm>
          <a:prstGeom prst="rect">
            <a:avLst/>
          </a:prstGeom>
          <a:solidFill>
            <a:schemeClr val="bg1"/>
          </a:solidFill>
          <a:ln>
            <a:solidFill>
              <a:srgbClr val="33769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CH" altLang="x-none" sz="2000" b="1" dirty="0">
                <a:latin typeface="Source Sans Pro ExtraLight" charset="0"/>
                <a:ea typeface="Source Sans Pro ExtraLight" charset="0"/>
                <a:cs typeface="Source Sans Pro ExtraLight" charset="0"/>
              </a:rPr>
              <a:t>Export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BBA75C4-652A-4FD0-903F-9A50B8BB7F2F}"/>
              </a:ext>
            </a:extLst>
          </p:cNvPr>
          <p:cNvCxnSpPr>
            <a:cxnSpLocks/>
          </p:cNvCxnSpPr>
          <p:nvPr/>
        </p:nvCxnSpPr>
        <p:spPr>
          <a:xfrm>
            <a:off x="3437189" y="2625837"/>
            <a:ext cx="1839661" cy="601580"/>
          </a:xfrm>
          <a:prstGeom prst="straightConnector1">
            <a:avLst/>
          </a:prstGeom>
          <a:ln w="15875">
            <a:solidFill>
              <a:srgbClr val="33769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7E69944-98B0-47DF-BA38-DD9E7040A17B}"/>
              </a:ext>
            </a:extLst>
          </p:cNvPr>
          <p:cNvCxnSpPr>
            <a:cxnSpLocks/>
          </p:cNvCxnSpPr>
          <p:nvPr/>
        </p:nvCxnSpPr>
        <p:spPr>
          <a:xfrm flipV="1">
            <a:off x="3570072" y="3974800"/>
            <a:ext cx="1706778" cy="746405"/>
          </a:xfrm>
          <a:prstGeom prst="straightConnector1">
            <a:avLst/>
          </a:prstGeom>
          <a:ln w="15875">
            <a:solidFill>
              <a:srgbClr val="33769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C46B93C4-F59A-4D41-961A-1FF33FE58AB9}"/>
              </a:ext>
            </a:extLst>
          </p:cNvPr>
          <p:cNvCxnSpPr>
            <a:cxnSpLocks/>
          </p:cNvCxnSpPr>
          <p:nvPr/>
        </p:nvCxnSpPr>
        <p:spPr>
          <a:xfrm flipV="1">
            <a:off x="4257918" y="4315127"/>
            <a:ext cx="1274780" cy="1151899"/>
          </a:xfrm>
          <a:prstGeom prst="straightConnector1">
            <a:avLst/>
          </a:prstGeom>
          <a:ln w="15875">
            <a:solidFill>
              <a:srgbClr val="33769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6EC48D2B-E5DE-4B63-B707-0574E98D5C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1585" y="1339591"/>
            <a:ext cx="753952" cy="753952"/>
          </a:xfrm>
          <a:prstGeom prst="rect">
            <a:avLst/>
          </a:prstGeom>
        </p:spPr>
      </p:pic>
      <p:pic>
        <p:nvPicPr>
          <p:cNvPr id="32" name="Image 31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5F5915DC-4157-4844-80B6-75BB8458CC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0766" y="3460299"/>
            <a:ext cx="1375415" cy="30758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221B43CA-46C9-4252-96CD-FD5570C842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4811" y="2213382"/>
            <a:ext cx="718309" cy="43098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93B657C-BA2E-4573-BBAD-938E3E3D36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1585" y="5176589"/>
            <a:ext cx="580874" cy="58087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FC05220-DF64-4E13-BA7E-D37671BE8F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5283" y="4598235"/>
            <a:ext cx="662396" cy="662396"/>
          </a:xfrm>
          <a:prstGeom prst="rect">
            <a:avLst/>
          </a:prstGeom>
        </p:spPr>
      </p:pic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5C8F3863-D576-4DDB-A93E-5BE77C29F23B}"/>
              </a:ext>
            </a:extLst>
          </p:cNvPr>
          <p:cNvCxnSpPr>
            <a:cxnSpLocks/>
          </p:cNvCxnSpPr>
          <p:nvPr/>
        </p:nvCxnSpPr>
        <p:spPr>
          <a:xfrm flipV="1">
            <a:off x="6764093" y="2484750"/>
            <a:ext cx="1858366" cy="816984"/>
          </a:xfrm>
          <a:prstGeom prst="straightConnector1">
            <a:avLst/>
          </a:prstGeom>
          <a:ln w="15875">
            <a:solidFill>
              <a:srgbClr val="3376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A7911407-BDE2-4F72-A3A3-57F98EEEE3C1}"/>
              </a:ext>
            </a:extLst>
          </p:cNvPr>
          <p:cNvCxnSpPr>
            <a:cxnSpLocks/>
          </p:cNvCxnSpPr>
          <p:nvPr/>
        </p:nvCxnSpPr>
        <p:spPr>
          <a:xfrm flipV="1">
            <a:off x="6520675" y="2028796"/>
            <a:ext cx="1432879" cy="904904"/>
          </a:xfrm>
          <a:prstGeom prst="straightConnector1">
            <a:avLst/>
          </a:prstGeom>
          <a:ln w="15875">
            <a:solidFill>
              <a:srgbClr val="3376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94BC3C73-6E22-4AA2-88BE-B307F1169C5A}"/>
              </a:ext>
            </a:extLst>
          </p:cNvPr>
          <p:cNvCxnSpPr>
            <a:cxnSpLocks/>
          </p:cNvCxnSpPr>
          <p:nvPr/>
        </p:nvCxnSpPr>
        <p:spPr>
          <a:xfrm>
            <a:off x="6764093" y="3974800"/>
            <a:ext cx="1630555" cy="804844"/>
          </a:xfrm>
          <a:prstGeom prst="straightConnector1">
            <a:avLst/>
          </a:prstGeom>
          <a:ln w="15875">
            <a:solidFill>
              <a:srgbClr val="3376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FB616C66-2864-4702-ADCC-F9C091753B7F}"/>
              </a:ext>
            </a:extLst>
          </p:cNvPr>
          <p:cNvCxnSpPr>
            <a:cxnSpLocks/>
          </p:cNvCxnSpPr>
          <p:nvPr/>
        </p:nvCxnSpPr>
        <p:spPr>
          <a:xfrm>
            <a:off x="6430348" y="4345952"/>
            <a:ext cx="1340364" cy="1178009"/>
          </a:xfrm>
          <a:prstGeom prst="straightConnector1">
            <a:avLst/>
          </a:prstGeom>
          <a:ln w="15875">
            <a:solidFill>
              <a:srgbClr val="3376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67"/>
            <a:ext cx="12171348" cy="6562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30771" y="941293"/>
            <a:ext cx="7109806" cy="957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530771" y="1355146"/>
            <a:ext cx="1774092" cy="5435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rgbClr val="2E75B6"/>
              </a:solidFill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072" y="1249070"/>
            <a:ext cx="5265494" cy="742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1.   I synchronize my shopping lists data with my Umanlife coach</a:t>
            </a:r>
          </a:p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2.  My Umanlife coach suggests me some balanced recipes based on my last shopping list</a:t>
            </a:r>
          </a:p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3.  In 1 click, I can add recipes to my food calendar or ask for new ones if I’m not satisfied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32338" y="941293"/>
            <a:ext cx="7306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F93D5"/>
                </a:solidFill>
                <a:latin typeface="Gotham Bold" charset="0"/>
                <a:ea typeface="Gotham Bold" charset="0"/>
                <a:cs typeface="Gotham Bold" charset="0"/>
              </a:rPr>
              <a:t>Do you want to automatically change your </a:t>
            </a:r>
            <a:r>
              <a:rPr lang="en-GB" sz="1400">
                <a:solidFill>
                  <a:srgbClr val="4F93D5"/>
                </a:solidFill>
                <a:latin typeface="Gotham Bold" charset="0"/>
                <a:ea typeface="Gotham Bold" charset="0"/>
                <a:cs typeface="Gotham Bold" charset="0"/>
              </a:rPr>
              <a:t>shopping lists </a:t>
            </a:r>
            <a:r>
              <a:rPr lang="en-GB" sz="1400" dirty="0">
                <a:solidFill>
                  <a:srgbClr val="4F93D5"/>
                </a:solidFill>
                <a:latin typeface="Gotham Bold" charset="0"/>
                <a:ea typeface="Gotham Bold" charset="0"/>
                <a:cs typeface="Gotham Bold" charset="0"/>
              </a:rPr>
              <a:t>in balanced recipes ?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47550" y="1427571"/>
            <a:ext cx="15075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Import my food shopping lists data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10" y="1512034"/>
            <a:ext cx="212729" cy="24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4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67"/>
            <a:ext cx="12171348" cy="6562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30771" y="941293"/>
            <a:ext cx="7109806" cy="957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530771" y="1355146"/>
            <a:ext cx="1774092" cy="5435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rgbClr val="2E75B6"/>
              </a:solidFill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072" y="1249070"/>
            <a:ext cx="5265494" cy="742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1.   I synchronize my shopping lists data with my Umanlife coach</a:t>
            </a:r>
          </a:p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2.  My Umanlife coach suggests me some balanced recipes based on my last shopping list</a:t>
            </a:r>
          </a:p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3.  In 1 click, I can add recipes to my food calendar or ask for new ones if I’m not satisfied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70374" y="928454"/>
            <a:ext cx="723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F93D5"/>
                </a:solidFill>
                <a:latin typeface="Gotham Bold" charset="0"/>
                <a:ea typeface="Gotham Bold" charset="0"/>
                <a:cs typeface="Gotham Bold" charset="0"/>
              </a:rPr>
              <a:t>Do you want to automatically change your shopping list in balanced recipes ?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47550" y="1427571"/>
            <a:ext cx="15075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Import my food shopping lists data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10" y="1512034"/>
            <a:ext cx="212729" cy="246572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1747738" y="1157268"/>
            <a:ext cx="5020707" cy="5299385"/>
            <a:chOff x="1747738" y="1157268"/>
            <a:chExt cx="5020707" cy="529938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6" r="1437"/>
            <a:stretch/>
          </p:blipFill>
          <p:spPr>
            <a:xfrm>
              <a:off x="1747738" y="1355146"/>
              <a:ext cx="5020707" cy="510150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131" r="53312" b="10800"/>
            <a:stretch/>
          </p:blipFill>
          <p:spPr>
            <a:xfrm>
              <a:off x="1747738" y="1157268"/>
              <a:ext cx="5020707" cy="211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0705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67"/>
            <a:ext cx="12171348" cy="6562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30771" y="941293"/>
            <a:ext cx="7109806" cy="957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530771" y="1355146"/>
            <a:ext cx="1774092" cy="5435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rgbClr val="2E75B6"/>
              </a:solidFill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072" y="1249070"/>
            <a:ext cx="5265494" cy="742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1.   I synchronize my shopping lists data with my Umanlife coach</a:t>
            </a:r>
          </a:p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2.  My Umanlife coach suggests me some balanced recipes based on my last shopping list</a:t>
            </a:r>
          </a:p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3.  In 1 click, I can add recipes to my food calendar or ask for new ones if I’m not satisfied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70374" y="928454"/>
            <a:ext cx="723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F93D5"/>
                </a:solidFill>
                <a:latin typeface="Gotham Bold" charset="0"/>
                <a:ea typeface="Gotham Bold" charset="0"/>
                <a:cs typeface="Gotham Bold" charset="0"/>
              </a:rPr>
              <a:t>Do you want to automatically change your shopping list in balanced recipes ?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47550" y="1427571"/>
            <a:ext cx="15075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Import my food shopping lists data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10" y="1512034"/>
            <a:ext cx="212729" cy="2465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131" r="53312" b="10800"/>
          <a:stretch/>
        </p:blipFill>
        <p:spPr>
          <a:xfrm>
            <a:off x="1747738" y="1157267"/>
            <a:ext cx="5093875" cy="2146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37" y="1370566"/>
            <a:ext cx="5093875" cy="48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67"/>
            <a:ext cx="12171348" cy="6562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30771" y="941293"/>
            <a:ext cx="7109806" cy="957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530771" y="1355146"/>
            <a:ext cx="1774092" cy="5435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rgbClr val="2E75B6"/>
              </a:solidFill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072" y="1249070"/>
            <a:ext cx="5265494" cy="742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1.   I synchronize my shopping lists data with my Umanlife coach</a:t>
            </a:r>
          </a:p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2.  My Umanlife coach suggests me some balanced recipes based on my last shopping list</a:t>
            </a:r>
          </a:p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3.  In 1 click, I can add recipes to my food calendar or ask for new ones if I’m not satisfied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70374" y="928454"/>
            <a:ext cx="723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F93D5"/>
                </a:solidFill>
                <a:latin typeface="Gotham Bold" charset="0"/>
                <a:ea typeface="Gotham Bold" charset="0"/>
                <a:cs typeface="Gotham Bold" charset="0"/>
              </a:rPr>
              <a:t>Do you want to automatically change your shopping list in balanced recipes ?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47550" y="1427571"/>
            <a:ext cx="15075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Import my food shopping lists data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10" y="1512034"/>
            <a:ext cx="212729" cy="2465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794000"/>
            <a:ext cx="952500" cy="1270000"/>
          </a:xfrm>
          <a:prstGeom prst="rect">
            <a:avLst/>
          </a:prstGeom>
        </p:spPr>
      </p:pic>
      <p:grpSp>
        <p:nvGrpSpPr>
          <p:cNvPr id="17" name="Grouper 16"/>
          <p:cNvGrpSpPr/>
          <p:nvPr/>
        </p:nvGrpSpPr>
        <p:grpSpPr>
          <a:xfrm>
            <a:off x="1747739" y="1157267"/>
            <a:ext cx="4971114" cy="5299386"/>
            <a:chOff x="1747739" y="1157267"/>
            <a:chExt cx="4971114" cy="5299386"/>
          </a:xfrm>
        </p:grpSpPr>
        <p:grpSp>
          <p:nvGrpSpPr>
            <p:cNvPr id="11" name="Grouper 10"/>
            <p:cNvGrpSpPr/>
            <p:nvPr/>
          </p:nvGrpSpPr>
          <p:grpSpPr>
            <a:xfrm>
              <a:off x="1747739" y="1157267"/>
              <a:ext cx="4971114" cy="5299386"/>
              <a:chOff x="1747739" y="1157267"/>
              <a:chExt cx="4971114" cy="5299386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6" r="2410"/>
              <a:stretch/>
            </p:blipFill>
            <p:spPr>
              <a:xfrm>
                <a:off x="1747739" y="1355146"/>
                <a:ext cx="4971114" cy="5101507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3131" r="53312" b="10800"/>
              <a:stretch/>
            </p:blipFill>
            <p:spPr>
              <a:xfrm>
                <a:off x="1747739" y="1157267"/>
                <a:ext cx="4971114" cy="214649"/>
              </a:xfrm>
              <a:prstGeom prst="rect">
                <a:avLst/>
              </a:prstGeom>
            </p:spPr>
          </p:pic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038" y="1864681"/>
              <a:ext cx="4843814" cy="4426417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16" b="89571" l="529" r="89947">
                          <a14:foregroundMark x1="26984" y1="31902" x2="26984" y2="31902"/>
                          <a14:foregroundMark x1="22751" y1="50920" x2="22751" y2="50920"/>
                          <a14:foregroundMark x1="25926" y1="70552" x2="25926" y2="70552"/>
                          <a14:foregroundMark x1="41270" y1="80368" x2="41270" y2="80368"/>
                          <a14:foregroundMark x1="59259" y1="71779" x2="59259" y2="71779"/>
                          <a14:foregroundMark x1="65608" y1="50920" x2="65608" y2="50920"/>
                          <a14:foregroundMark x1="59259" y1="33129" x2="59259" y2="33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628" y="3889885"/>
              <a:ext cx="1128094" cy="972907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2484729" y="3039911"/>
              <a:ext cx="3619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B6583"/>
                  </a:solidFill>
                  <a:latin typeface="Karla" charset="0"/>
                  <a:ea typeface="Karla" charset="0"/>
                  <a:cs typeface="Karla" charset="0"/>
                </a:rPr>
                <a:t>We are recovering your data </a:t>
              </a:r>
              <a:r>
                <a:rPr lang="en-US">
                  <a:solidFill>
                    <a:srgbClr val="2B6583"/>
                  </a:solidFill>
                  <a:latin typeface="Karla" charset="0"/>
                  <a:ea typeface="Karla" charset="0"/>
                  <a:cs typeface="Karla" charset="0"/>
                </a:rPr>
                <a:t>and transferring </a:t>
              </a:r>
              <a:r>
                <a:rPr lang="en-US" dirty="0">
                  <a:solidFill>
                    <a:srgbClr val="2B6583"/>
                  </a:solidFill>
                  <a:latin typeface="Karla" charset="0"/>
                  <a:ea typeface="Karla" charset="0"/>
                  <a:cs typeface="Karla" charset="0"/>
                </a:rPr>
                <a:t>its to Umanlife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061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67"/>
            <a:ext cx="12171348" cy="6562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30771" y="941293"/>
            <a:ext cx="7109806" cy="957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10485" y="1284593"/>
            <a:ext cx="5128155" cy="742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My next food shopping lists will automatically be transferred to my Umanlife coach</a:t>
            </a:r>
          </a:p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I can manage my data sharings through my </a:t>
            </a:r>
            <a:r>
              <a:rPr lang="en-US" sz="900" u="sng" dirty="0" err="1">
                <a:solidFill>
                  <a:srgbClr val="0070C0"/>
                </a:solidFill>
                <a:latin typeface="Gotham" charset="0"/>
                <a:ea typeface="Gotham" charset="0"/>
                <a:cs typeface="Gotham" charset="0"/>
              </a:rPr>
              <a:t>Onecub</a:t>
            </a:r>
            <a:r>
              <a:rPr lang="en-US" sz="900" u="sng" dirty="0">
                <a:solidFill>
                  <a:srgbClr val="0070C0"/>
                </a:solidFill>
                <a:latin typeface="Gotham" charset="0"/>
                <a:ea typeface="Gotham" charset="0"/>
                <a:cs typeface="Gotham" charset="0"/>
              </a:rPr>
              <a:t> account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70374" y="928454"/>
            <a:ext cx="723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F93D5"/>
                </a:solidFill>
                <a:latin typeface="Gotham Bold" charset="0"/>
                <a:ea typeface="Gotham Bold" charset="0"/>
                <a:cs typeface="Gotham Bold" charset="0"/>
              </a:rPr>
              <a:t>Do you want to automatically change your shopping list in balanced recipes ?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74" y="4371223"/>
            <a:ext cx="7190395" cy="8108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/>
          <a:stretch/>
        </p:blipFill>
        <p:spPr>
          <a:xfrm>
            <a:off x="2437018" y="1324726"/>
            <a:ext cx="2016424" cy="7022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86" y="1500009"/>
            <a:ext cx="1554889" cy="42014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847550" y="1466356"/>
            <a:ext cx="15075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My food shopping lists data imported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9" y="1502254"/>
            <a:ext cx="281067" cy="3554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07709" y="3398532"/>
            <a:ext cx="1614966" cy="45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150gr Muesli with yogurt</a:t>
            </a:r>
          </a:p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1 Banana</a:t>
            </a:r>
            <a:endParaRPr lang="en-US" sz="900" dirty="0">
              <a:solidFill>
                <a:srgbClr val="0070C0"/>
              </a:solidFill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5072" y="3530228"/>
            <a:ext cx="1614966" cy="55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100gr Asian quinoa salad with ginger</a:t>
            </a:r>
          </a:p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Lentils with pork</a:t>
            </a:r>
          </a:p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1 pear</a:t>
            </a:r>
          </a:p>
          <a:p>
            <a:endParaRPr lang="en-US" sz="900" dirty="0">
              <a:solidFill>
                <a:srgbClr val="0070C0"/>
              </a:solidFill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33036" y="3352702"/>
            <a:ext cx="1614966" cy="55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Thai pumpkin soup</a:t>
            </a:r>
          </a:p>
          <a:p>
            <a:r>
              <a:rPr lang="en-US" sz="900" dirty="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1 apple compote</a:t>
            </a:r>
          </a:p>
          <a:p>
            <a:endParaRPr lang="en-US" sz="900" dirty="0">
              <a:solidFill>
                <a:srgbClr val="0070C0"/>
              </a:solidFill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5673" y="3302496"/>
            <a:ext cx="1614966" cy="55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rPr>
              <a:t>1 apple </a:t>
            </a:r>
            <a:endParaRPr lang="en-US" sz="900" dirty="0">
              <a:solidFill>
                <a:schemeClr val="tx1"/>
              </a:solidFill>
              <a:latin typeface="Gotham" charset="0"/>
              <a:ea typeface="Gotham" charset="0"/>
              <a:cs typeface="Gotham" charset="0"/>
            </a:endParaRPr>
          </a:p>
          <a:p>
            <a:endParaRPr lang="en-US" sz="900" dirty="0">
              <a:solidFill>
                <a:srgbClr val="0070C0"/>
              </a:solidFill>
              <a:latin typeface="Gotham" charset="0"/>
              <a:ea typeface="Gotham" charset="0"/>
              <a:cs typeface="Goth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"/>
          <p:cNvSpPr txBox="1">
            <a:spLocks noChangeArrowheads="1"/>
          </p:cNvSpPr>
          <p:nvPr/>
        </p:nvSpPr>
        <p:spPr bwMode="auto">
          <a:xfrm>
            <a:off x="222166" y="215552"/>
            <a:ext cx="11668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fr-CH" altLang="x-none" sz="32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Le cas des données Auchan </a:t>
            </a:r>
            <a:r>
              <a:rPr lang="fr-CH" altLang="x-none" sz="3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via Onecub </a:t>
            </a:r>
            <a:r>
              <a:rPr lang="fr-CH" altLang="x-none" sz="32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pour Umanlife</a:t>
            </a:r>
            <a:endParaRPr lang="fr-FR" altLang="x-none" sz="32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940C1904-66CC-45FF-9827-825FF6CB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66" y="367952"/>
            <a:ext cx="11668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28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De quelle manière les données portables doivent-elles être fournies ?</a:t>
            </a:r>
            <a:endParaRPr lang="fr-FR" altLang="x-none" sz="28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  <p:pic>
        <p:nvPicPr>
          <p:cNvPr id="3" name="Image 2" descr="Une image contenant personne, bâtiment&#10;&#10;Description générée avec un niveau de confiance très élevé">
            <a:extLst>
              <a:ext uri="{FF2B5EF4-FFF2-40B4-BE49-F238E27FC236}">
                <a16:creationId xmlns:a16="http://schemas.microsoft.com/office/drawing/2014/main" id="{E4099928-9C3B-43AB-BC1D-E49E70D9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78" y="0"/>
            <a:ext cx="10001044" cy="6867384"/>
          </a:xfrm>
          <a:prstGeom prst="rect">
            <a:avLst/>
          </a:prstGeom>
        </p:spPr>
      </p:pic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9DB0E067-73B1-4598-BBA2-7F0FC1744A4B}"/>
              </a:ext>
            </a:extLst>
          </p:cNvPr>
          <p:cNvSpPr/>
          <p:nvPr/>
        </p:nvSpPr>
        <p:spPr>
          <a:xfrm>
            <a:off x="1059981" y="-1669003"/>
            <a:ext cx="10072038" cy="9570128"/>
          </a:xfrm>
          <a:prstGeom prst="mathMultiply">
            <a:avLst>
              <a:gd name="adj1" fmla="val 99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5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moniteur&#10;&#10;Description générée avec un niveau de confiance très élevé">
            <a:extLst>
              <a:ext uri="{FF2B5EF4-FFF2-40B4-BE49-F238E27FC236}">
                <a16:creationId xmlns:a16="http://schemas.microsoft.com/office/drawing/2014/main" id="{68BC2B74-9FFB-4084-AC69-89E8B8D28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49" y="239753"/>
            <a:ext cx="9701101" cy="63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26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intérieur, moniteur, ordinateur&#10;&#10;Description générée avec un niveau de confiance très élevé">
            <a:extLst>
              <a:ext uri="{FF2B5EF4-FFF2-40B4-BE49-F238E27FC236}">
                <a16:creationId xmlns:a16="http://schemas.microsoft.com/office/drawing/2014/main" id="{0337F2E1-4F86-436F-903A-3E76159E9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361950"/>
            <a:ext cx="99822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35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A7DFEB9D-27C3-4A35-9B75-7BF2BC6A3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53" y="1657196"/>
            <a:ext cx="9624894" cy="35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75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13468"/>
            <a:ext cx="12192000" cy="1446550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RGPD – Article 20</a:t>
            </a:r>
          </a:p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Droit à la Portabilité des Données</a:t>
            </a:r>
          </a:p>
        </p:txBody>
      </p:sp>
      <p:pic>
        <p:nvPicPr>
          <p:cNvPr id="11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5927" y="5971058"/>
            <a:ext cx="1630771" cy="8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262" y="6206736"/>
            <a:ext cx="1845796" cy="35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C7AB34-EEDF-4FD1-A101-C5648F192FF0}"/>
              </a:ext>
            </a:extLst>
          </p:cNvPr>
          <p:cNvSpPr/>
          <p:nvPr/>
        </p:nvSpPr>
        <p:spPr>
          <a:xfrm>
            <a:off x="1512" y="0"/>
            <a:ext cx="12192000" cy="6858000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05C9B18-7D39-459A-BC22-D23AB7DE0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66" y="2713468"/>
            <a:ext cx="11668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36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What can I do with my data?</a:t>
            </a:r>
            <a:endParaRPr lang="fr-FR" altLang="x-none" sz="36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22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7E569AB-8858-4BDD-8B4D-311EABA2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12079"/>
            <a:ext cx="12191999" cy="4558183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3C6F1BA-6F22-4375-BF47-54AF749C627A}"/>
              </a:ext>
            </a:extLst>
          </p:cNvPr>
          <p:cNvSpPr/>
          <p:nvPr/>
        </p:nvSpPr>
        <p:spPr>
          <a:xfrm>
            <a:off x="3676649" y="5189224"/>
            <a:ext cx="4038600" cy="419100"/>
          </a:xfrm>
          <a:prstGeom prst="roundRect">
            <a:avLst>
              <a:gd name="adj" fmla="val 5303"/>
            </a:avLst>
          </a:prstGeom>
          <a:solidFill>
            <a:srgbClr val="065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HelveticaNeueLT Std Lt" panose="020B0403020202020204" pitchFamily="34" charset="0"/>
              </a:rPr>
              <a:t>Import your E-commerce purchase Data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A14DCD-CE92-4002-A27E-F0B245476138}"/>
              </a:ext>
            </a:extLst>
          </p:cNvPr>
          <p:cNvSpPr txBox="1"/>
          <p:nvPr/>
        </p:nvSpPr>
        <p:spPr>
          <a:xfrm>
            <a:off x="3581400" y="4843705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anose="020B0403020202020204" pitchFamily="34" charset="0"/>
              </a:rPr>
              <a:t>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2839EA-EA9B-4DEA-840C-7F38916A125C}"/>
              </a:ext>
            </a:extLst>
          </p:cNvPr>
          <p:cNvSpPr/>
          <p:nvPr/>
        </p:nvSpPr>
        <p:spPr>
          <a:xfrm>
            <a:off x="1512" y="0"/>
            <a:ext cx="12192000" cy="843151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B79D4155-D4B4-45C7-8518-DA14685F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1" y="170892"/>
            <a:ext cx="11668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28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« I want to resell my goods »</a:t>
            </a:r>
            <a:endParaRPr lang="fr-FR" altLang="x-none" sz="28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66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A32D256B-7B85-43F9-930B-4E321CA15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535" y="931298"/>
            <a:ext cx="9342930" cy="5700254"/>
          </a:xfrm>
          <a:prstGeom prst="rect">
            <a:avLst/>
          </a:prstGeom>
        </p:spPr>
      </p:pic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8A9329CF-7BB4-4156-8177-1583FE836639}"/>
              </a:ext>
            </a:extLst>
          </p:cNvPr>
          <p:cNvSpPr/>
          <p:nvPr/>
        </p:nvSpPr>
        <p:spPr>
          <a:xfrm>
            <a:off x="4366111" y="4864976"/>
            <a:ext cx="3568214" cy="427637"/>
          </a:xfrm>
          <a:prstGeom prst="roundRect">
            <a:avLst>
              <a:gd name="adj" fmla="val 9866"/>
            </a:avLst>
          </a:prstGeom>
          <a:solidFill>
            <a:srgbClr val="FF7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algn="ctr"/>
            <a:r>
              <a:rPr lang="fr-FR" sz="1600" dirty="0">
                <a:latin typeface="Source Sans Pro Light" charset="0"/>
                <a:ea typeface="Source Sans Pro Light" charset="0"/>
                <a:cs typeface="Source Sans Pro Light" charset="0"/>
              </a:rPr>
              <a:t>Import my plane tickets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DFF9C-7571-468E-B569-DB14FC6B3129}"/>
              </a:ext>
            </a:extLst>
          </p:cNvPr>
          <p:cNvSpPr/>
          <p:nvPr/>
        </p:nvSpPr>
        <p:spPr>
          <a:xfrm>
            <a:off x="1512" y="0"/>
            <a:ext cx="12192000" cy="843151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C30E293C-CC1D-4657-9F80-B026D38D0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1" y="170892"/>
            <a:ext cx="11668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28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« I want compensation when my plane is delayed »</a:t>
            </a:r>
            <a:endParaRPr lang="fr-FR" altLang="x-none" sz="28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01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07BCAFEC-22F6-4307-B24C-907CDF178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1" y="922577"/>
            <a:ext cx="5229226" cy="59354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19791D-40D0-4ADF-824C-544D10D8D68D}"/>
              </a:ext>
            </a:extLst>
          </p:cNvPr>
          <p:cNvSpPr/>
          <p:nvPr/>
        </p:nvSpPr>
        <p:spPr>
          <a:xfrm>
            <a:off x="1512" y="0"/>
            <a:ext cx="12192000" cy="843151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E3FBEC-2703-4DDB-A048-95B1F220DFCB}"/>
              </a:ext>
            </a:extLst>
          </p:cNvPr>
          <p:cNvSpPr txBox="1"/>
          <p:nvPr/>
        </p:nvSpPr>
        <p:spPr>
          <a:xfrm>
            <a:off x="4466425" y="974469"/>
            <a:ext cx="2952750" cy="369332"/>
          </a:xfrm>
          <a:prstGeom prst="rect">
            <a:avLst/>
          </a:prstGeom>
          <a:solidFill>
            <a:srgbClr val="F0F0F2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Chat with your virtual stylist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6B25C0-0346-4C06-8884-12D444CF799A}"/>
              </a:ext>
            </a:extLst>
          </p:cNvPr>
          <p:cNvSpPr txBox="1"/>
          <p:nvPr/>
        </p:nvSpPr>
        <p:spPr>
          <a:xfrm>
            <a:off x="3981450" y="1544008"/>
            <a:ext cx="3333749" cy="276999"/>
          </a:xfrm>
          <a:prstGeom prst="rect">
            <a:avLst/>
          </a:prstGeom>
          <a:solidFill>
            <a:srgbClr val="E5E5EA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Hello Olivier, may I help you?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304041-1AC4-4AA3-B53D-12B9CA40B1E5}"/>
              </a:ext>
            </a:extLst>
          </p:cNvPr>
          <p:cNvSpPr txBox="1"/>
          <p:nvPr/>
        </p:nvSpPr>
        <p:spPr>
          <a:xfrm>
            <a:off x="3981449" y="3051273"/>
            <a:ext cx="3602049" cy="1569660"/>
          </a:xfrm>
          <a:prstGeom prst="rect">
            <a:avLst/>
          </a:prstGeom>
          <a:solidFill>
            <a:srgbClr val="E5E5EA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First time you use the service?</a:t>
            </a:r>
          </a:p>
          <a:p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not worry, our team will give you the best advice. We will find the best outfit for you.</a:t>
            </a:r>
          </a:p>
          <a:p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you looking for?</a:t>
            </a:r>
          </a:p>
          <a:p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308943-5BED-4A14-9B56-7231AFE8FD0B}"/>
              </a:ext>
            </a:extLst>
          </p:cNvPr>
          <p:cNvSpPr txBox="1"/>
          <p:nvPr/>
        </p:nvSpPr>
        <p:spPr>
          <a:xfrm>
            <a:off x="6400800" y="1912010"/>
            <a:ext cx="2114550" cy="276999"/>
          </a:xfrm>
          <a:prstGeom prst="rect">
            <a:avLst/>
          </a:prstGeom>
          <a:solidFill>
            <a:srgbClr val="E94B54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Show me a selection!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CE5839-440F-43D6-939E-7F202EDB9647}"/>
              </a:ext>
            </a:extLst>
          </p:cNvPr>
          <p:cNvSpPr txBox="1"/>
          <p:nvPr/>
        </p:nvSpPr>
        <p:spPr>
          <a:xfrm>
            <a:off x="6915150" y="2660361"/>
            <a:ext cx="1600200" cy="276999"/>
          </a:xfrm>
          <a:prstGeom prst="rect">
            <a:avLst/>
          </a:prstGeom>
          <a:solidFill>
            <a:srgbClr val="E94B54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This is for me!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3DEF8-FC87-4378-AEA2-A39593B46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1" y="170892"/>
            <a:ext cx="11668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28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« I want advice about clothing »</a:t>
            </a:r>
            <a:endParaRPr lang="fr-FR" altLang="x-none" sz="28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F4E523-72BF-4998-BA89-D61C194F9235}"/>
              </a:ext>
            </a:extLst>
          </p:cNvPr>
          <p:cNvSpPr txBox="1"/>
          <p:nvPr/>
        </p:nvSpPr>
        <p:spPr>
          <a:xfrm>
            <a:off x="3981449" y="2303938"/>
            <a:ext cx="3333749" cy="276999"/>
          </a:xfrm>
          <a:prstGeom prst="rect">
            <a:avLst/>
          </a:prstGeom>
          <a:solidFill>
            <a:srgbClr val="E5E5EA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it a gift or is it for you?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FBACAB-62F3-47D1-99B9-0A3EFC29014E}"/>
              </a:ext>
            </a:extLst>
          </p:cNvPr>
          <p:cNvSpPr txBox="1"/>
          <p:nvPr/>
        </p:nvSpPr>
        <p:spPr>
          <a:xfrm>
            <a:off x="3648075" y="5314949"/>
            <a:ext cx="1247774" cy="315471"/>
          </a:xfrm>
          <a:prstGeom prst="rect">
            <a:avLst/>
          </a:prstGeom>
          <a:solidFill>
            <a:srgbClr val="50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50" dirty="0">
                <a:solidFill>
                  <a:schemeClr val="bg1"/>
                </a:solidFill>
              </a:rPr>
              <a:t>I will tell you!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E888AEC-2880-4321-BD43-841A7B43D630}"/>
              </a:ext>
            </a:extLst>
          </p:cNvPr>
          <p:cNvSpPr txBox="1"/>
          <p:nvPr/>
        </p:nvSpPr>
        <p:spPr>
          <a:xfrm>
            <a:off x="4929890" y="5314949"/>
            <a:ext cx="1661410" cy="315471"/>
          </a:xfrm>
          <a:prstGeom prst="rect">
            <a:avLst/>
          </a:prstGeom>
          <a:solidFill>
            <a:srgbClr val="50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50" dirty="0">
                <a:solidFill>
                  <a:schemeClr val="bg1"/>
                </a:solidFill>
              </a:rPr>
              <a:t>I take a picture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BA80245-6E75-43F0-9D51-8215655B7C6D}"/>
              </a:ext>
            </a:extLst>
          </p:cNvPr>
          <p:cNvSpPr txBox="1"/>
          <p:nvPr/>
        </p:nvSpPr>
        <p:spPr>
          <a:xfrm>
            <a:off x="6627370" y="5314949"/>
            <a:ext cx="1661410" cy="315471"/>
          </a:xfrm>
          <a:prstGeom prst="rect">
            <a:avLst/>
          </a:prstGeom>
          <a:solidFill>
            <a:srgbClr val="50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50" dirty="0">
                <a:solidFill>
                  <a:schemeClr val="bg1"/>
                </a:solidFill>
              </a:rPr>
              <a:t>I don’t know…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70BE1ED-B8A6-49B7-BF3F-98B53FBB5C0C}"/>
              </a:ext>
            </a:extLst>
          </p:cNvPr>
          <p:cNvSpPr txBox="1"/>
          <p:nvPr/>
        </p:nvSpPr>
        <p:spPr>
          <a:xfrm>
            <a:off x="4118058" y="5635796"/>
            <a:ext cx="3602049" cy="646331"/>
          </a:xfrm>
          <a:prstGeom prst="rect">
            <a:avLst/>
          </a:prstGeom>
          <a:solidFill>
            <a:srgbClr val="E5E5EA"/>
          </a:solidFill>
        </p:spPr>
        <p:txBody>
          <a:bodyPr wrap="square" rtlCol="0">
            <a:spAutoFit/>
          </a:bodyPr>
          <a:lstStyle/>
          <a:p>
            <a:pPr algn="ctr"/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my digital wardrobe with my stylist</a:t>
            </a:r>
          </a:p>
          <a:p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8357AD4D-D6EB-4358-ABFB-1D5D6178F051}"/>
              </a:ext>
            </a:extLst>
          </p:cNvPr>
          <p:cNvSpPr/>
          <p:nvPr/>
        </p:nvSpPr>
        <p:spPr>
          <a:xfrm>
            <a:off x="4113201" y="6145812"/>
            <a:ext cx="3602049" cy="631571"/>
          </a:xfrm>
          <a:prstGeom prst="roundRect">
            <a:avLst>
              <a:gd name="adj" fmla="val 18775"/>
            </a:avLst>
          </a:prstGeom>
          <a:solidFill>
            <a:srgbClr val="E94B5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algn="ctr"/>
            <a:r>
              <a:rPr lang="fr-FR" sz="1100" dirty="0">
                <a:latin typeface="Source Sans Pro Light" charset="0"/>
                <a:ea typeface="Source Sans Pro Light" charset="0"/>
                <a:cs typeface="Source Sans Pro Light" charset="0"/>
              </a:rPr>
              <a:t>IMPORT MY CLOTHING PURCHASES</a:t>
            </a:r>
            <a:endParaRPr lang="fr-FR" sz="105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03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E9F735-C715-420C-AEBF-F3910CEC6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8" y="787892"/>
            <a:ext cx="11616882" cy="67291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987B3EA-EE96-453D-A155-84AFC6488005}"/>
              </a:ext>
            </a:extLst>
          </p:cNvPr>
          <p:cNvSpPr txBox="1"/>
          <p:nvPr/>
        </p:nvSpPr>
        <p:spPr>
          <a:xfrm>
            <a:off x="3918006" y="5128694"/>
            <a:ext cx="656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Importez vos listes de courses effectuées sur vos autres sites de Drive et de courses en ligne en quelques clics via le tiers de confiance Onecub.</a:t>
            </a:r>
            <a:endParaRPr lang="en-US" sz="1200" dirty="0"/>
          </a:p>
        </p:txBody>
      </p:sp>
      <p:sp>
        <p:nvSpPr>
          <p:cNvPr id="7" name="Rectangle à coins arrondis 7">
            <a:extLst>
              <a:ext uri="{FF2B5EF4-FFF2-40B4-BE49-F238E27FC236}">
                <a16:creationId xmlns:a16="http://schemas.microsoft.com/office/drawing/2014/main" id="{017D6E9E-67E4-44FD-9216-6D39A0148DD3}"/>
              </a:ext>
            </a:extLst>
          </p:cNvPr>
          <p:cNvSpPr/>
          <p:nvPr/>
        </p:nvSpPr>
        <p:spPr>
          <a:xfrm>
            <a:off x="5910811" y="5832971"/>
            <a:ext cx="2768645" cy="427637"/>
          </a:xfrm>
          <a:prstGeom prst="roundRect">
            <a:avLst>
              <a:gd name="adj" fmla="val 18775"/>
            </a:avLst>
          </a:prstGeom>
          <a:solidFill>
            <a:srgbClr val="84A8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algn="ctr"/>
            <a:r>
              <a:rPr lang="fr-FR" sz="1400" b="1" dirty="0">
                <a:latin typeface="Source Sans Pro Light" charset="0"/>
                <a:ea typeface="Source Sans Pro Light" charset="0"/>
                <a:cs typeface="Source Sans Pro Light" charset="0"/>
              </a:rPr>
              <a:t>IMPORTER MES LISTES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B886D-8CB6-46B2-9A65-675E9C25EC68}"/>
              </a:ext>
            </a:extLst>
          </p:cNvPr>
          <p:cNvSpPr/>
          <p:nvPr/>
        </p:nvSpPr>
        <p:spPr>
          <a:xfrm>
            <a:off x="1512" y="0"/>
            <a:ext cx="12192000" cy="843151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A26BCF8-40F8-4AD2-B934-17C758C49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1" y="170892"/>
            <a:ext cx="11668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28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« I want to shop faster »</a:t>
            </a:r>
            <a:endParaRPr lang="fr-FR" altLang="x-none" sz="28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7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13468"/>
            <a:ext cx="12192000" cy="1446550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RGPD – Article 20</a:t>
            </a:r>
          </a:p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Droit à la Portabilité des Données</a:t>
            </a:r>
          </a:p>
        </p:txBody>
      </p:sp>
      <p:pic>
        <p:nvPicPr>
          <p:cNvPr id="11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5927" y="5971058"/>
            <a:ext cx="1630771" cy="8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262" y="6206736"/>
            <a:ext cx="1845796" cy="35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C7AB34-EEDF-4FD1-A101-C5648F192FF0}"/>
              </a:ext>
            </a:extLst>
          </p:cNvPr>
          <p:cNvSpPr/>
          <p:nvPr/>
        </p:nvSpPr>
        <p:spPr>
          <a:xfrm>
            <a:off x="1512" y="0"/>
            <a:ext cx="12192000" cy="6858000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05C9B18-7D39-459A-BC22-D23AB7DE0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66" y="2713468"/>
            <a:ext cx="11668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36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Could we talk the same language?</a:t>
            </a:r>
            <a:endParaRPr lang="fr-FR" altLang="x-none" sz="36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53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3DA6FF-4072-418C-8B12-AE7ED139E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990600"/>
            <a:ext cx="3362325" cy="13620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497BC1-6FC6-49DC-92C5-EC079C408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554" y="785812"/>
            <a:ext cx="2933700" cy="1562100"/>
          </a:xfrm>
          <a:prstGeom prst="rect">
            <a:avLst/>
          </a:prstGeom>
        </p:spPr>
      </p:pic>
      <p:pic>
        <p:nvPicPr>
          <p:cNvPr id="8" name="Image 7" descr="Une image contenant œuf&#10;&#10;Description générée avec un niveau de confiance élevé">
            <a:extLst>
              <a:ext uri="{FF2B5EF4-FFF2-40B4-BE49-F238E27FC236}">
                <a16:creationId xmlns:a16="http://schemas.microsoft.com/office/drawing/2014/main" id="{4619E50C-D94B-47D1-B192-FE8A468DA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1671637"/>
            <a:ext cx="2933700" cy="3770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8C484A8-419A-4751-A8BC-08E08E98BE03}"/>
              </a:ext>
            </a:extLst>
          </p:cNvPr>
          <p:cNvSpPr txBox="1"/>
          <p:nvPr/>
        </p:nvSpPr>
        <p:spPr>
          <a:xfrm>
            <a:off x="1283490" y="2586037"/>
            <a:ext cx="2728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Dairy products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21C7EB-6286-4EF8-912E-12AB7587AE15}"/>
              </a:ext>
            </a:extLst>
          </p:cNvPr>
          <p:cNvSpPr txBox="1"/>
          <p:nvPr/>
        </p:nvSpPr>
        <p:spPr>
          <a:xfrm>
            <a:off x="7879554" y="2586037"/>
            <a:ext cx="2728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Fresh food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51DAC93-8148-4003-B96B-3AFE53384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651" y="3312163"/>
            <a:ext cx="1300593" cy="13005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7E0B92D-7D9A-423F-AC85-37B40E884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3755" y="3255013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5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13468"/>
            <a:ext cx="12192000" cy="1446550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RGPD – Article 20</a:t>
            </a:r>
          </a:p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Droit à la Portabilité des Données</a:t>
            </a:r>
          </a:p>
        </p:txBody>
      </p:sp>
      <p:pic>
        <p:nvPicPr>
          <p:cNvPr id="11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5927" y="5971058"/>
            <a:ext cx="1630771" cy="8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262" y="6206736"/>
            <a:ext cx="1845796" cy="35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C7AB34-EEDF-4FD1-A101-C5648F192FF0}"/>
              </a:ext>
            </a:extLst>
          </p:cNvPr>
          <p:cNvSpPr/>
          <p:nvPr/>
        </p:nvSpPr>
        <p:spPr>
          <a:xfrm>
            <a:off x="1512" y="0"/>
            <a:ext cx="12192000" cy="6858000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05C9B18-7D39-459A-BC22-D23AB7DE0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66" y="2713468"/>
            <a:ext cx="11668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40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What is Data Portability?</a:t>
            </a:r>
            <a:endParaRPr lang="fr-FR" altLang="x-none" sz="40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00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743278-DB8D-4290-ADF7-52D45F67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519112"/>
            <a:ext cx="2552700" cy="1276350"/>
          </a:xfrm>
          <a:prstGeom prst="rect">
            <a:avLst/>
          </a:prstGeom>
        </p:spPr>
      </p:pic>
      <p:pic>
        <p:nvPicPr>
          <p:cNvPr id="1026" name="Picture 2" descr="Résultat de recherche d'images pour &quot;apple&quot;">
            <a:extLst>
              <a:ext uri="{FF2B5EF4-FFF2-40B4-BE49-F238E27FC236}">
                <a16:creationId xmlns:a16="http://schemas.microsoft.com/office/drawing/2014/main" id="{8AB75AFF-9ACC-4A09-85A2-E3E196D89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1" y="576262"/>
            <a:ext cx="881063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7C4ABD-2949-43BA-97F8-3A2692C630A1}"/>
              </a:ext>
            </a:extLst>
          </p:cNvPr>
          <p:cNvSpPr txBox="1"/>
          <p:nvPr/>
        </p:nvSpPr>
        <p:spPr>
          <a:xfrm>
            <a:off x="261938" y="2284511"/>
            <a:ext cx="5133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Apple iPhone 6 Smartphone 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unlocked 4G (4.7 inches – 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16 Go - iOS 8) Grey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6F3126-7018-4DB0-A030-CB9335EA6EB4}"/>
              </a:ext>
            </a:extLst>
          </p:cNvPr>
          <p:cNvSpPr txBox="1"/>
          <p:nvPr/>
        </p:nvSpPr>
        <p:spPr>
          <a:xfrm>
            <a:off x="8295081" y="2438399"/>
            <a:ext cx="308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iPhone 6 - 16Go Grey</a:t>
            </a:r>
          </a:p>
        </p:txBody>
      </p:sp>
      <p:pic>
        <p:nvPicPr>
          <p:cNvPr id="7" name="Image 6" descr="Une image contenant équipement électronique, intérieur, assis&#10;&#10;Description générée avec un niveau de confiance élevé">
            <a:extLst>
              <a:ext uri="{FF2B5EF4-FFF2-40B4-BE49-F238E27FC236}">
                <a16:creationId xmlns:a16="http://schemas.microsoft.com/office/drawing/2014/main" id="{C8769170-68A9-45DE-B356-8EADFC225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206" y="2638454"/>
            <a:ext cx="3557588" cy="2371725"/>
          </a:xfrm>
          <a:prstGeom prst="rect">
            <a:avLst/>
          </a:prstGeom>
        </p:spPr>
      </p:pic>
      <p:pic>
        <p:nvPicPr>
          <p:cNvPr id="1028" name="Picture 4" descr="Résultat de recherche d'images">
            <a:extLst>
              <a:ext uri="{FF2B5EF4-FFF2-40B4-BE49-F238E27FC236}">
                <a16:creationId xmlns:a16="http://schemas.microsoft.com/office/drawing/2014/main" id="{BE26C2BD-8FF1-4B20-9AED-51DB9399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7" y="5010179"/>
            <a:ext cx="3324225" cy="151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251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13468"/>
            <a:ext cx="12192000" cy="1446550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RGPD – Article 20</a:t>
            </a:r>
          </a:p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Droit à la Portabilité des Données</a:t>
            </a:r>
          </a:p>
        </p:txBody>
      </p:sp>
      <p:pic>
        <p:nvPicPr>
          <p:cNvPr id="11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5927" y="5971058"/>
            <a:ext cx="1630771" cy="8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262" y="6206736"/>
            <a:ext cx="1845796" cy="35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C7AB34-EEDF-4FD1-A101-C5648F192FF0}"/>
              </a:ext>
            </a:extLst>
          </p:cNvPr>
          <p:cNvSpPr/>
          <p:nvPr/>
        </p:nvSpPr>
        <p:spPr>
          <a:xfrm>
            <a:off x="1512" y="0"/>
            <a:ext cx="12192000" cy="6858000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05C9B18-7D39-459A-BC22-D23AB7DE0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66" y="2713468"/>
            <a:ext cx="11668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36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What about GAFA and Data Portability?</a:t>
            </a:r>
            <a:endParaRPr lang="fr-FR" altLang="x-none" sz="36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35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B37913-3039-4ACB-9B47-1EE1F8C5A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962024"/>
            <a:ext cx="1453947" cy="14539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5271012-196F-4861-8E26-5AB0376E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595" y="4369577"/>
            <a:ext cx="2943225" cy="910651"/>
          </a:xfrm>
          <a:prstGeom prst="rect">
            <a:avLst/>
          </a:prstGeom>
        </p:spPr>
      </p:pic>
      <p:pic>
        <p:nvPicPr>
          <p:cNvPr id="8" name="Image 7" descr="Une image contenant ciel, carte, bâtiment, texte&#10;&#10;Description générée avec un niveau de confiance élevé">
            <a:extLst>
              <a:ext uri="{FF2B5EF4-FFF2-40B4-BE49-F238E27FC236}">
                <a16:creationId xmlns:a16="http://schemas.microsoft.com/office/drawing/2014/main" id="{76B8A39D-1967-4DF6-BC63-C76E9B19F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880" y="3877857"/>
            <a:ext cx="3363170" cy="18940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7B55AD7-9061-46ED-869E-3AF29939B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513" y="851796"/>
            <a:ext cx="1691379" cy="1691379"/>
          </a:xfrm>
          <a:prstGeom prst="rect">
            <a:avLst/>
          </a:prstGeom>
        </p:spPr>
      </p:pic>
      <p:pic>
        <p:nvPicPr>
          <p:cNvPr id="12" name="Image 11" descr="Une image contenant clipart&#10;&#10;Description générée avec un niveau de confiance élevé">
            <a:extLst>
              <a:ext uri="{FF2B5EF4-FFF2-40B4-BE49-F238E27FC236}">
                <a16:creationId xmlns:a16="http://schemas.microsoft.com/office/drawing/2014/main" id="{BF58CF3E-F4B5-44F4-A481-007F9372B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525" y="1212747"/>
            <a:ext cx="47720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67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13468"/>
            <a:ext cx="12192000" cy="1446550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RGPD – Article 20</a:t>
            </a:r>
          </a:p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Droit à la Portabilité des Données</a:t>
            </a:r>
          </a:p>
        </p:txBody>
      </p:sp>
      <p:pic>
        <p:nvPicPr>
          <p:cNvPr id="11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5927" y="5971058"/>
            <a:ext cx="1630771" cy="8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262" y="6206736"/>
            <a:ext cx="1845796" cy="35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C7AB34-EEDF-4FD1-A101-C5648F192FF0}"/>
              </a:ext>
            </a:extLst>
          </p:cNvPr>
          <p:cNvSpPr/>
          <p:nvPr/>
        </p:nvSpPr>
        <p:spPr>
          <a:xfrm>
            <a:off x="1512" y="0"/>
            <a:ext cx="12192000" cy="6858000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05C9B18-7D39-459A-BC22-D23AB7DE0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66" y="2713468"/>
            <a:ext cx="11668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36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A global architecture for Data Portability?</a:t>
            </a:r>
            <a:endParaRPr lang="fr-FR" altLang="x-none" sz="36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340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C46405-35E8-4A03-BFCE-339DB37FD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77" y="4059147"/>
            <a:ext cx="690699" cy="80058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1B8A03-5257-4E6A-A08A-0CF1DF679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627" y="2055362"/>
            <a:ext cx="801398" cy="8013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0C34B7-9EDE-4B3E-9D3E-5CF4834BF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78" y="3155154"/>
            <a:ext cx="1359261" cy="496131"/>
          </a:xfrm>
          <a:prstGeom prst="rect">
            <a:avLst/>
          </a:prstGeom>
        </p:spPr>
      </p:pic>
      <p:pic>
        <p:nvPicPr>
          <p:cNvPr id="2052" name="Picture 4" descr="Résultat de recherche d'images pour &quot;sovrin&quot;">
            <a:extLst>
              <a:ext uri="{FF2B5EF4-FFF2-40B4-BE49-F238E27FC236}">
                <a16:creationId xmlns:a16="http://schemas.microsoft.com/office/drawing/2014/main" id="{55E74136-E0DD-484C-8611-58CC6D6A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00" y="2913264"/>
            <a:ext cx="2897029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689E05F-6C2D-477C-84F3-1E572DBDDAD0}"/>
              </a:ext>
            </a:extLst>
          </p:cNvPr>
          <p:cNvSpPr txBox="1"/>
          <p:nvPr/>
        </p:nvSpPr>
        <p:spPr>
          <a:xfrm>
            <a:off x="588797" y="1356711"/>
            <a:ext cx="213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My PIMS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D827EF8-80B6-49BD-B6D3-A6B0F44359B9}"/>
              </a:ext>
            </a:extLst>
          </p:cNvPr>
          <p:cNvSpPr txBox="1"/>
          <p:nvPr/>
        </p:nvSpPr>
        <p:spPr>
          <a:xfrm>
            <a:off x="3724787" y="1202823"/>
            <a:ext cx="213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An Identity Blockchain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A831AFA-90FC-4CB3-84A0-62DB07ECE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773" y="4438649"/>
            <a:ext cx="678871" cy="67887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0415B7B-7147-481D-A5E1-EB668DBEC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9418" y="3428998"/>
            <a:ext cx="678871" cy="67887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1023141-8338-4EA4-9329-F41E6E318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8853" y="2299941"/>
            <a:ext cx="650296" cy="65029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D2FA2EE-F862-46F7-AD1F-E388AED9C2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5303" y="3428998"/>
            <a:ext cx="678872" cy="67887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21AC3F5-8453-45B4-873F-67835544C75D}"/>
              </a:ext>
            </a:extLst>
          </p:cNvPr>
          <p:cNvSpPr/>
          <p:nvPr/>
        </p:nvSpPr>
        <p:spPr>
          <a:xfrm>
            <a:off x="1512" y="0"/>
            <a:ext cx="12192000" cy="843151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6F002680-FE80-49BE-999C-E19664F0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1" y="170892"/>
            <a:ext cx="11668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28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Decentralizing personal data</a:t>
            </a:r>
            <a:endParaRPr lang="fr-FR" altLang="x-none" sz="28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275C3A2-3146-4855-8849-70F3D368C4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8583" y="3249728"/>
            <a:ext cx="638822" cy="63882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2378332-C2B5-451E-94E3-0E64E54599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9492" y="4438649"/>
            <a:ext cx="729091" cy="7290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FA70FAF-FFAA-4B9A-82DD-29AE3C7B01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2826" y="2299941"/>
            <a:ext cx="678872" cy="678872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759D886-017A-4D0B-A3FC-03DF31B2C5FA}"/>
              </a:ext>
            </a:extLst>
          </p:cNvPr>
          <p:cNvSpPr txBox="1"/>
          <p:nvPr/>
        </p:nvSpPr>
        <p:spPr>
          <a:xfrm>
            <a:off x="8562262" y="1048935"/>
            <a:ext cx="2133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AAAA078-7374-4AAD-AD43-973F10EFE628}"/>
              </a:ext>
            </a:extLst>
          </p:cNvPr>
          <p:cNvSpPr txBox="1"/>
          <p:nvPr/>
        </p:nvSpPr>
        <p:spPr>
          <a:xfrm>
            <a:off x="915319" y="5293784"/>
            <a:ext cx="11009981" cy="553998"/>
          </a:xfrm>
          <a:prstGeom prst="rect">
            <a:avLst/>
          </a:prstGeom>
          <a:solidFill>
            <a:srgbClr val="E94B54"/>
          </a:solidFill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‘Olivier’		‘bought’			‘Harry Potter on Amazon’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258C278-82A5-4656-9C2F-595F4B52ED6A}"/>
              </a:ext>
            </a:extLst>
          </p:cNvPr>
          <p:cNvSpPr txBox="1"/>
          <p:nvPr/>
        </p:nvSpPr>
        <p:spPr>
          <a:xfrm>
            <a:off x="915319" y="6018976"/>
            <a:ext cx="11009981" cy="553998"/>
          </a:xfrm>
          <a:prstGeom prst="rect">
            <a:avLst/>
          </a:prstGeom>
          <a:solidFill>
            <a:srgbClr val="01C3A7"/>
          </a:solidFill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‘Olivier’		‘took’				‘a train to London’</a:t>
            </a:r>
            <a:endParaRPr 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05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6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20485" y="223779"/>
            <a:ext cx="104924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fr-FR" altLang="x-none" sz="30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Contact us</a:t>
            </a:r>
            <a:endParaRPr lang="fr-FR" altLang="x-none" sz="3000" b="1" dirty="0">
              <a:solidFill>
                <a:schemeClr val="bg1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31124" y="1633427"/>
            <a:ext cx="2556720" cy="2844333"/>
          </a:xfrm>
          <a:prstGeom prst="rect">
            <a:avLst/>
          </a:prstGeom>
          <a:solidFill>
            <a:srgbClr val="699AA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TextBox 8"/>
          <p:cNvSpPr txBox="1">
            <a:spLocks noChangeArrowheads="1"/>
          </p:cNvSpPr>
          <p:nvPr/>
        </p:nvSpPr>
        <p:spPr bwMode="auto">
          <a:xfrm>
            <a:off x="1285379" y="3780344"/>
            <a:ext cx="16418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x-none" sz="16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Olivier</a:t>
            </a:r>
          </a:p>
        </p:txBody>
      </p:sp>
      <p:sp>
        <p:nvSpPr>
          <p:cNvPr id="66" name="TextBox 8"/>
          <p:cNvSpPr txBox="1">
            <a:spLocks noChangeArrowheads="1"/>
          </p:cNvSpPr>
          <p:nvPr/>
        </p:nvSpPr>
        <p:spPr bwMode="auto">
          <a:xfrm>
            <a:off x="1365247" y="4041000"/>
            <a:ext cx="1482100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x-none" sz="1200" b="1" i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Founder &amp; CEO</a:t>
            </a:r>
          </a:p>
        </p:txBody>
      </p:sp>
      <p:pic>
        <p:nvPicPr>
          <p:cNvPr id="70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346" y="5772414"/>
            <a:ext cx="2810833" cy="53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7618" y="5655008"/>
            <a:ext cx="1584682" cy="75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21"/>
          <p:cNvSpPr txBox="1"/>
          <p:nvPr/>
        </p:nvSpPr>
        <p:spPr>
          <a:xfrm>
            <a:off x="448448" y="5047778"/>
            <a:ext cx="4789474" cy="505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55 boulevard Vincent Auriol, 75013 Paris</a:t>
            </a:r>
            <a:endParaRPr lang="ru-RU" sz="20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9" name="TextBox 21"/>
          <p:cNvSpPr txBox="1"/>
          <p:nvPr/>
        </p:nvSpPr>
        <p:spPr>
          <a:xfrm>
            <a:off x="4157371" y="1884676"/>
            <a:ext cx="3387156" cy="7848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www.onecub.com</a:t>
            </a:r>
            <a:endParaRPr lang="ru-RU" sz="30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0" name="TextBox 21"/>
          <p:cNvSpPr txBox="1"/>
          <p:nvPr/>
        </p:nvSpPr>
        <p:spPr>
          <a:xfrm>
            <a:off x="4157371" y="2660106"/>
            <a:ext cx="3607216" cy="7848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olivier@onecub.fr</a:t>
            </a:r>
            <a:endParaRPr lang="ru-RU" sz="30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1" name="TextBox 21"/>
          <p:cNvSpPr txBox="1"/>
          <p:nvPr/>
        </p:nvSpPr>
        <p:spPr>
          <a:xfrm>
            <a:off x="4157371" y="3435536"/>
            <a:ext cx="3387156" cy="7848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+33.6.73.42.80.18</a:t>
            </a:r>
            <a:endParaRPr lang="ru-RU" sz="30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5" name="TextBox 21"/>
          <p:cNvSpPr txBox="1"/>
          <p:nvPr/>
        </p:nvSpPr>
        <p:spPr>
          <a:xfrm>
            <a:off x="10251682" y="5190300"/>
            <a:ext cx="2096139" cy="4385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5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@onecub</a:t>
            </a:r>
            <a:endParaRPr lang="ru-RU" sz="15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6" name="TextBox 21"/>
          <p:cNvSpPr txBox="1"/>
          <p:nvPr/>
        </p:nvSpPr>
        <p:spPr>
          <a:xfrm>
            <a:off x="10251682" y="5582522"/>
            <a:ext cx="2096139" cy="4385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5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Onecub</a:t>
            </a:r>
            <a:endParaRPr lang="ru-RU" sz="15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7" name="TextBox 21"/>
          <p:cNvSpPr txBox="1"/>
          <p:nvPr/>
        </p:nvSpPr>
        <p:spPr>
          <a:xfrm>
            <a:off x="10251682" y="5966473"/>
            <a:ext cx="2096139" cy="4385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5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Onecub</a:t>
            </a:r>
            <a:endParaRPr lang="ru-RU" sz="15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29" y="5350713"/>
            <a:ext cx="203709" cy="203709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58" y="5735491"/>
            <a:ext cx="207380" cy="20738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32" y="6119166"/>
            <a:ext cx="205806" cy="205806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502347" y="5531540"/>
            <a:ext cx="4620205" cy="97342"/>
          </a:xfrm>
          <a:prstGeom prst="rect">
            <a:avLst/>
          </a:prstGeom>
          <a:solidFill>
            <a:srgbClr val="FFFFFF">
              <a:alpha val="7137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9" name="Espace réservé pour une image 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3956" y="1985599"/>
            <a:ext cx="1641836" cy="1641835"/>
          </a:xfrm>
          <a:custGeom>
            <a:avLst/>
            <a:gdLst>
              <a:gd name="connsiteX0" fmla="*/ 826881 w 1641836"/>
              <a:gd name="connsiteY0" fmla="*/ 9 h 1641835"/>
              <a:gd name="connsiteX1" fmla="*/ 1089169 w 1641836"/>
              <a:gd name="connsiteY1" fmla="*/ 110891 h 1641835"/>
              <a:gd name="connsiteX2" fmla="*/ 1534767 w 1641836"/>
              <a:gd name="connsiteY2" fmla="*/ 563009 h 1641835"/>
              <a:gd name="connsiteX3" fmla="*/ 1530945 w 1641836"/>
              <a:gd name="connsiteY3" fmla="*/ 1089168 h 1641835"/>
              <a:gd name="connsiteX4" fmla="*/ 1078826 w 1641836"/>
              <a:gd name="connsiteY4" fmla="*/ 1534766 h 1641835"/>
              <a:gd name="connsiteX5" fmla="*/ 552667 w 1641836"/>
              <a:gd name="connsiteY5" fmla="*/ 1530944 h 1641835"/>
              <a:gd name="connsiteX6" fmla="*/ 107069 w 1641836"/>
              <a:gd name="connsiteY6" fmla="*/ 1078826 h 1641835"/>
              <a:gd name="connsiteX7" fmla="*/ 110891 w 1641836"/>
              <a:gd name="connsiteY7" fmla="*/ 552668 h 1641835"/>
              <a:gd name="connsiteX8" fmla="*/ 563010 w 1641836"/>
              <a:gd name="connsiteY8" fmla="*/ 107069 h 1641835"/>
              <a:gd name="connsiteX9" fmla="*/ 826881 w 1641836"/>
              <a:gd name="connsiteY9" fmla="*/ 9 h 164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1836" h="1641835">
                <a:moveTo>
                  <a:pt x="826881" y="9"/>
                </a:moveTo>
                <a:cubicBezTo>
                  <a:pt x="922097" y="700"/>
                  <a:pt x="1017049" y="37716"/>
                  <a:pt x="1089169" y="110891"/>
                </a:cubicBezTo>
                <a:lnTo>
                  <a:pt x="1534767" y="563009"/>
                </a:lnTo>
                <a:cubicBezTo>
                  <a:pt x="1679006" y="709359"/>
                  <a:pt x="1677295" y="944928"/>
                  <a:pt x="1530945" y="1089168"/>
                </a:cubicBezTo>
                <a:lnTo>
                  <a:pt x="1078826" y="1534766"/>
                </a:lnTo>
                <a:cubicBezTo>
                  <a:pt x="932476" y="1679005"/>
                  <a:pt x="696906" y="1677294"/>
                  <a:pt x="552667" y="1530944"/>
                </a:cubicBezTo>
                <a:lnTo>
                  <a:pt x="107069" y="1078826"/>
                </a:lnTo>
                <a:cubicBezTo>
                  <a:pt x="-37170" y="932476"/>
                  <a:pt x="-35459" y="696907"/>
                  <a:pt x="110891" y="552668"/>
                </a:cubicBezTo>
                <a:lnTo>
                  <a:pt x="563010" y="107069"/>
                </a:lnTo>
                <a:cubicBezTo>
                  <a:pt x="636185" y="34949"/>
                  <a:pt x="731665" y="-683"/>
                  <a:pt x="826881" y="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870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"/>
          <p:cNvSpPr txBox="1">
            <a:spLocks noChangeArrowheads="1"/>
          </p:cNvSpPr>
          <p:nvPr/>
        </p:nvSpPr>
        <p:spPr bwMode="auto">
          <a:xfrm>
            <a:off x="222166" y="215552"/>
            <a:ext cx="11668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fr-CH" altLang="x-none" sz="32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Le cas des données Auchan </a:t>
            </a:r>
            <a:r>
              <a:rPr lang="fr-CH" altLang="x-none" sz="3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via Onecub </a:t>
            </a:r>
            <a:r>
              <a:rPr lang="fr-CH" altLang="x-none" sz="32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pour Umanlife</a:t>
            </a:r>
            <a:endParaRPr lang="fr-FR" altLang="x-none" sz="32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  <p:pic>
        <p:nvPicPr>
          <p:cNvPr id="3" name="Image 2" descr="Une image contenant fruit, assis, pomme, table&#10;&#10;Description générée avec un niveau de confiance très élevé">
            <a:extLst>
              <a:ext uri="{FF2B5EF4-FFF2-40B4-BE49-F238E27FC236}">
                <a16:creationId xmlns:a16="http://schemas.microsoft.com/office/drawing/2014/main" id="{C90C58C6-D78E-42A5-841D-47EA426EE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8BB7545-22C4-42BA-9907-9D22C5466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01" y="2628899"/>
            <a:ext cx="1602797" cy="16027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FF91E59-CA2F-47F2-A023-E04662537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727" y="897947"/>
            <a:ext cx="802696" cy="8026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2CA8790-7FE3-4B98-ACED-4B1EF9551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796" y="1978967"/>
            <a:ext cx="802696" cy="8026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0B35F1B-9A66-4864-8092-4EC62EA43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5598" y="4195331"/>
            <a:ext cx="729091" cy="7290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9C9E20B-38E1-4EE3-904F-6C6A8ACBE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126" y="4984270"/>
            <a:ext cx="1071897" cy="107189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8220FCC-C5D1-4FD4-BD50-8A6F6774C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0942" y="897946"/>
            <a:ext cx="802697" cy="80269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A8ECA8E-8EC7-4D10-8DE2-B027A0B11D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6641" y="4195331"/>
            <a:ext cx="896767" cy="89676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1F2492C-BD25-4EE2-ADF7-3D7D3839DA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1594" y="2001376"/>
            <a:ext cx="759315" cy="75931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A159FFE-0427-463B-8553-15EA637E82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0944" y="5092098"/>
            <a:ext cx="802697" cy="802697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7EE3834-FDB7-49F3-AC15-F503B1FDF4EF}"/>
              </a:ext>
            </a:extLst>
          </p:cNvPr>
          <p:cNvSpPr txBox="1"/>
          <p:nvPr/>
        </p:nvSpPr>
        <p:spPr>
          <a:xfrm>
            <a:off x="2523020" y="3114634"/>
            <a:ext cx="2024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 want to travel to London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841C66E-4EFB-4A8C-AB3C-862D54EE742B}"/>
              </a:ext>
            </a:extLst>
          </p:cNvPr>
          <p:cNvSpPr txBox="1"/>
          <p:nvPr/>
        </p:nvSpPr>
        <p:spPr>
          <a:xfrm>
            <a:off x="7560237" y="3114634"/>
            <a:ext cx="2024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 got </a:t>
            </a: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the flu</a:t>
            </a:r>
          </a:p>
        </p:txBody>
      </p:sp>
    </p:spTree>
    <p:extLst>
      <p:ext uri="{BB962C8B-B14F-4D97-AF65-F5344CB8AC3E}">
        <p14:creationId xmlns:p14="http://schemas.microsoft.com/office/powerpoint/2010/main" val="167961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13468"/>
            <a:ext cx="12192000" cy="1446550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RGPD – Article 20</a:t>
            </a:r>
          </a:p>
          <a:p>
            <a:pPr algn="ctr" eaLnBrk="1" hangingPunct="1"/>
            <a:r>
              <a:rPr lang="fr-FR" altLang="x-none" sz="4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Droit à la Portabilité des Données</a:t>
            </a:r>
          </a:p>
        </p:txBody>
      </p:sp>
      <p:pic>
        <p:nvPicPr>
          <p:cNvPr id="11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5927" y="5971058"/>
            <a:ext cx="1630771" cy="8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262" y="6206736"/>
            <a:ext cx="1845796" cy="35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C7AB34-EEDF-4FD1-A101-C5648F192FF0}"/>
              </a:ext>
            </a:extLst>
          </p:cNvPr>
          <p:cNvSpPr/>
          <p:nvPr/>
        </p:nvSpPr>
        <p:spPr>
          <a:xfrm>
            <a:off x="1512" y="0"/>
            <a:ext cx="12192000" cy="6858000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05C9B18-7D39-459A-BC22-D23AB7DE0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66" y="2713468"/>
            <a:ext cx="11668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40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How could it work?</a:t>
            </a:r>
            <a:endParaRPr lang="fr-FR" altLang="x-none" sz="40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5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2985DD-02F5-4300-B27B-F6C5AE19451A}"/>
              </a:ext>
            </a:extLst>
          </p:cNvPr>
          <p:cNvSpPr/>
          <p:nvPr/>
        </p:nvSpPr>
        <p:spPr>
          <a:xfrm>
            <a:off x="1512" y="0"/>
            <a:ext cx="12192000" cy="1295892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CD116750-352C-477B-B879-10EA9694B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1" y="170892"/>
            <a:ext cx="116683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28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Solution 1</a:t>
            </a:r>
          </a:p>
          <a:p>
            <a:pPr algn="ctr" eaLnBrk="1" hangingPunct="1">
              <a:defRPr/>
            </a:pPr>
            <a:r>
              <a:rPr lang="fr-CH" altLang="x-none" sz="28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Direct Personal Data download</a:t>
            </a:r>
            <a:endParaRPr lang="fr-FR" altLang="x-none" sz="28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  <p:pic>
        <p:nvPicPr>
          <p:cNvPr id="5" name="Image 4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FDADC854-49FC-4AF9-AD0B-6D159DB6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34" y="1900237"/>
            <a:ext cx="10478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2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216D4D-6881-470B-BD83-91FB95DBA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34" y="1466784"/>
            <a:ext cx="5101331" cy="51013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23B56E-86D7-4BA3-8479-7476C8EA7AFC}"/>
              </a:ext>
            </a:extLst>
          </p:cNvPr>
          <p:cNvSpPr/>
          <p:nvPr/>
        </p:nvSpPr>
        <p:spPr>
          <a:xfrm>
            <a:off x="1512" y="0"/>
            <a:ext cx="12192000" cy="1295892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7D5F09F9-7670-4E81-BFA8-F0E8D979D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1" y="170892"/>
            <a:ext cx="116683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28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Solution 2</a:t>
            </a:r>
          </a:p>
          <a:p>
            <a:pPr algn="ctr" eaLnBrk="1" hangingPunct="1">
              <a:defRPr/>
            </a:pPr>
            <a:r>
              <a:rPr lang="fr-CH" altLang="x-none" sz="28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Direct transfert from one service to another</a:t>
            </a:r>
            <a:endParaRPr lang="fr-FR" altLang="x-none" sz="28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6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523B56E-86D7-4BA3-8479-7476C8EA7AFC}"/>
              </a:ext>
            </a:extLst>
          </p:cNvPr>
          <p:cNvSpPr/>
          <p:nvPr/>
        </p:nvSpPr>
        <p:spPr>
          <a:xfrm>
            <a:off x="1512" y="0"/>
            <a:ext cx="12192000" cy="1295892"/>
          </a:xfrm>
          <a:prstGeom prst="rect">
            <a:avLst/>
          </a:prstGeom>
          <a:solidFill>
            <a:srgbClr val="33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7D5F09F9-7670-4E81-BFA8-F0E8D979D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1" y="170892"/>
            <a:ext cx="116683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fr-CH" altLang="x-none" sz="28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Solution 3</a:t>
            </a:r>
          </a:p>
          <a:p>
            <a:pPr algn="ctr" eaLnBrk="1" hangingPunct="1">
              <a:defRPr/>
            </a:pPr>
            <a:r>
              <a:rPr lang="fr-CH" altLang="x-none" sz="2800" dirty="0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The PIMS Approach</a:t>
            </a:r>
            <a:endParaRPr lang="fr-FR" altLang="x-none" sz="2800" dirty="0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31FA3D-0FD1-4581-9610-D316A762B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33" y="2879876"/>
            <a:ext cx="886655" cy="8866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41672A-C68A-4601-8889-B9E2258A3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345" y="1439488"/>
            <a:ext cx="802696" cy="8026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55E73C-ACBB-4900-ABE4-AF614781D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14" y="2520508"/>
            <a:ext cx="802696" cy="8026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280F8D-F9E1-440D-BA36-238624EAF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16" y="4736872"/>
            <a:ext cx="729091" cy="7290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AD07E40-3A13-49D9-89BB-0FF85FE50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744" y="5525811"/>
            <a:ext cx="1071897" cy="10718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CD46B6F-B390-4153-8ACC-CB6E0B113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26" y="1439487"/>
            <a:ext cx="802697" cy="8026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D1FD97-75F3-4063-AF8B-E18BF73290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3725" y="4736872"/>
            <a:ext cx="896767" cy="8967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2D97444-84F4-4B97-8620-DB06F50C8B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8678" y="2542917"/>
            <a:ext cx="759315" cy="75931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133E54F-C09D-453D-886B-32448CBDDA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8230" y="5669151"/>
            <a:ext cx="802697" cy="802697"/>
          </a:xfrm>
          <a:prstGeom prst="rect">
            <a:avLst/>
          </a:prstGeom>
        </p:spPr>
      </p:pic>
      <p:sp>
        <p:nvSpPr>
          <p:cNvPr id="2" name="Organigramme : Disque magnétique 1">
            <a:extLst>
              <a:ext uri="{FF2B5EF4-FFF2-40B4-BE49-F238E27FC236}">
                <a16:creationId xmlns:a16="http://schemas.microsoft.com/office/drawing/2014/main" id="{39DC5E21-9CCD-46F6-9FD8-3AC588968A17}"/>
              </a:ext>
            </a:extLst>
          </p:cNvPr>
          <p:cNvSpPr/>
          <p:nvPr/>
        </p:nvSpPr>
        <p:spPr>
          <a:xfrm>
            <a:off x="2896332" y="3974476"/>
            <a:ext cx="1438183" cy="985421"/>
          </a:xfrm>
          <a:prstGeom prst="flowChartMagneticDisk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90966D-60A4-4E9C-BF73-489F6C4CFB84}"/>
              </a:ext>
            </a:extLst>
          </p:cNvPr>
          <p:cNvSpPr txBox="1"/>
          <p:nvPr/>
        </p:nvSpPr>
        <p:spPr>
          <a:xfrm>
            <a:off x="3157050" y="4378136"/>
            <a:ext cx="9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My Data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7D206AA-0458-4094-A942-D82B4C7C3005}"/>
              </a:ext>
            </a:extLst>
          </p:cNvPr>
          <p:cNvSpPr txBox="1"/>
          <p:nvPr/>
        </p:nvSpPr>
        <p:spPr>
          <a:xfrm>
            <a:off x="7548230" y="3097313"/>
            <a:ext cx="4376691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‘The individual manages his/her data’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PIMS: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Personal Information Management Systems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VRM: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Vendor Relationship Management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PDS: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Personal Data Store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SSID: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Self Sovereign Identity</a:t>
            </a:r>
          </a:p>
        </p:txBody>
      </p:sp>
    </p:spTree>
    <p:extLst>
      <p:ext uri="{BB962C8B-B14F-4D97-AF65-F5344CB8AC3E}">
        <p14:creationId xmlns:p14="http://schemas.microsoft.com/office/powerpoint/2010/main" val="2000316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13971</TotalTime>
  <Words>888</Words>
  <Application>Microsoft Office PowerPoint</Application>
  <PresentationFormat>Grand écran</PresentationFormat>
  <Paragraphs>161</Paragraphs>
  <Slides>35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8" baseType="lpstr">
      <vt:lpstr>맑은 고딕</vt:lpstr>
      <vt:lpstr>Arial</vt:lpstr>
      <vt:lpstr>Calibri</vt:lpstr>
      <vt:lpstr>Calibri Light</vt:lpstr>
      <vt:lpstr>Gotham</vt:lpstr>
      <vt:lpstr>Gotham Bold</vt:lpstr>
      <vt:lpstr>HelveticaNeueLT Std Lt</vt:lpstr>
      <vt:lpstr>Karla</vt:lpstr>
      <vt:lpstr>Source Sans Pro</vt:lpstr>
      <vt:lpstr>Source Sans Pro ExtraLight</vt:lpstr>
      <vt:lpstr>Source Sans Pro Light</vt:lpstr>
      <vt:lpstr>Source Sans Pro Semibold</vt:lpstr>
      <vt:lpstr>Тема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/>
  <dc:creator>Microsoft Office</dc:creator>
  <cp:keywords/>
  <dc:description/>
  <cp:lastModifiedBy>Olivier Dion</cp:lastModifiedBy>
  <cp:revision>509</cp:revision>
  <cp:lastPrinted>2017-10-10T13:25:33Z</cp:lastPrinted>
  <dcterms:created xsi:type="dcterms:W3CDTF">2017-07-18T06:53:16Z</dcterms:created>
  <dcterms:modified xsi:type="dcterms:W3CDTF">2017-11-27T23:30:52Z</dcterms:modified>
  <cp:category/>
</cp:coreProperties>
</file>